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7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8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9.xml" ContentType="application/vnd.openxmlformats-officedocument.presentationml.notesSlide+xml"/>
  <Override PartName="/ppt/tags/tag27.xml" ContentType="application/vnd.openxmlformats-officedocument.presentationml.tags+xml"/>
  <Override PartName="/ppt/notesSlides/notesSlide10.xml" ContentType="application/vnd.openxmlformats-officedocument.presentationml.notesSlide+xml"/>
  <Override PartName="/ppt/tags/tag28.xml" ContentType="application/vnd.openxmlformats-officedocument.presentationml.tags+xml"/>
  <Override PartName="/ppt/notesSlides/notesSlide11.xml" ContentType="application/vnd.openxmlformats-officedocument.presentationml.notesSlide+xml"/>
  <Override PartName="/ppt/tags/tag29.xml" ContentType="application/vnd.openxmlformats-officedocument.presentationml.tags+xml"/>
  <Override PartName="/ppt/notesSlides/notesSlide12.xml" ContentType="application/vnd.openxmlformats-officedocument.presentationml.notesSlide+xml"/>
  <Override PartName="/ppt/tags/tag30.xml" ContentType="application/vnd.openxmlformats-officedocument.presentationml.tags+xml"/>
  <Override PartName="/ppt/notesSlides/notesSlide13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4.xml" ContentType="application/vnd.openxmlformats-officedocument.presentationml.notesSlide+xml"/>
  <Override PartName="/ppt/tags/tag34.xml" ContentType="application/vnd.openxmlformats-officedocument.presentationml.tags+xml"/>
  <Override PartName="/ppt/notesSlides/notesSlide15.xml" ContentType="application/vnd.openxmlformats-officedocument.presentationml.notesSlide+xml"/>
  <Override PartName="/ppt/tags/tag35.xml" ContentType="application/vnd.openxmlformats-officedocument.presentationml.tags+xml"/>
  <Override PartName="/ppt/notesSlides/notesSlide16.xml" ContentType="application/vnd.openxmlformats-officedocument.presentationml.notesSlide+xml"/>
  <Override PartName="/ppt/tags/tag36.xml" ContentType="application/vnd.openxmlformats-officedocument.presentationml.tags+xml"/>
  <Override PartName="/ppt/notesSlides/notesSlide17.xml" ContentType="application/vnd.openxmlformats-officedocument.presentationml.notesSlide+xml"/>
  <Override PartName="/ppt/tags/tag37.xml" ContentType="application/vnd.openxmlformats-officedocument.presentationml.tags+xml"/>
  <Override PartName="/ppt/notesSlides/notesSlide18.xml" ContentType="application/vnd.openxmlformats-officedocument.presentationml.notesSlide+xml"/>
  <Override PartName="/ppt/tags/tag38.xml" ContentType="application/vnd.openxmlformats-officedocument.presentationml.tags+xml"/>
  <Override PartName="/ppt/notesSlides/notesSlide19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20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21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2.xml" ContentType="application/vnd.openxmlformats-officedocument.presentationml.notesSlide+xml"/>
  <Override PartName="/ppt/tags/tag51.xml" ContentType="application/vnd.openxmlformats-officedocument.presentationml.tags+xml"/>
  <Override PartName="/ppt/notesSlides/notesSlide23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24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25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26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27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28.xml" ContentType="application/vnd.openxmlformats-officedocument.presentationml.notesSlide+xml"/>
  <Override PartName="/ppt/tags/tag68.xml" ContentType="application/vnd.openxmlformats-officedocument.presentationml.tags+xml"/>
  <Override PartName="/ppt/notesSlides/notesSlide29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30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31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32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33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427" r:id="rId2"/>
    <p:sldId id="512" r:id="rId3"/>
    <p:sldId id="450" r:id="rId4"/>
    <p:sldId id="517" r:id="rId5"/>
    <p:sldId id="461" r:id="rId6"/>
    <p:sldId id="462" r:id="rId7"/>
    <p:sldId id="502" r:id="rId8"/>
    <p:sldId id="503" r:id="rId9"/>
    <p:sldId id="463" r:id="rId10"/>
    <p:sldId id="464" r:id="rId11"/>
    <p:sldId id="465" r:id="rId12"/>
    <p:sldId id="538" r:id="rId13"/>
    <p:sldId id="539" r:id="rId14"/>
    <p:sldId id="467" r:id="rId15"/>
    <p:sldId id="540" r:id="rId16"/>
    <p:sldId id="475" r:id="rId17"/>
    <p:sldId id="476" r:id="rId18"/>
    <p:sldId id="477" r:id="rId19"/>
    <p:sldId id="453" r:id="rId20"/>
    <p:sldId id="478" r:id="rId21"/>
    <p:sldId id="479" r:id="rId22"/>
    <p:sldId id="480" r:id="rId23"/>
    <p:sldId id="456" r:id="rId24"/>
    <p:sldId id="482" r:id="rId25"/>
    <p:sldId id="485" r:id="rId26"/>
    <p:sldId id="494" r:id="rId27"/>
    <p:sldId id="496" r:id="rId28"/>
    <p:sldId id="497" r:id="rId29"/>
    <p:sldId id="486" r:id="rId30"/>
    <p:sldId id="501" r:id="rId31"/>
    <p:sldId id="498" r:id="rId32"/>
    <p:sldId id="488" r:id="rId33"/>
    <p:sldId id="504" r:id="rId34"/>
    <p:sldId id="505" r:id="rId35"/>
  </p:sldIdLst>
  <p:sldSz cx="10058400" cy="749776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84734" autoAdjust="0"/>
  </p:normalViewPr>
  <p:slideViewPr>
    <p:cSldViewPr>
      <p:cViewPr varScale="1">
        <p:scale>
          <a:sx n="57" d="100"/>
          <a:sy n="57" d="100"/>
        </p:scale>
        <p:origin x="-1584" y="-78"/>
      </p:cViewPr>
      <p:guideLst>
        <p:guide orient="horz" pos="2362"/>
        <p:guide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1" cy="480060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1" cy="480060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r">
              <a:defRPr sz="1200"/>
            </a:lvl1pPr>
          </a:lstStyle>
          <a:p>
            <a:fld id="{CA7BA146-8CCC-4316-88F4-7B1D290C2EDD}" type="datetimeFigureOut">
              <a:rPr lang="en-CA" smtClean="0"/>
              <a:pPr/>
              <a:t>13/09/2014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3013" y="720725"/>
            <a:ext cx="4829175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1" tIns="48325" rIns="96651" bIns="48325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vert="horz" lIns="96651" tIns="48325" rIns="96651" bIns="4832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1" cy="480060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1" cy="480060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r">
              <a:defRPr sz="1200"/>
            </a:lvl1pPr>
          </a:lstStyle>
          <a:p>
            <a:fld id="{BFFB497C-2014-4838-8111-6F5FBECA738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1776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970F0-8CC5-4122-839C-866B9C58C19D}" type="slidenum">
              <a:rPr lang="en-CA" smtClean="0"/>
              <a:pPr/>
              <a:t>1</a:t>
            </a:fld>
            <a:endParaRPr lang="en-CA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Add another bound here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497C-2014-4838-8111-6F5FBECA7383}" type="slidenum">
              <a:rPr lang="en-CA" smtClean="0"/>
              <a:pPr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0577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Add another bound here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497C-2014-4838-8111-6F5FBECA7383}" type="slidenum">
              <a:rPr lang="en-CA" smtClean="0"/>
              <a:pPr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0577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Add another bound here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497C-2014-4838-8111-6F5FBECA7383}" type="slidenum">
              <a:rPr lang="en-CA" smtClean="0"/>
              <a:pPr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0577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Add another bound here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497C-2014-4838-8111-6F5FBECA7383}" type="slidenum">
              <a:rPr lang="en-CA" smtClean="0"/>
              <a:pPr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0577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Add another bound here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497C-2014-4838-8111-6F5FBECA7383}" type="slidenum">
              <a:rPr lang="en-CA" smtClean="0"/>
              <a:pPr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05774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Add another bound here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497C-2014-4838-8111-6F5FBECA7383}" type="slidenum">
              <a:rPr lang="en-CA" smtClean="0"/>
              <a:pPr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05774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Add another bound here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497C-2014-4838-8111-6F5FBECA7383}" type="slidenum">
              <a:rPr lang="en-CA" smtClean="0"/>
              <a:pPr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0577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Add another bound here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497C-2014-4838-8111-6F5FBECA7383}" type="slidenum">
              <a:rPr lang="en-CA" smtClean="0"/>
              <a:pPr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05774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Add another bound here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497C-2014-4838-8111-6F5FBECA7383}" type="slidenum">
              <a:rPr lang="en-CA" smtClean="0"/>
              <a:pPr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05774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Just convex relaxation here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497C-2014-4838-8111-6F5FBECA7383}" type="slidenum">
              <a:rPr lang="en-CA" smtClean="0"/>
              <a:pPr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8343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Add another bound here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497C-2014-4838-8111-6F5FBECA7383}" type="slidenum">
              <a:rPr lang="en-CA" smtClean="0"/>
              <a:pPr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05774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Just convex relaxation here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497C-2014-4838-8111-6F5FBECA7383}" type="slidenum">
              <a:rPr lang="en-CA" smtClean="0"/>
              <a:pPr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83436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Just convex relaxation here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497C-2014-4838-8111-6F5FBECA7383}" type="slidenum">
              <a:rPr lang="en-CA" smtClean="0"/>
              <a:pPr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83436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Just convex relaxation here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497C-2014-4838-8111-6F5FBECA7383}" type="slidenum">
              <a:rPr lang="en-CA" smtClean="0"/>
              <a:pPr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83436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Add another bound here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497C-2014-4838-8111-6F5FBECA7383}" type="slidenum">
              <a:rPr lang="en-CA" smtClean="0"/>
              <a:pPr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05774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Add another bound here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497C-2014-4838-8111-6F5FBECA7383}" type="slidenum">
              <a:rPr lang="en-CA" smtClean="0"/>
              <a:pPr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05774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Add another bound here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497C-2014-4838-8111-6F5FBECA7383}" type="slidenum">
              <a:rPr lang="en-CA" smtClean="0"/>
              <a:pPr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05774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Add another bound here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497C-2014-4838-8111-6F5FBECA7383}" type="slidenum">
              <a:rPr lang="en-CA" smtClean="0"/>
              <a:pPr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05774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Add another bound here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497C-2014-4838-8111-6F5FBECA7383}" type="slidenum">
              <a:rPr lang="en-CA" smtClean="0"/>
              <a:pPr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05774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Add another bound here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497C-2014-4838-8111-6F5FBECA7383}" type="slidenum">
              <a:rPr lang="en-CA" smtClean="0"/>
              <a:pPr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05774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Add another bound here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497C-2014-4838-8111-6F5FBECA7383}" type="slidenum">
              <a:rPr lang="en-CA" smtClean="0"/>
              <a:pPr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0577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Just convex relaxation here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497C-2014-4838-8111-6F5FBECA7383}" type="slidenum">
              <a:rPr lang="en-CA" smtClean="0"/>
              <a:pPr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83436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Add another bound here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497C-2014-4838-8111-6F5FBECA7383}" type="slidenum">
              <a:rPr lang="en-CA" smtClean="0"/>
              <a:pPr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05774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Add another bound here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497C-2014-4838-8111-6F5FBECA7383}" type="slidenum">
              <a:rPr lang="en-CA" smtClean="0"/>
              <a:pPr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05774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Add another bound here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497C-2014-4838-8111-6F5FBECA7383}" type="slidenum">
              <a:rPr lang="en-CA" smtClean="0"/>
              <a:pPr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05774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Add another bound here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497C-2014-4838-8111-6F5FBECA7383}" type="slidenum">
              <a:rPr lang="en-CA" smtClean="0"/>
              <a:pPr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05774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Add another bound here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497C-2014-4838-8111-6F5FBECA7383}" type="slidenum">
              <a:rPr lang="en-CA" smtClean="0"/>
              <a:pPr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0577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Just convex relaxation here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497C-2014-4838-8111-6F5FBECA7383}" type="slidenum">
              <a:rPr lang="en-CA" smtClean="0"/>
              <a:pPr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8343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Just convex relaxation here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497C-2014-4838-8111-6F5FBECA7383}" type="slidenum">
              <a:rPr lang="en-CA" smtClean="0"/>
              <a:pPr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8343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Add another bound here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497C-2014-4838-8111-6F5FBECA7383}" type="slidenum">
              <a:rPr lang="en-CA" smtClean="0"/>
              <a:pPr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0577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Add another bound here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497C-2014-4838-8111-6F5FBECA7383}" type="slidenum">
              <a:rPr lang="en-CA" smtClean="0"/>
              <a:pPr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0577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Add another bound here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497C-2014-4838-8111-6F5FBECA7383}" type="slidenum">
              <a:rPr lang="en-CA" smtClean="0"/>
              <a:pPr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0577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Add another bound here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497C-2014-4838-8111-6F5FBECA7383}" type="slidenum">
              <a:rPr lang="en-CA" smtClean="0"/>
              <a:pPr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0577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329174"/>
            <a:ext cx="8549640" cy="1607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248735"/>
            <a:ext cx="7040880" cy="191609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300259"/>
            <a:ext cx="2263140" cy="639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300259"/>
            <a:ext cx="6621780" cy="639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818009"/>
            <a:ext cx="8549640" cy="14891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177877"/>
            <a:ext cx="8549640" cy="164013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749483"/>
            <a:ext cx="4442460" cy="494817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749483"/>
            <a:ext cx="4442460" cy="494817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5" y="1678322"/>
            <a:ext cx="4444207" cy="69944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5" y="2377764"/>
            <a:ext cx="4444207" cy="43198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39" y="1678322"/>
            <a:ext cx="4445953" cy="69944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39" y="2377764"/>
            <a:ext cx="4445953" cy="43198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7" y="298523"/>
            <a:ext cx="3309144" cy="127045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6" y="298527"/>
            <a:ext cx="5622925" cy="63991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7" y="1568984"/>
            <a:ext cx="3309144" cy="512867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248439"/>
            <a:ext cx="6035040" cy="61960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69944"/>
            <a:ext cx="6035040" cy="44986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5868045"/>
            <a:ext cx="6035040" cy="8799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00258"/>
            <a:ext cx="905256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749483"/>
            <a:ext cx="9052560" cy="4948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6949324"/>
            <a:ext cx="2346960" cy="399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6949324"/>
            <a:ext cx="3185160" cy="399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6949324"/>
            <a:ext cx="2346960" cy="399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33.xml"/><Relationship Id="rId7" Type="http://schemas.openxmlformats.org/officeDocument/2006/relationships/image" Target="../media/image21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41.xml"/><Relationship Id="rId7" Type="http://schemas.openxmlformats.org/officeDocument/2006/relationships/image" Target="../media/image27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9.png"/><Relationship Id="rId4" Type="http://schemas.openxmlformats.org/officeDocument/2006/relationships/tags" Target="../tags/tag42.xml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45.xml"/><Relationship Id="rId7" Type="http://schemas.openxmlformats.org/officeDocument/2006/relationships/image" Target="../media/image27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9.png"/><Relationship Id="rId4" Type="http://schemas.openxmlformats.org/officeDocument/2006/relationships/tags" Target="../tags/tag46.xml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49.xml"/><Relationship Id="rId7" Type="http://schemas.openxmlformats.org/officeDocument/2006/relationships/image" Target="../media/image27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9.png"/><Relationship Id="rId4" Type="http://schemas.openxmlformats.org/officeDocument/2006/relationships/tags" Target="../tags/tag50.xml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54.xml"/><Relationship Id="rId7" Type="http://schemas.openxmlformats.org/officeDocument/2006/relationships/image" Target="../media/image32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57.xml"/><Relationship Id="rId7" Type="http://schemas.openxmlformats.org/officeDocument/2006/relationships/notesSlide" Target="../notesSlides/notesSlide25.xml"/><Relationship Id="rId12" Type="http://schemas.openxmlformats.org/officeDocument/2006/relationships/image" Target="../media/image35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4.png"/><Relationship Id="rId5" Type="http://schemas.openxmlformats.org/officeDocument/2006/relationships/tags" Target="../tags/tag59.xml"/><Relationship Id="rId10" Type="http://schemas.openxmlformats.org/officeDocument/2006/relationships/image" Target="../media/image33.png"/><Relationship Id="rId4" Type="http://schemas.openxmlformats.org/officeDocument/2006/relationships/tags" Target="../tags/tag58.xml"/><Relationship Id="rId9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62.xml"/><Relationship Id="rId7" Type="http://schemas.openxmlformats.org/officeDocument/2006/relationships/image" Target="../media/image37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65.xml"/><Relationship Id="rId7" Type="http://schemas.openxmlformats.org/officeDocument/2006/relationships/image" Target="../media/image38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39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41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75.xml"/><Relationship Id="rId7" Type="http://schemas.openxmlformats.org/officeDocument/2006/relationships/image" Target="../media/image9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1.png"/><Relationship Id="rId4" Type="http://schemas.openxmlformats.org/officeDocument/2006/relationships/tags" Target="../tags/tag76.xml"/><Relationship Id="rId9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11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.png"/><Relationship Id="rId3" Type="http://schemas.openxmlformats.org/officeDocument/2006/relationships/tags" Target="../tags/tag5.xml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6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5.png"/><Relationship Id="rId5" Type="http://schemas.openxmlformats.org/officeDocument/2006/relationships/tags" Target="../tags/tag7.xml"/><Relationship Id="rId10" Type="http://schemas.openxmlformats.org/officeDocument/2006/relationships/image" Target="../media/image4.png"/><Relationship Id="rId4" Type="http://schemas.openxmlformats.org/officeDocument/2006/relationships/tags" Target="../tags/tag6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2.xml"/><Relationship Id="rId7" Type="http://schemas.openxmlformats.org/officeDocument/2006/relationships/image" Target="../media/image9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2.png"/><Relationship Id="rId4" Type="http://schemas.openxmlformats.org/officeDocument/2006/relationships/tags" Target="../tags/tag13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6.xml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12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1.png"/><Relationship Id="rId5" Type="http://schemas.openxmlformats.org/officeDocument/2006/relationships/tags" Target="../tags/tag18.xml"/><Relationship Id="rId10" Type="http://schemas.openxmlformats.org/officeDocument/2006/relationships/image" Target="../media/image10.png"/><Relationship Id="rId4" Type="http://schemas.openxmlformats.org/officeDocument/2006/relationships/tags" Target="../tags/tag17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13" Type="http://schemas.openxmlformats.org/officeDocument/2006/relationships/image" Target="../media/image11.png"/><Relationship Id="rId3" Type="http://schemas.openxmlformats.org/officeDocument/2006/relationships/tags" Target="../tags/tag21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0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image" Target="../media/image9.png"/><Relationship Id="rId5" Type="http://schemas.openxmlformats.org/officeDocument/2006/relationships/tags" Target="../tags/tag23.xml"/><Relationship Id="rId10" Type="http://schemas.openxmlformats.org/officeDocument/2006/relationships/image" Target="../media/image14.png"/><Relationship Id="rId4" Type="http://schemas.openxmlformats.org/officeDocument/2006/relationships/tags" Target="../tags/tag22.xml"/><Relationship Id="rId9" Type="http://schemas.openxmlformats.org/officeDocument/2006/relationships/image" Target="../media/image13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25.xml"/><Relationship Id="rId7" Type="http://schemas.openxmlformats.org/officeDocument/2006/relationships/image" Target="../media/image15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6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" y="319881"/>
            <a:ext cx="9052560" cy="1249627"/>
          </a:xfrm>
        </p:spPr>
        <p:txBody>
          <a:bodyPr>
            <a:noAutofit/>
          </a:bodyPr>
          <a:lstStyle/>
          <a:p>
            <a:r>
              <a:rPr lang="en-CA" dirty="0" smtClean="0"/>
              <a:t>Medical Image Segmentation: Beyond Level Sets (Ismail’s part) </a:t>
            </a:r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9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08520" y="6949324"/>
            <a:ext cx="2346960" cy="399188"/>
          </a:xfrm>
        </p:spPr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02920" y="300258"/>
            <a:ext cx="905256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</a:t>
            </a:r>
            <a:r>
              <a:rPr lang="en-US" sz="4800" dirty="0" smtClean="0"/>
              <a:t>Standard boundary terms:</a:t>
            </a:r>
          </a:p>
          <a:p>
            <a:r>
              <a:rPr lang="en-US" sz="4300" dirty="0" smtClean="0"/>
              <a:t>General derivative with</a:t>
            </a:r>
            <a:r>
              <a:rPr lang="en-US" sz="4300" dirty="0"/>
              <a:t> </a:t>
            </a:r>
            <a:r>
              <a:rPr lang="en-US" sz="4300" dirty="0" smtClean="0"/>
              <a:t>E-L equations </a:t>
            </a:r>
            <a:endParaRPr lang="en-US" sz="4300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87" y="4282281"/>
            <a:ext cx="37814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05" y="2377281"/>
            <a:ext cx="8660713" cy="131445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33600" y="2301081"/>
            <a:ext cx="381000" cy="733425"/>
          </a:xfrm>
          <a:prstGeom prst="ellipse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8702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08520" y="6949324"/>
            <a:ext cx="2346960" cy="399188"/>
          </a:xfrm>
        </p:spPr>
        <p:txBody>
          <a:bodyPr/>
          <a:lstStyle/>
          <a:p>
            <a:r>
              <a:rPr lang="en-US" dirty="0"/>
              <a:t>5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87" y="4282281"/>
            <a:ext cx="37814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 flipH="1">
            <a:off x="2438400" y="1996281"/>
            <a:ext cx="1143000" cy="360376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810000" y="1920081"/>
            <a:ext cx="457200" cy="152400"/>
            <a:chOff x="5181600" y="4398920"/>
            <a:chExt cx="457200" cy="15240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5181600" y="4398920"/>
              <a:ext cx="457200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181600" y="4551320"/>
              <a:ext cx="457200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4343400" y="1654750"/>
            <a:ext cx="457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1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029199" y="2034381"/>
            <a:ext cx="1219201" cy="3810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400800" y="1691481"/>
            <a:ext cx="32865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Boundary length</a:t>
            </a:r>
            <a:endParaRPr lang="en-CA" sz="3600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71999" y="2682081"/>
            <a:ext cx="1447801" cy="8382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4724400" y="2682081"/>
            <a:ext cx="1295400" cy="8382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502920" y="300258"/>
            <a:ext cx="905256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</a:t>
            </a:r>
            <a:r>
              <a:rPr lang="en-US" sz="4800" dirty="0" smtClean="0"/>
              <a:t>Standard boundary terms:</a:t>
            </a:r>
          </a:p>
          <a:p>
            <a:r>
              <a:rPr lang="en-US" sz="4300" dirty="0" smtClean="0"/>
              <a:t>General derivative with</a:t>
            </a:r>
            <a:r>
              <a:rPr lang="en-US" sz="4300" dirty="0"/>
              <a:t> </a:t>
            </a:r>
            <a:r>
              <a:rPr lang="en-US" sz="4300" dirty="0" smtClean="0"/>
              <a:t>E-L equations </a:t>
            </a:r>
            <a:endParaRPr lang="en-US" sz="4300" dirty="0"/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05" y="2377281"/>
            <a:ext cx="8660713" cy="1314450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2133600" y="2301081"/>
            <a:ext cx="381000" cy="733425"/>
          </a:xfrm>
          <a:prstGeom prst="ellipse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3693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 bwMode="auto">
          <a:xfrm>
            <a:off x="4662616" y="2529681"/>
            <a:ext cx="2271584" cy="1219219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05" y="2377281"/>
            <a:ext cx="8660713" cy="1314450"/>
          </a:xfrm>
          <a:prstGeom prst="rect">
            <a:avLst/>
          </a:prstGeom>
        </p:spPr>
      </p:pic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08520" y="6949324"/>
            <a:ext cx="2346960" cy="399188"/>
          </a:xfrm>
        </p:spPr>
        <p:txBody>
          <a:bodyPr/>
          <a:lstStyle/>
          <a:p>
            <a:r>
              <a:rPr lang="en-US" dirty="0"/>
              <a:t>5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2438400" y="1996281"/>
            <a:ext cx="1143000" cy="360376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502920" y="300258"/>
            <a:ext cx="905256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</a:t>
            </a:r>
            <a:r>
              <a:rPr lang="en-US" sz="4800" dirty="0" smtClean="0"/>
              <a:t>Standard boundary terms:</a:t>
            </a:r>
          </a:p>
          <a:p>
            <a:r>
              <a:rPr lang="en-US" sz="4300" dirty="0" smtClean="0"/>
              <a:t>General derivative with</a:t>
            </a:r>
            <a:r>
              <a:rPr lang="en-US" sz="4300" dirty="0"/>
              <a:t> </a:t>
            </a:r>
            <a:r>
              <a:rPr lang="en-US" sz="4300" dirty="0" smtClean="0"/>
              <a:t>E-L equations </a:t>
            </a:r>
            <a:endParaRPr lang="en-US" sz="4300" dirty="0"/>
          </a:p>
        </p:txBody>
      </p:sp>
      <p:sp>
        <p:nvSpPr>
          <p:cNvPr id="27" name="Oval 26"/>
          <p:cNvSpPr/>
          <p:nvPr/>
        </p:nvSpPr>
        <p:spPr>
          <a:xfrm>
            <a:off x="2133600" y="2301081"/>
            <a:ext cx="381000" cy="733425"/>
          </a:xfrm>
          <a:prstGeom prst="ellipse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8" name="Rectangle 27"/>
          <p:cNvSpPr/>
          <p:nvPr/>
        </p:nvSpPr>
        <p:spPr>
          <a:xfrm>
            <a:off x="3733800" y="1691481"/>
            <a:ext cx="5540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Depends on image gradient </a:t>
            </a:r>
            <a:endParaRPr lang="en-CA" sz="3600" dirty="0"/>
          </a:p>
        </p:txBody>
      </p:sp>
      <p:sp>
        <p:nvSpPr>
          <p:cNvPr id="29" name="Down Arrow 28"/>
          <p:cNvSpPr/>
          <p:nvPr/>
        </p:nvSpPr>
        <p:spPr bwMode="auto">
          <a:xfrm>
            <a:off x="5537900" y="3748881"/>
            <a:ext cx="634300" cy="1752600"/>
          </a:xfrm>
          <a:prstGeom prst="downArrow">
            <a:avLst/>
          </a:prstGeom>
          <a:solidFill>
            <a:schemeClr val="bg2">
              <a:lumMod val="9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971800" y="5540950"/>
            <a:ext cx="59802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Attracts curve to strong edges </a:t>
            </a:r>
            <a:endParaRPr lang="en-CA" sz="3600" dirty="0"/>
          </a:p>
        </p:txBody>
      </p:sp>
    </p:spTree>
    <p:extLst>
      <p:ext uri="{BB962C8B-B14F-4D97-AF65-F5344CB8AC3E}">
        <p14:creationId xmlns:p14="http://schemas.microsoft.com/office/powerpoint/2010/main" val="196840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 bwMode="auto">
          <a:xfrm>
            <a:off x="4662616" y="2529681"/>
            <a:ext cx="2271584" cy="1219219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05" y="2377281"/>
            <a:ext cx="8660713" cy="1314450"/>
          </a:xfrm>
          <a:prstGeom prst="rect">
            <a:avLst/>
          </a:prstGeom>
        </p:spPr>
      </p:pic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08520" y="6949324"/>
            <a:ext cx="2346960" cy="399188"/>
          </a:xfrm>
        </p:spPr>
        <p:txBody>
          <a:bodyPr/>
          <a:lstStyle/>
          <a:p>
            <a:r>
              <a:rPr lang="en-US" dirty="0"/>
              <a:t>5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2438400" y="1996281"/>
            <a:ext cx="1143000" cy="360376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502920" y="300258"/>
            <a:ext cx="905256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</a:t>
            </a:r>
            <a:r>
              <a:rPr lang="en-US" sz="4800" dirty="0" smtClean="0"/>
              <a:t>Standard boundary terms:</a:t>
            </a:r>
          </a:p>
          <a:p>
            <a:r>
              <a:rPr lang="en-US" sz="4300" dirty="0" smtClean="0"/>
              <a:t>General derivative with</a:t>
            </a:r>
            <a:r>
              <a:rPr lang="en-US" sz="4300" dirty="0"/>
              <a:t> </a:t>
            </a:r>
            <a:r>
              <a:rPr lang="en-US" sz="4300" dirty="0" smtClean="0"/>
              <a:t>E-L equations </a:t>
            </a:r>
            <a:endParaRPr lang="en-US" sz="4300" dirty="0"/>
          </a:p>
        </p:txBody>
      </p:sp>
      <p:sp>
        <p:nvSpPr>
          <p:cNvPr id="27" name="Oval 26"/>
          <p:cNvSpPr/>
          <p:nvPr/>
        </p:nvSpPr>
        <p:spPr>
          <a:xfrm>
            <a:off x="2133600" y="2301081"/>
            <a:ext cx="381000" cy="733425"/>
          </a:xfrm>
          <a:prstGeom prst="ellipse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8" name="Rectangle 27"/>
          <p:cNvSpPr/>
          <p:nvPr/>
        </p:nvSpPr>
        <p:spPr>
          <a:xfrm>
            <a:off x="3733800" y="1691481"/>
            <a:ext cx="5540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Depends on image gradient </a:t>
            </a:r>
            <a:endParaRPr lang="en-CA" sz="3600" dirty="0"/>
          </a:p>
        </p:txBody>
      </p:sp>
      <p:sp>
        <p:nvSpPr>
          <p:cNvPr id="29" name="Down Arrow 28"/>
          <p:cNvSpPr/>
          <p:nvPr/>
        </p:nvSpPr>
        <p:spPr bwMode="auto">
          <a:xfrm>
            <a:off x="5537900" y="3748881"/>
            <a:ext cx="634300" cy="1752600"/>
          </a:xfrm>
          <a:prstGeom prst="downArrow">
            <a:avLst/>
          </a:prstGeom>
          <a:solidFill>
            <a:schemeClr val="bg2">
              <a:lumMod val="9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971800" y="5540950"/>
            <a:ext cx="59802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Attracts curve to strong edges </a:t>
            </a:r>
            <a:endParaRPr lang="en-CA" sz="3600" dirty="0"/>
          </a:p>
        </p:txBody>
      </p:sp>
    </p:spTree>
    <p:extLst>
      <p:ext uri="{BB962C8B-B14F-4D97-AF65-F5344CB8AC3E}">
        <p14:creationId xmlns:p14="http://schemas.microsoft.com/office/powerpoint/2010/main" val="163862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4282162" y="1843881"/>
            <a:ext cx="4176038" cy="106011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Oval 2"/>
          <p:cNvSpPr/>
          <p:nvPr/>
        </p:nvSpPr>
        <p:spPr>
          <a:xfrm>
            <a:off x="228600" y="1843881"/>
            <a:ext cx="3871238" cy="106011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08520" y="6949324"/>
            <a:ext cx="2346960" cy="399188"/>
          </a:xfrm>
        </p:spPr>
        <p:txBody>
          <a:bodyPr/>
          <a:lstStyle/>
          <a:p>
            <a:r>
              <a:rPr lang="en-US" dirty="0"/>
              <a:t>6</a:t>
            </a:r>
          </a:p>
        </p:txBody>
      </p:sp>
      <p:pic>
        <p:nvPicPr>
          <p:cNvPr id="2478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72" y="4689079"/>
            <a:ext cx="4572966" cy="226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1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893" y="4684884"/>
            <a:ext cx="4572507" cy="2264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-442119"/>
            <a:ext cx="9052560" cy="2994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Standard region terms</a:t>
            </a:r>
            <a:r>
              <a:rPr lang="en-US" dirty="0"/>
              <a:t>: </a:t>
            </a:r>
            <a:endParaRPr lang="en-US" dirty="0" smtClean="0"/>
          </a:p>
          <a:p>
            <a:r>
              <a:rPr lang="en-US" dirty="0"/>
              <a:t>P</a:t>
            </a:r>
            <a:r>
              <a:rPr lang="en-US" dirty="0" smtClean="0"/>
              <a:t>iecewise constant case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1965996" y="2831136"/>
            <a:ext cx="396445" cy="463890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Down Arrow 18"/>
          <p:cNvSpPr/>
          <p:nvPr/>
        </p:nvSpPr>
        <p:spPr>
          <a:xfrm>
            <a:off x="6232955" y="2834481"/>
            <a:ext cx="396445" cy="463890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/>
          <p:cNvSpPr txBox="1"/>
          <p:nvPr/>
        </p:nvSpPr>
        <p:spPr>
          <a:xfrm>
            <a:off x="6553200" y="1306016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solidFill>
                  <a:schemeClr val="tx2"/>
                </a:solidFill>
                <a:latin typeface="+mj-lt"/>
              </a:rPr>
              <a:t>e.g., Chan and et </a:t>
            </a:r>
            <a:r>
              <a:rPr lang="en-CA" sz="2400" b="1" dirty="0" err="1" smtClean="0">
                <a:solidFill>
                  <a:schemeClr val="tx2"/>
                </a:solidFill>
                <a:latin typeface="+mj-lt"/>
              </a:rPr>
              <a:t>Vese</a:t>
            </a:r>
            <a:r>
              <a:rPr lang="en-CA" sz="2400" b="1" dirty="0" smtClean="0">
                <a:solidFill>
                  <a:schemeClr val="tx2"/>
                </a:solidFill>
                <a:latin typeface="+mj-lt"/>
              </a:rPr>
              <a:t>, 01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04" y="2148681"/>
            <a:ext cx="9437796" cy="5215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280251"/>
            <a:ext cx="754380" cy="3162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620" y="3280251"/>
            <a:ext cx="754380" cy="31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1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4282162" y="1843881"/>
            <a:ext cx="4176038" cy="106011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Oval 2"/>
          <p:cNvSpPr/>
          <p:nvPr/>
        </p:nvSpPr>
        <p:spPr>
          <a:xfrm>
            <a:off x="228600" y="1843881"/>
            <a:ext cx="3871238" cy="106011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08520" y="6949324"/>
            <a:ext cx="2346960" cy="399188"/>
          </a:xfrm>
        </p:spPr>
        <p:txBody>
          <a:bodyPr/>
          <a:lstStyle/>
          <a:p>
            <a:r>
              <a:rPr lang="en-US" dirty="0"/>
              <a:t>6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-442119"/>
            <a:ext cx="9052560" cy="2994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Standard region terms</a:t>
            </a:r>
            <a:r>
              <a:rPr lang="en-US" dirty="0"/>
              <a:t>: </a:t>
            </a:r>
            <a:endParaRPr lang="en-US" dirty="0" smtClean="0"/>
          </a:p>
          <a:p>
            <a:r>
              <a:rPr lang="en-US" dirty="0"/>
              <a:t>P</a:t>
            </a:r>
            <a:r>
              <a:rPr lang="en-US" dirty="0" smtClean="0"/>
              <a:t>iecewise constant case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53200" y="1306016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solidFill>
                  <a:schemeClr val="tx2"/>
                </a:solidFill>
                <a:latin typeface="+mj-lt"/>
              </a:rPr>
              <a:t>e.g., Chan and et </a:t>
            </a:r>
            <a:r>
              <a:rPr lang="en-CA" sz="2400" b="1" dirty="0" err="1" smtClean="0">
                <a:solidFill>
                  <a:schemeClr val="tx2"/>
                </a:solidFill>
                <a:latin typeface="+mj-lt"/>
              </a:rPr>
              <a:t>Vese</a:t>
            </a:r>
            <a:r>
              <a:rPr lang="en-CA" sz="2400" b="1" dirty="0" smtClean="0">
                <a:solidFill>
                  <a:schemeClr val="tx2"/>
                </a:solidFill>
                <a:latin typeface="+mj-lt"/>
              </a:rPr>
              <a:t>, 01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04" y="2148681"/>
            <a:ext cx="9437796" cy="521574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655320" y="3063081"/>
            <a:ext cx="905256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 smtClean="0"/>
          </a:p>
          <a:p>
            <a:r>
              <a:rPr lang="en-US" sz="4600" dirty="0" smtClean="0">
                <a:solidFill>
                  <a:srgbClr val="FF0000"/>
                </a:solidFill>
              </a:rPr>
              <a:t> Alternate minimization  </a:t>
            </a:r>
            <a:endParaRPr lang="en-US" sz="4600" dirty="0">
              <a:solidFill>
                <a:srgbClr val="FF0000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4785155" y="3056390"/>
            <a:ext cx="396445" cy="63150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48640" y="4663281"/>
            <a:ext cx="905256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(1) Fix parameters and evolve the curve</a:t>
            </a:r>
          </a:p>
          <a:p>
            <a:r>
              <a:rPr lang="en-US" sz="4600" dirty="0" smtClean="0">
                <a:solidFill>
                  <a:srgbClr val="FF0000"/>
                </a:solidFill>
              </a:rPr>
              <a:t>  </a:t>
            </a:r>
            <a:endParaRPr lang="en-US" sz="4600" dirty="0">
              <a:solidFill>
                <a:srgbClr val="FF0000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48640" y="6385454"/>
            <a:ext cx="905256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(2) Fix curve, optimize w.r.t parameters</a:t>
            </a:r>
          </a:p>
          <a:p>
            <a:r>
              <a:rPr lang="en-US" sz="4600" dirty="0" smtClean="0">
                <a:solidFill>
                  <a:srgbClr val="FF0000"/>
                </a:solidFill>
              </a:rPr>
              <a:t>  </a:t>
            </a:r>
            <a:endParaRPr lang="en-US" sz="4600" dirty="0">
              <a:solidFill>
                <a:srgbClr val="FF0000"/>
              </a:solidFill>
            </a:endParaRPr>
          </a:p>
        </p:txBody>
      </p:sp>
      <p:sp>
        <p:nvSpPr>
          <p:cNvPr id="20" name="Curved Left Arrow 19"/>
          <p:cNvSpPr/>
          <p:nvPr/>
        </p:nvSpPr>
        <p:spPr>
          <a:xfrm>
            <a:off x="5715000" y="5288094"/>
            <a:ext cx="533400" cy="97538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22" name="Curved Left Arrow 21"/>
          <p:cNvSpPr/>
          <p:nvPr/>
        </p:nvSpPr>
        <p:spPr>
          <a:xfrm rot="10800000">
            <a:off x="5105400" y="5272881"/>
            <a:ext cx="533400" cy="97538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86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08520" y="6949324"/>
            <a:ext cx="2346960" cy="399188"/>
          </a:xfrm>
        </p:spPr>
        <p:txBody>
          <a:bodyPr/>
          <a:lstStyle/>
          <a:p>
            <a:r>
              <a:rPr lang="en-US" dirty="0"/>
              <a:t>7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02920" y="300258"/>
            <a:ext cx="905256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Standard region terms: </a:t>
            </a:r>
          </a:p>
          <a:p>
            <a:r>
              <a:rPr lang="en-US" dirty="0" smtClean="0"/>
              <a:t>Log-Likelihood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94" y="1996281"/>
            <a:ext cx="9027606" cy="83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25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7772400" y="1996281"/>
            <a:ext cx="1356155" cy="6858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Oval 2"/>
          <p:cNvSpPr/>
          <p:nvPr/>
        </p:nvSpPr>
        <p:spPr>
          <a:xfrm>
            <a:off x="3399971" y="2068385"/>
            <a:ext cx="1356155" cy="6858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08520" y="6949324"/>
            <a:ext cx="2346960" cy="399188"/>
          </a:xfrm>
        </p:spPr>
        <p:txBody>
          <a:bodyPr/>
          <a:lstStyle/>
          <a:p>
            <a:r>
              <a:rPr lang="en-US" dirty="0"/>
              <a:t>7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02920" y="300258"/>
            <a:ext cx="905256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</a:t>
            </a:r>
            <a:r>
              <a:rPr lang="en-US" sz="4800" dirty="0" smtClean="0"/>
              <a:t>Standard region terms: </a:t>
            </a:r>
          </a:p>
          <a:p>
            <a:r>
              <a:rPr lang="en-US" sz="4800" dirty="0" smtClean="0"/>
              <a:t>Log-Likelihood</a:t>
            </a:r>
            <a:r>
              <a:rPr lang="en-US" sz="4300" dirty="0" smtClean="0"/>
              <a:t> </a:t>
            </a:r>
            <a:r>
              <a:rPr lang="en-US" sz="3900" dirty="0" smtClean="0">
                <a:solidFill>
                  <a:srgbClr val="FF0000"/>
                </a:solidFill>
              </a:rPr>
              <a:t> </a:t>
            </a:r>
            <a:endParaRPr lang="en-US" sz="3900" dirty="0">
              <a:solidFill>
                <a:srgbClr val="FF0000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 rot="20984102">
            <a:off x="4091839" y="2729844"/>
            <a:ext cx="396445" cy="1728041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55320" y="4434681"/>
            <a:ext cx="905256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</a:t>
            </a:r>
            <a:r>
              <a:rPr lang="en-US" sz="4000" dirty="0" smtClean="0"/>
              <a:t>Distributions fixed by prior learning 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94" y="1996281"/>
            <a:ext cx="9027606" cy="830009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 rot="1721513">
            <a:off x="7382575" y="2375923"/>
            <a:ext cx="396445" cy="2319311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TextBox 10"/>
          <p:cNvSpPr txBox="1"/>
          <p:nvPr/>
        </p:nvSpPr>
        <p:spPr>
          <a:xfrm>
            <a:off x="3276600" y="5649416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solidFill>
                  <a:schemeClr val="tx2"/>
                </a:solidFill>
                <a:latin typeface="+mj-lt"/>
              </a:rPr>
              <a:t>e.g., </a:t>
            </a:r>
            <a:r>
              <a:rPr lang="en-CA" sz="2400" b="1" dirty="0" err="1" smtClean="0">
                <a:solidFill>
                  <a:schemeClr val="tx2"/>
                </a:solidFill>
                <a:latin typeface="+mj-lt"/>
              </a:rPr>
              <a:t>Paragios</a:t>
            </a:r>
            <a:r>
              <a:rPr lang="en-CA" sz="2400" b="1" dirty="0" smtClean="0">
                <a:solidFill>
                  <a:schemeClr val="tx2"/>
                </a:solidFill>
                <a:latin typeface="+mj-lt"/>
              </a:rPr>
              <a:t> and </a:t>
            </a:r>
            <a:r>
              <a:rPr lang="en-CA" sz="2400" b="1" dirty="0" err="1" smtClean="0">
                <a:solidFill>
                  <a:schemeClr val="tx2"/>
                </a:solidFill>
                <a:latin typeface="+mj-lt"/>
              </a:rPr>
              <a:t>Dercihe</a:t>
            </a:r>
            <a:r>
              <a:rPr lang="en-CA" sz="2400" b="1" dirty="0" smtClean="0">
                <a:solidFill>
                  <a:schemeClr val="tx2"/>
                </a:solidFill>
                <a:latin typeface="+mj-lt"/>
              </a:rPr>
              <a:t>, 02</a:t>
            </a:r>
          </a:p>
        </p:txBody>
      </p:sp>
    </p:spTree>
    <p:extLst>
      <p:ext uri="{BB962C8B-B14F-4D97-AF65-F5344CB8AC3E}">
        <p14:creationId xmlns:p14="http://schemas.microsoft.com/office/powerpoint/2010/main" val="217934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7772400" y="1996281"/>
            <a:ext cx="1356155" cy="6858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Oval 2"/>
          <p:cNvSpPr/>
          <p:nvPr/>
        </p:nvSpPr>
        <p:spPr>
          <a:xfrm>
            <a:off x="3399971" y="2068385"/>
            <a:ext cx="1356155" cy="6858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08520" y="6949324"/>
            <a:ext cx="2346960" cy="399188"/>
          </a:xfrm>
        </p:spPr>
        <p:txBody>
          <a:bodyPr/>
          <a:lstStyle/>
          <a:p>
            <a:r>
              <a:rPr lang="en-US" dirty="0"/>
              <a:t>7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02920" y="300258"/>
            <a:ext cx="905256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Standard region terms: </a:t>
            </a:r>
          </a:p>
          <a:p>
            <a:r>
              <a:rPr lang="en-US" dirty="0" smtClean="0"/>
              <a:t>Log-Likelihood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 rot="20984102">
            <a:off x="4091839" y="2729844"/>
            <a:ext cx="396445" cy="1728041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55320" y="4434681"/>
            <a:ext cx="905256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</a:t>
            </a:r>
            <a:r>
              <a:rPr lang="en-US" sz="4000" dirty="0" smtClean="0"/>
              <a:t>Distributions updated iteratively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94" y="1996281"/>
            <a:ext cx="9027606" cy="830009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 rot="1721513">
            <a:off x="7382575" y="2375923"/>
            <a:ext cx="396445" cy="2319311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0" y="5954216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solidFill>
                  <a:schemeClr val="tx2"/>
                </a:solidFill>
                <a:latin typeface="+mj-lt"/>
              </a:rPr>
              <a:t>e.g., Gaussian</a:t>
            </a:r>
            <a:r>
              <a:rPr lang="en-CA" sz="2400" b="1" dirty="0">
                <a:solidFill>
                  <a:schemeClr val="tx2"/>
                </a:solidFill>
                <a:latin typeface="+mj-lt"/>
              </a:rPr>
              <a:t>:</a:t>
            </a:r>
            <a:r>
              <a:rPr lang="en-CA" sz="2400" b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CA" sz="2400" b="1" dirty="0" err="1" smtClean="0">
                <a:solidFill>
                  <a:schemeClr val="tx2"/>
                </a:solidFill>
                <a:latin typeface="+mj-lt"/>
              </a:rPr>
              <a:t>Rousson</a:t>
            </a:r>
            <a:r>
              <a:rPr lang="en-CA" sz="2400" b="1" dirty="0" smtClean="0">
                <a:solidFill>
                  <a:schemeClr val="tx2"/>
                </a:solidFill>
                <a:latin typeface="+mj-lt"/>
              </a:rPr>
              <a:t> and </a:t>
            </a:r>
            <a:r>
              <a:rPr lang="en-CA" sz="2400" b="1" dirty="0" err="1" smtClean="0">
                <a:solidFill>
                  <a:schemeClr val="tx2"/>
                </a:solidFill>
                <a:latin typeface="+mj-lt"/>
              </a:rPr>
              <a:t>Deriche</a:t>
            </a:r>
            <a:r>
              <a:rPr lang="en-CA" sz="2400" b="1" dirty="0" smtClean="0">
                <a:solidFill>
                  <a:schemeClr val="tx2"/>
                </a:solidFill>
                <a:latin typeface="+mj-lt"/>
              </a:rPr>
              <a:t> 02</a:t>
            </a:r>
          </a:p>
          <a:p>
            <a:r>
              <a:rPr lang="en-CA" sz="2400" b="1" dirty="0" smtClean="0">
                <a:solidFill>
                  <a:schemeClr val="tx2"/>
                </a:solidFill>
                <a:latin typeface="+mj-lt"/>
              </a:rPr>
              <a:t>          Gamma: Ben Ayed et al., 05</a:t>
            </a:r>
          </a:p>
        </p:txBody>
      </p:sp>
    </p:spTree>
    <p:extLst>
      <p:ext uri="{BB962C8B-B14F-4D97-AF65-F5344CB8AC3E}">
        <p14:creationId xmlns:p14="http://schemas.microsoft.com/office/powerpoint/2010/main" val="26540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609600" y="137054"/>
            <a:ext cx="905256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00" dirty="0" smtClean="0"/>
              <a:t>Functional derivatives for region terms </a:t>
            </a:r>
          </a:p>
          <a:p>
            <a:r>
              <a:rPr lang="en-US" sz="4300" dirty="0" smtClean="0"/>
              <a:t>(E-L equations and Green’s theorem)</a:t>
            </a:r>
            <a:endParaRPr lang="en-US" sz="4300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08520" y="6949324"/>
            <a:ext cx="2346960" cy="399188"/>
          </a:xfrm>
        </p:spPr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62600" y="1234281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solidFill>
                  <a:schemeClr val="tx2"/>
                </a:solidFill>
                <a:latin typeface="+mj-lt"/>
              </a:rPr>
              <a:t>See  Zhu and </a:t>
            </a:r>
            <a:r>
              <a:rPr lang="en-CA" sz="2400" b="1" dirty="0" err="1" smtClean="0">
                <a:solidFill>
                  <a:schemeClr val="tx2"/>
                </a:solidFill>
                <a:latin typeface="+mj-lt"/>
              </a:rPr>
              <a:t>Yuille</a:t>
            </a:r>
            <a:r>
              <a:rPr lang="en-CA" sz="2400" b="1" dirty="0" smtClean="0">
                <a:solidFill>
                  <a:schemeClr val="tx2"/>
                </a:solidFill>
                <a:latin typeface="+mj-lt"/>
              </a:rPr>
              <a:t>, 96</a:t>
            </a:r>
          </a:p>
          <a:p>
            <a:r>
              <a:rPr lang="en-CA" sz="2400" b="1" dirty="0" smtClean="0">
                <a:solidFill>
                  <a:schemeClr val="tx2"/>
                </a:solidFill>
                <a:latin typeface="+mj-lt"/>
              </a:rPr>
              <a:t>        </a:t>
            </a:r>
            <a:r>
              <a:rPr lang="en-CA" sz="2400" b="1" dirty="0" err="1" smtClean="0">
                <a:solidFill>
                  <a:schemeClr val="tx2"/>
                </a:solidFill>
                <a:latin typeface="+mj-lt"/>
              </a:rPr>
              <a:t>Mitiche</a:t>
            </a:r>
            <a:r>
              <a:rPr lang="en-CA" sz="2400" b="1" dirty="0" smtClean="0">
                <a:solidFill>
                  <a:schemeClr val="tx2"/>
                </a:solidFill>
                <a:latin typeface="+mj-lt"/>
              </a:rPr>
              <a:t> and Ben Ayed, 11</a:t>
            </a:r>
            <a:endParaRPr lang="fr-CA" sz="24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754" y="1670518"/>
            <a:ext cx="4278512" cy="124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9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502920" y="2956454"/>
            <a:ext cx="905256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Basics of Level Sets (Ismail)</a:t>
            </a: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08520" y="6949324"/>
            <a:ext cx="2346960" cy="399188"/>
          </a:xfrm>
        </p:spPr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80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08520" y="6949324"/>
            <a:ext cx="2346960" cy="399188"/>
          </a:xfrm>
        </p:spPr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6" name="Down Arrow 5"/>
          <p:cNvSpPr/>
          <p:nvPr/>
        </p:nvSpPr>
        <p:spPr>
          <a:xfrm rot="21341984">
            <a:off x="3915315" y="2619783"/>
            <a:ext cx="396445" cy="683656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2986881"/>
            <a:ext cx="905256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FF0000"/>
                </a:solidFill>
              </a:rPr>
              <a:t>Curve flow in the log-likelihood case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810000" y="5342814"/>
            <a:ext cx="2046564" cy="2139867"/>
          </a:xfrm>
          <a:custGeom>
            <a:avLst/>
            <a:gdLst>
              <a:gd name="connsiteX0" fmla="*/ 69783 w 1611431"/>
              <a:gd name="connsiteY0" fmla="*/ 354596 h 1747514"/>
              <a:gd name="connsiteX1" fmla="*/ 739634 w 1611431"/>
              <a:gd name="connsiteY1" fmla="*/ 3722 h 1747514"/>
              <a:gd name="connsiteX2" fmla="*/ 1579606 w 1611431"/>
              <a:gd name="connsiteY2" fmla="*/ 535350 h 1747514"/>
              <a:gd name="connsiteX3" fmla="*/ 1335058 w 1611431"/>
              <a:gd name="connsiteY3" fmla="*/ 1375322 h 1747514"/>
              <a:gd name="connsiteX4" fmla="*/ 399392 w 1611431"/>
              <a:gd name="connsiteY4" fmla="*/ 1747461 h 1747514"/>
              <a:gd name="connsiteX5" fmla="*/ 59151 w 1611431"/>
              <a:gd name="connsiteY5" fmla="*/ 1354057 h 1747514"/>
              <a:gd name="connsiteX6" fmla="*/ 69783 w 1611431"/>
              <a:gd name="connsiteY6" fmla="*/ 354596 h 1747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1431" h="1747514">
                <a:moveTo>
                  <a:pt x="69783" y="354596"/>
                </a:moveTo>
                <a:cubicBezTo>
                  <a:pt x="183197" y="129540"/>
                  <a:pt x="487997" y="-26404"/>
                  <a:pt x="739634" y="3722"/>
                </a:cubicBezTo>
                <a:cubicBezTo>
                  <a:pt x="991271" y="33848"/>
                  <a:pt x="1480369" y="306750"/>
                  <a:pt x="1579606" y="535350"/>
                </a:cubicBezTo>
                <a:cubicBezTo>
                  <a:pt x="1678843" y="763950"/>
                  <a:pt x="1531760" y="1173304"/>
                  <a:pt x="1335058" y="1375322"/>
                </a:cubicBezTo>
                <a:cubicBezTo>
                  <a:pt x="1138356" y="1577341"/>
                  <a:pt x="612043" y="1751005"/>
                  <a:pt x="399392" y="1747461"/>
                </a:cubicBezTo>
                <a:cubicBezTo>
                  <a:pt x="186741" y="1743917"/>
                  <a:pt x="115858" y="1584429"/>
                  <a:pt x="59151" y="1354057"/>
                </a:cubicBezTo>
                <a:cubicBezTo>
                  <a:pt x="2444" y="1123685"/>
                  <a:pt x="-43631" y="579652"/>
                  <a:pt x="69783" y="354596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42" y="4083260"/>
            <a:ext cx="9441258" cy="59155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698746" y="6263481"/>
            <a:ext cx="315636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754" y="1670518"/>
            <a:ext cx="4278512" cy="12467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038600" y="5326995"/>
            <a:ext cx="451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 smtClean="0">
                <a:solidFill>
                  <a:schemeClr val="tx2"/>
                </a:solidFill>
                <a:latin typeface="+mj-lt"/>
              </a:rPr>
              <a:t>S</a:t>
            </a:r>
            <a:endParaRPr lang="fr-CA" sz="4000" b="1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014382" y="6415881"/>
            <a:ext cx="1143000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601" y="6034881"/>
            <a:ext cx="810199" cy="381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50" y="6343699"/>
            <a:ext cx="291349" cy="224582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609600" y="137054"/>
            <a:ext cx="905256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00" dirty="0" smtClean="0"/>
              <a:t>Functional derivatives for region terms </a:t>
            </a:r>
          </a:p>
          <a:p>
            <a:r>
              <a:rPr lang="en-US" sz="4300" dirty="0" smtClean="0"/>
              <a:t>(E-L equations and Green’s theorem)</a:t>
            </a:r>
            <a:endParaRPr lang="en-US" sz="4300" dirty="0"/>
          </a:p>
        </p:txBody>
      </p:sp>
      <p:sp>
        <p:nvSpPr>
          <p:cNvPr id="17" name="TextBox 16"/>
          <p:cNvSpPr txBox="1"/>
          <p:nvPr/>
        </p:nvSpPr>
        <p:spPr>
          <a:xfrm>
            <a:off x="5562600" y="1234281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solidFill>
                  <a:schemeClr val="tx2"/>
                </a:solidFill>
                <a:latin typeface="+mj-lt"/>
              </a:rPr>
              <a:t>See  Zhu and </a:t>
            </a:r>
            <a:r>
              <a:rPr lang="en-CA" sz="2400" b="1" dirty="0" err="1" smtClean="0">
                <a:solidFill>
                  <a:schemeClr val="tx2"/>
                </a:solidFill>
                <a:latin typeface="+mj-lt"/>
              </a:rPr>
              <a:t>Yuille</a:t>
            </a:r>
            <a:r>
              <a:rPr lang="en-CA" sz="2400" b="1" dirty="0" smtClean="0">
                <a:solidFill>
                  <a:schemeClr val="tx2"/>
                </a:solidFill>
                <a:latin typeface="+mj-lt"/>
              </a:rPr>
              <a:t>, 96</a:t>
            </a:r>
          </a:p>
          <a:p>
            <a:r>
              <a:rPr lang="en-CA" sz="2400" b="1" dirty="0" smtClean="0">
                <a:solidFill>
                  <a:schemeClr val="tx2"/>
                </a:solidFill>
                <a:latin typeface="+mj-lt"/>
              </a:rPr>
              <a:t>        </a:t>
            </a:r>
            <a:r>
              <a:rPr lang="en-CA" sz="2400" b="1" dirty="0" err="1" smtClean="0">
                <a:solidFill>
                  <a:schemeClr val="tx2"/>
                </a:solidFill>
                <a:latin typeface="+mj-lt"/>
              </a:rPr>
              <a:t>Mitiche</a:t>
            </a:r>
            <a:r>
              <a:rPr lang="en-CA" sz="2400" b="1" dirty="0" smtClean="0">
                <a:solidFill>
                  <a:schemeClr val="tx2"/>
                </a:solidFill>
                <a:latin typeface="+mj-lt"/>
              </a:rPr>
              <a:t> and Ben Ayed, 11</a:t>
            </a:r>
            <a:endParaRPr lang="fr-CA" sz="2400" b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933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533400" y="3977481"/>
            <a:ext cx="7696200" cy="83819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08520" y="6949324"/>
            <a:ext cx="2346960" cy="399188"/>
          </a:xfrm>
        </p:spPr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0600" y="5623692"/>
            <a:ext cx="9184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b="1" dirty="0" smtClean="0">
                <a:latin typeface="+mj-lt"/>
              </a:rPr>
              <a:t>&gt;0</a:t>
            </a:r>
            <a:endParaRPr lang="fr-CA" sz="5400" b="1" dirty="0">
              <a:latin typeface="+mj-lt"/>
            </a:endParaRPr>
          </a:p>
        </p:txBody>
      </p:sp>
      <p:sp>
        <p:nvSpPr>
          <p:cNvPr id="6" name="Down Arrow 5"/>
          <p:cNvSpPr/>
          <p:nvPr/>
        </p:nvSpPr>
        <p:spPr>
          <a:xfrm rot="21341984">
            <a:off x="3915315" y="2619783"/>
            <a:ext cx="396445" cy="683656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2986881"/>
            <a:ext cx="905256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FF0000"/>
                </a:solidFill>
              </a:rPr>
              <a:t>Curve flow in the log-likelihood case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810000" y="5342814"/>
            <a:ext cx="2362200" cy="2139867"/>
          </a:xfrm>
          <a:custGeom>
            <a:avLst/>
            <a:gdLst>
              <a:gd name="connsiteX0" fmla="*/ 69783 w 1611431"/>
              <a:gd name="connsiteY0" fmla="*/ 354596 h 1747514"/>
              <a:gd name="connsiteX1" fmla="*/ 739634 w 1611431"/>
              <a:gd name="connsiteY1" fmla="*/ 3722 h 1747514"/>
              <a:gd name="connsiteX2" fmla="*/ 1579606 w 1611431"/>
              <a:gd name="connsiteY2" fmla="*/ 535350 h 1747514"/>
              <a:gd name="connsiteX3" fmla="*/ 1335058 w 1611431"/>
              <a:gd name="connsiteY3" fmla="*/ 1375322 h 1747514"/>
              <a:gd name="connsiteX4" fmla="*/ 399392 w 1611431"/>
              <a:gd name="connsiteY4" fmla="*/ 1747461 h 1747514"/>
              <a:gd name="connsiteX5" fmla="*/ 59151 w 1611431"/>
              <a:gd name="connsiteY5" fmla="*/ 1354057 h 1747514"/>
              <a:gd name="connsiteX6" fmla="*/ 69783 w 1611431"/>
              <a:gd name="connsiteY6" fmla="*/ 354596 h 1747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1431" h="1747514">
                <a:moveTo>
                  <a:pt x="69783" y="354596"/>
                </a:moveTo>
                <a:cubicBezTo>
                  <a:pt x="183197" y="129540"/>
                  <a:pt x="487997" y="-26404"/>
                  <a:pt x="739634" y="3722"/>
                </a:cubicBezTo>
                <a:cubicBezTo>
                  <a:pt x="991271" y="33848"/>
                  <a:pt x="1480369" y="306750"/>
                  <a:pt x="1579606" y="535350"/>
                </a:cubicBezTo>
                <a:cubicBezTo>
                  <a:pt x="1678843" y="763950"/>
                  <a:pt x="1531760" y="1173304"/>
                  <a:pt x="1335058" y="1375322"/>
                </a:cubicBezTo>
                <a:cubicBezTo>
                  <a:pt x="1138356" y="1577341"/>
                  <a:pt x="612043" y="1751005"/>
                  <a:pt x="399392" y="1747461"/>
                </a:cubicBezTo>
                <a:cubicBezTo>
                  <a:pt x="186741" y="1743917"/>
                  <a:pt x="115858" y="1584429"/>
                  <a:pt x="59151" y="1354057"/>
                </a:cubicBezTo>
                <a:cubicBezTo>
                  <a:pt x="2444" y="1123685"/>
                  <a:pt x="-43631" y="579652"/>
                  <a:pt x="69783" y="354596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42" y="4083260"/>
            <a:ext cx="9441258" cy="59155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698746" y="6263481"/>
            <a:ext cx="315636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754" y="1670518"/>
            <a:ext cx="4278512" cy="12467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038600" y="5326995"/>
            <a:ext cx="451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 smtClean="0">
                <a:solidFill>
                  <a:schemeClr val="tx2"/>
                </a:solidFill>
                <a:latin typeface="+mj-lt"/>
              </a:rPr>
              <a:t>S</a:t>
            </a:r>
            <a:endParaRPr lang="fr-CA" sz="4000" b="1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014382" y="6415881"/>
            <a:ext cx="1143000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601" y="6187281"/>
            <a:ext cx="810199" cy="381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50" y="6343699"/>
            <a:ext cx="291349" cy="224582"/>
          </a:xfrm>
          <a:prstGeom prst="rect">
            <a:avLst/>
          </a:prstGeom>
        </p:spPr>
      </p:pic>
      <p:sp>
        <p:nvSpPr>
          <p:cNvPr id="16" name="Down Arrow 15"/>
          <p:cNvSpPr/>
          <p:nvPr/>
        </p:nvSpPr>
        <p:spPr>
          <a:xfrm rot="3002069">
            <a:off x="2392223" y="4290299"/>
            <a:ext cx="396445" cy="1939515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09600" y="137054"/>
            <a:ext cx="905256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00" dirty="0" smtClean="0"/>
              <a:t>Functional derivatives for region terms </a:t>
            </a:r>
          </a:p>
          <a:p>
            <a:r>
              <a:rPr lang="en-US" sz="4300" dirty="0" smtClean="0"/>
              <a:t>(E-L equations and Green’s theorem)</a:t>
            </a:r>
            <a:endParaRPr lang="en-US" sz="4300" dirty="0"/>
          </a:p>
        </p:txBody>
      </p:sp>
    </p:spTree>
    <p:extLst>
      <p:ext uri="{BB962C8B-B14F-4D97-AF65-F5344CB8AC3E}">
        <p14:creationId xmlns:p14="http://schemas.microsoft.com/office/powerpoint/2010/main" val="357831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533400" y="3977481"/>
            <a:ext cx="7696200" cy="83819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08520" y="6949324"/>
            <a:ext cx="2346960" cy="399188"/>
          </a:xfrm>
        </p:spPr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0600" y="5623692"/>
            <a:ext cx="9184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b="1" dirty="0">
                <a:latin typeface="+mj-lt"/>
              </a:rPr>
              <a:t>&lt;</a:t>
            </a:r>
            <a:r>
              <a:rPr lang="en-CA" sz="5400" b="1" dirty="0" smtClean="0">
                <a:latin typeface="+mj-lt"/>
              </a:rPr>
              <a:t>0</a:t>
            </a:r>
            <a:endParaRPr lang="fr-CA" sz="5400" b="1" dirty="0">
              <a:latin typeface="+mj-lt"/>
            </a:endParaRPr>
          </a:p>
        </p:txBody>
      </p:sp>
      <p:sp>
        <p:nvSpPr>
          <p:cNvPr id="6" name="Down Arrow 5"/>
          <p:cNvSpPr/>
          <p:nvPr/>
        </p:nvSpPr>
        <p:spPr>
          <a:xfrm rot="21341984">
            <a:off x="3915315" y="2619783"/>
            <a:ext cx="396445" cy="683656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2986881"/>
            <a:ext cx="905256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FF0000"/>
                </a:solidFill>
              </a:rPr>
              <a:t>Curve flow in the log-likelihood case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810000" y="5342814"/>
            <a:ext cx="1828800" cy="2139867"/>
          </a:xfrm>
          <a:custGeom>
            <a:avLst/>
            <a:gdLst>
              <a:gd name="connsiteX0" fmla="*/ 69783 w 1611431"/>
              <a:gd name="connsiteY0" fmla="*/ 354596 h 1747514"/>
              <a:gd name="connsiteX1" fmla="*/ 739634 w 1611431"/>
              <a:gd name="connsiteY1" fmla="*/ 3722 h 1747514"/>
              <a:gd name="connsiteX2" fmla="*/ 1579606 w 1611431"/>
              <a:gd name="connsiteY2" fmla="*/ 535350 h 1747514"/>
              <a:gd name="connsiteX3" fmla="*/ 1335058 w 1611431"/>
              <a:gd name="connsiteY3" fmla="*/ 1375322 h 1747514"/>
              <a:gd name="connsiteX4" fmla="*/ 399392 w 1611431"/>
              <a:gd name="connsiteY4" fmla="*/ 1747461 h 1747514"/>
              <a:gd name="connsiteX5" fmla="*/ 59151 w 1611431"/>
              <a:gd name="connsiteY5" fmla="*/ 1354057 h 1747514"/>
              <a:gd name="connsiteX6" fmla="*/ 69783 w 1611431"/>
              <a:gd name="connsiteY6" fmla="*/ 354596 h 1747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1431" h="1747514">
                <a:moveTo>
                  <a:pt x="69783" y="354596"/>
                </a:moveTo>
                <a:cubicBezTo>
                  <a:pt x="183197" y="129540"/>
                  <a:pt x="487997" y="-26404"/>
                  <a:pt x="739634" y="3722"/>
                </a:cubicBezTo>
                <a:cubicBezTo>
                  <a:pt x="991271" y="33848"/>
                  <a:pt x="1480369" y="306750"/>
                  <a:pt x="1579606" y="535350"/>
                </a:cubicBezTo>
                <a:cubicBezTo>
                  <a:pt x="1678843" y="763950"/>
                  <a:pt x="1531760" y="1173304"/>
                  <a:pt x="1335058" y="1375322"/>
                </a:cubicBezTo>
                <a:cubicBezTo>
                  <a:pt x="1138356" y="1577341"/>
                  <a:pt x="612043" y="1751005"/>
                  <a:pt x="399392" y="1747461"/>
                </a:cubicBezTo>
                <a:cubicBezTo>
                  <a:pt x="186741" y="1743917"/>
                  <a:pt x="115858" y="1584429"/>
                  <a:pt x="59151" y="1354057"/>
                </a:cubicBezTo>
                <a:cubicBezTo>
                  <a:pt x="2444" y="1123685"/>
                  <a:pt x="-43631" y="579652"/>
                  <a:pt x="69783" y="354596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42" y="4083260"/>
            <a:ext cx="9441258" cy="59155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698746" y="6263481"/>
            <a:ext cx="315636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754" y="1670518"/>
            <a:ext cx="4278512" cy="12467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038600" y="5326995"/>
            <a:ext cx="451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 smtClean="0">
                <a:solidFill>
                  <a:schemeClr val="tx2"/>
                </a:solidFill>
                <a:latin typeface="+mj-lt"/>
              </a:rPr>
              <a:t>S</a:t>
            </a:r>
            <a:endParaRPr lang="fr-CA" sz="4000" b="1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4648200" y="6377781"/>
            <a:ext cx="1366182" cy="381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263481"/>
            <a:ext cx="810199" cy="381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6263481"/>
            <a:ext cx="291349" cy="224582"/>
          </a:xfrm>
          <a:prstGeom prst="rect">
            <a:avLst/>
          </a:prstGeom>
        </p:spPr>
      </p:pic>
      <p:sp>
        <p:nvSpPr>
          <p:cNvPr id="16" name="Down Arrow 15"/>
          <p:cNvSpPr/>
          <p:nvPr/>
        </p:nvSpPr>
        <p:spPr>
          <a:xfrm rot="3002069">
            <a:off x="2392223" y="4290299"/>
            <a:ext cx="396445" cy="1939515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09600" y="137054"/>
            <a:ext cx="905256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00" dirty="0" smtClean="0"/>
              <a:t>Functional derivatives for region terms </a:t>
            </a:r>
          </a:p>
          <a:p>
            <a:r>
              <a:rPr lang="en-US" sz="4300" dirty="0" smtClean="0"/>
              <a:t>(E-L equations and Green’s theorem)</a:t>
            </a:r>
            <a:endParaRPr lang="en-US" sz="4300" dirty="0"/>
          </a:p>
        </p:txBody>
      </p:sp>
    </p:spTree>
    <p:extLst>
      <p:ext uri="{BB962C8B-B14F-4D97-AF65-F5344CB8AC3E}">
        <p14:creationId xmlns:p14="http://schemas.microsoft.com/office/powerpoint/2010/main" val="285029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502920" y="300258"/>
            <a:ext cx="905256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Level set representation of the curve</a:t>
            </a:r>
            <a:endParaRPr lang="en-US" dirty="0"/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08520" y="6949324"/>
            <a:ext cx="2346960" cy="399188"/>
          </a:xfrm>
        </p:spPr>
        <p:txBody>
          <a:bodyPr/>
          <a:lstStyle/>
          <a:p>
            <a:r>
              <a:rPr lang="en-US" dirty="0"/>
              <a:t>9</a:t>
            </a:r>
          </a:p>
        </p:txBody>
      </p:sp>
      <p:pic>
        <p:nvPicPr>
          <p:cNvPr id="2365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" y="2529681"/>
            <a:ext cx="9257147" cy="397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498" y="1691481"/>
            <a:ext cx="7941302" cy="4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5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502920" y="4236507"/>
            <a:ext cx="4373880" cy="2103173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02920" y="300258"/>
            <a:ext cx="905256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Level set representation of the curve</a:t>
            </a:r>
            <a:endParaRPr lang="en-US" dirty="0"/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08520" y="6949324"/>
            <a:ext cx="2346960" cy="399188"/>
          </a:xfrm>
        </p:spPr>
        <p:txBody>
          <a:bodyPr/>
          <a:lstStyle/>
          <a:p>
            <a:r>
              <a:rPr lang="en-US" dirty="0"/>
              <a:t>9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498" y="1691481"/>
            <a:ext cx="7941302" cy="4686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383317"/>
            <a:ext cx="4019551" cy="737164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 rot="1162173">
            <a:off x="4578363" y="2107018"/>
            <a:ext cx="396445" cy="1190577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1600200" y="2986881"/>
            <a:ext cx="905256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We can replace everything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457666"/>
            <a:ext cx="1663065" cy="72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2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6858000" y="4383317"/>
            <a:ext cx="1295400" cy="21031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02920" y="4236507"/>
            <a:ext cx="4373880" cy="2103173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02920" y="300258"/>
            <a:ext cx="905256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Level set representation of the curve</a:t>
            </a:r>
            <a:endParaRPr lang="en-US" dirty="0"/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08520" y="6949324"/>
            <a:ext cx="2346960" cy="399188"/>
          </a:xfrm>
        </p:spPr>
        <p:txBody>
          <a:bodyPr/>
          <a:lstStyle/>
          <a:p>
            <a:r>
              <a:rPr lang="en-US" dirty="0"/>
              <a:t>9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498" y="1691481"/>
            <a:ext cx="7941302" cy="4686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383317"/>
            <a:ext cx="4019551" cy="737164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 rot="1162173">
            <a:off x="4578363" y="2107018"/>
            <a:ext cx="396445" cy="1190577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971800" y="3215481"/>
            <a:ext cx="905256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Easy to show from 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the facts that on the curve: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457666"/>
            <a:ext cx="1663065" cy="729615"/>
          </a:xfrm>
          <a:prstGeom prst="rect">
            <a:avLst/>
          </a:prstGeom>
        </p:spPr>
      </p:pic>
      <p:sp>
        <p:nvSpPr>
          <p:cNvPr id="11" name="Down Arrow 10"/>
          <p:cNvSpPr/>
          <p:nvPr/>
        </p:nvSpPr>
        <p:spPr>
          <a:xfrm rot="15586262">
            <a:off x="3590094" y="2785496"/>
            <a:ext cx="396445" cy="245030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621998"/>
            <a:ext cx="958215" cy="6534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533866"/>
            <a:ext cx="981075" cy="72009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62600" y="6411416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solidFill>
                  <a:schemeClr val="tx2"/>
                </a:solidFill>
                <a:latin typeface="+mj-lt"/>
              </a:rPr>
              <a:t>See </a:t>
            </a:r>
            <a:r>
              <a:rPr lang="en-CA" sz="2400" b="1" dirty="0" err="1" smtClean="0">
                <a:solidFill>
                  <a:schemeClr val="tx2"/>
                </a:solidFill>
                <a:latin typeface="+mj-lt"/>
              </a:rPr>
              <a:t>Mitiche</a:t>
            </a:r>
            <a:r>
              <a:rPr lang="en-CA" sz="2400" b="1" dirty="0" smtClean="0">
                <a:solidFill>
                  <a:schemeClr val="tx2"/>
                </a:solidFill>
                <a:latin typeface="+mj-lt"/>
              </a:rPr>
              <a:t> and Ben Ayed, 11</a:t>
            </a:r>
            <a:endParaRPr lang="fr-CA" sz="2400" b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822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502920" y="91281"/>
            <a:ext cx="905256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Alternatively, we can embed the level set function in the energy directly</a:t>
            </a:r>
            <a:endParaRPr lang="en-US" dirty="0"/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08520" y="6949324"/>
            <a:ext cx="2346960" cy="399188"/>
          </a:xfrm>
        </p:spPr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990600" y="2346854"/>
            <a:ext cx="7848600" cy="1249627"/>
            <a:chOff x="-452755" y="2194454"/>
            <a:chExt cx="7848600" cy="1249627"/>
          </a:xfrm>
        </p:grpSpPr>
        <p:pic>
          <p:nvPicPr>
            <p:cNvPr id="11" name="Picture 10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00" y="2539998"/>
              <a:ext cx="4855845" cy="723900"/>
            </a:xfrm>
            <a:prstGeom prst="rect">
              <a:avLst/>
            </a:prstGeom>
          </p:spPr>
        </p:pic>
        <p:sp>
          <p:nvSpPr>
            <p:cNvPr id="16" name="Title 1"/>
            <p:cNvSpPr txBox="1">
              <a:spLocks/>
            </p:cNvSpPr>
            <p:nvPr/>
          </p:nvSpPr>
          <p:spPr>
            <a:xfrm>
              <a:off x="-452755" y="2194454"/>
              <a:ext cx="3581400" cy="124962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dirty="0" smtClean="0">
                  <a:solidFill>
                    <a:srgbClr val="FF0000"/>
                  </a:solidFill>
                </a:rPr>
                <a:t> </a:t>
              </a:r>
              <a:r>
                <a:rPr lang="en-US" sz="3200" dirty="0" smtClean="0">
                  <a:solidFill>
                    <a:srgbClr val="FF0000"/>
                  </a:solidFill>
                </a:rPr>
                <a:t>Region terms: 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438400" y="4394563"/>
            <a:ext cx="5638800" cy="2021318"/>
            <a:chOff x="1524000" y="3291681"/>
            <a:chExt cx="5638800" cy="2021318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3874906" y="3554295"/>
              <a:ext cx="0" cy="1642386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1524000" y="5179105"/>
              <a:ext cx="5181600" cy="0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3355" y="3291681"/>
              <a:ext cx="413671" cy="32859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3234" y="4751239"/>
              <a:ext cx="329566" cy="561760"/>
            </a:xfrm>
            <a:prstGeom prst="rect">
              <a:avLst/>
            </a:prstGeom>
          </p:spPr>
        </p:pic>
        <p:sp>
          <p:nvSpPr>
            <p:cNvPr id="25" name="Freeform 24"/>
            <p:cNvSpPr/>
            <p:nvPr/>
          </p:nvSpPr>
          <p:spPr>
            <a:xfrm>
              <a:off x="2470246" y="3831099"/>
              <a:ext cx="3505201" cy="1289382"/>
            </a:xfrm>
            <a:custGeom>
              <a:avLst/>
              <a:gdLst>
                <a:gd name="connsiteX0" fmla="*/ 0 w 3439886"/>
                <a:gd name="connsiteY0" fmla="*/ 1186543 h 1197428"/>
                <a:gd name="connsiteX1" fmla="*/ 370114 w 3439886"/>
                <a:gd name="connsiteY1" fmla="*/ 1197428 h 1197428"/>
                <a:gd name="connsiteX2" fmla="*/ 914400 w 3439886"/>
                <a:gd name="connsiteY2" fmla="*/ 1186543 h 1197428"/>
                <a:gd name="connsiteX3" fmla="*/ 1208314 w 3439886"/>
                <a:gd name="connsiteY3" fmla="*/ 1143000 h 1197428"/>
                <a:gd name="connsiteX4" fmla="*/ 1349829 w 3439886"/>
                <a:gd name="connsiteY4" fmla="*/ 990600 h 1197428"/>
                <a:gd name="connsiteX5" fmla="*/ 1393371 w 3439886"/>
                <a:gd name="connsiteY5" fmla="*/ 685800 h 1197428"/>
                <a:gd name="connsiteX6" fmla="*/ 1415143 w 3439886"/>
                <a:gd name="connsiteY6" fmla="*/ 283028 h 1197428"/>
                <a:gd name="connsiteX7" fmla="*/ 1502229 w 3439886"/>
                <a:gd name="connsiteY7" fmla="*/ 43543 h 1197428"/>
                <a:gd name="connsiteX8" fmla="*/ 1611086 w 3439886"/>
                <a:gd name="connsiteY8" fmla="*/ 10885 h 1197428"/>
                <a:gd name="connsiteX9" fmla="*/ 1894114 w 3439886"/>
                <a:gd name="connsiteY9" fmla="*/ 0 h 1197428"/>
                <a:gd name="connsiteX10" fmla="*/ 3439886 w 3439886"/>
                <a:gd name="connsiteY10" fmla="*/ 10885 h 1197428"/>
                <a:gd name="connsiteX11" fmla="*/ 3439886 w 3439886"/>
                <a:gd name="connsiteY11" fmla="*/ 10885 h 1197428"/>
                <a:gd name="connsiteX0" fmla="*/ 0 w 3439886"/>
                <a:gd name="connsiteY0" fmla="*/ 1186543 h 1197428"/>
                <a:gd name="connsiteX1" fmla="*/ 370114 w 3439886"/>
                <a:gd name="connsiteY1" fmla="*/ 1197428 h 1197428"/>
                <a:gd name="connsiteX2" fmla="*/ 914400 w 3439886"/>
                <a:gd name="connsiteY2" fmla="*/ 1186543 h 1197428"/>
                <a:gd name="connsiteX3" fmla="*/ 1088571 w 3439886"/>
                <a:gd name="connsiteY3" fmla="*/ 1153886 h 1197428"/>
                <a:gd name="connsiteX4" fmla="*/ 1349829 w 3439886"/>
                <a:gd name="connsiteY4" fmla="*/ 990600 h 1197428"/>
                <a:gd name="connsiteX5" fmla="*/ 1393371 w 3439886"/>
                <a:gd name="connsiteY5" fmla="*/ 685800 h 1197428"/>
                <a:gd name="connsiteX6" fmla="*/ 1415143 w 3439886"/>
                <a:gd name="connsiteY6" fmla="*/ 283028 h 1197428"/>
                <a:gd name="connsiteX7" fmla="*/ 1502229 w 3439886"/>
                <a:gd name="connsiteY7" fmla="*/ 43543 h 1197428"/>
                <a:gd name="connsiteX8" fmla="*/ 1611086 w 3439886"/>
                <a:gd name="connsiteY8" fmla="*/ 10885 h 1197428"/>
                <a:gd name="connsiteX9" fmla="*/ 1894114 w 3439886"/>
                <a:gd name="connsiteY9" fmla="*/ 0 h 1197428"/>
                <a:gd name="connsiteX10" fmla="*/ 3439886 w 3439886"/>
                <a:gd name="connsiteY10" fmla="*/ 10885 h 1197428"/>
                <a:gd name="connsiteX11" fmla="*/ 3439886 w 3439886"/>
                <a:gd name="connsiteY11" fmla="*/ 10885 h 1197428"/>
                <a:gd name="connsiteX0" fmla="*/ 0 w 3439886"/>
                <a:gd name="connsiteY0" fmla="*/ 1186543 h 1197428"/>
                <a:gd name="connsiteX1" fmla="*/ 370114 w 3439886"/>
                <a:gd name="connsiteY1" fmla="*/ 1197428 h 1197428"/>
                <a:gd name="connsiteX2" fmla="*/ 914400 w 3439886"/>
                <a:gd name="connsiteY2" fmla="*/ 1186543 h 1197428"/>
                <a:gd name="connsiteX3" fmla="*/ 1088571 w 3439886"/>
                <a:gd name="connsiteY3" fmla="*/ 1153886 h 1197428"/>
                <a:gd name="connsiteX4" fmla="*/ 1349829 w 3439886"/>
                <a:gd name="connsiteY4" fmla="*/ 990600 h 1197428"/>
                <a:gd name="connsiteX5" fmla="*/ 1328057 w 3439886"/>
                <a:gd name="connsiteY5" fmla="*/ 696685 h 1197428"/>
                <a:gd name="connsiteX6" fmla="*/ 1415143 w 3439886"/>
                <a:gd name="connsiteY6" fmla="*/ 283028 h 1197428"/>
                <a:gd name="connsiteX7" fmla="*/ 1502229 w 3439886"/>
                <a:gd name="connsiteY7" fmla="*/ 43543 h 1197428"/>
                <a:gd name="connsiteX8" fmla="*/ 1611086 w 3439886"/>
                <a:gd name="connsiteY8" fmla="*/ 10885 h 1197428"/>
                <a:gd name="connsiteX9" fmla="*/ 1894114 w 3439886"/>
                <a:gd name="connsiteY9" fmla="*/ 0 h 1197428"/>
                <a:gd name="connsiteX10" fmla="*/ 3439886 w 3439886"/>
                <a:gd name="connsiteY10" fmla="*/ 10885 h 1197428"/>
                <a:gd name="connsiteX11" fmla="*/ 3439886 w 3439886"/>
                <a:gd name="connsiteY11" fmla="*/ 10885 h 1197428"/>
                <a:gd name="connsiteX0" fmla="*/ 0 w 3439886"/>
                <a:gd name="connsiteY0" fmla="*/ 1186543 h 1197428"/>
                <a:gd name="connsiteX1" fmla="*/ 370114 w 3439886"/>
                <a:gd name="connsiteY1" fmla="*/ 1197428 h 1197428"/>
                <a:gd name="connsiteX2" fmla="*/ 914400 w 3439886"/>
                <a:gd name="connsiteY2" fmla="*/ 1186543 h 1197428"/>
                <a:gd name="connsiteX3" fmla="*/ 1088571 w 3439886"/>
                <a:gd name="connsiteY3" fmla="*/ 1153886 h 1197428"/>
                <a:gd name="connsiteX4" fmla="*/ 1240972 w 3439886"/>
                <a:gd name="connsiteY4" fmla="*/ 1012372 h 1197428"/>
                <a:gd name="connsiteX5" fmla="*/ 1328057 w 3439886"/>
                <a:gd name="connsiteY5" fmla="*/ 696685 h 1197428"/>
                <a:gd name="connsiteX6" fmla="*/ 1415143 w 3439886"/>
                <a:gd name="connsiteY6" fmla="*/ 283028 h 1197428"/>
                <a:gd name="connsiteX7" fmla="*/ 1502229 w 3439886"/>
                <a:gd name="connsiteY7" fmla="*/ 43543 h 1197428"/>
                <a:gd name="connsiteX8" fmla="*/ 1611086 w 3439886"/>
                <a:gd name="connsiteY8" fmla="*/ 10885 h 1197428"/>
                <a:gd name="connsiteX9" fmla="*/ 1894114 w 3439886"/>
                <a:gd name="connsiteY9" fmla="*/ 0 h 1197428"/>
                <a:gd name="connsiteX10" fmla="*/ 3439886 w 3439886"/>
                <a:gd name="connsiteY10" fmla="*/ 10885 h 1197428"/>
                <a:gd name="connsiteX11" fmla="*/ 3439886 w 3439886"/>
                <a:gd name="connsiteY11" fmla="*/ 10885 h 1197428"/>
                <a:gd name="connsiteX0" fmla="*/ 0 w 3439886"/>
                <a:gd name="connsiteY0" fmla="*/ 1263277 h 1274162"/>
                <a:gd name="connsiteX1" fmla="*/ 370114 w 3439886"/>
                <a:gd name="connsiteY1" fmla="*/ 1274162 h 1274162"/>
                <a:gd name="connsiteX2" fmla="*/ 914400 w 3439886"/>
                <a:gd name="connsiteY2" fmla="*/ 1263277 h 1274162"/>
                <a:gd name="connsiteX3" fmla="*/ 1088571 w 3439886"/>
                <a:gd name="connsiteY3" fmla="*/ 1230620 h 1274162"/>
                <a:gd name="connsiteX4" fmla="*/ 1240972 w 3439886"/>
                <a:gd name="connsiteY4" fmla="*/ 1089106 h 1274162"/>
                <a:gd name="connsiteX5" fmla="*/ 1328057 w 3439886"/>
                <a:gd name="connsiteY5" fmla="*/ 773419 h 1274162"/>
                <a:gd name="connsiteX6" fmla="*/ 1415143 w 3439886"/>
                <a:gd name="connsiteY6" fmla="*/ 359762 h 1274162"/>
                <a:gd name="connsiteX7" fmla="*/ 1502229 w 3439886"/>
                <a:gd name="connsiteY7" fmla="*/ 120277 h 1274162"/>
                <a:gd name="connsiteX8" fmla="*/ 1621972 w 3439886"/>
                <a:gd name="connsiteY8" fmla="*/ 533 h 1274162"/>
                <a:gd name="connsiteX9" fmla="*/ 1894114 w 3439886"/>
                <a:gd name="connsiteY9" fmla="*/ 76734 h 1274162"/>
                <a:gd name="connsiteX10" fmla="*/ 3439886 w 3439886"/>
                <a:gd name="connsiteY10" fmla="*/ 87619 h 1274162"/>
                <a:gd name="connsiteX11" fmla="*/ 3439886 w 3439886"/>
                <a:gd name="connsiteY11" fmla="*/ 87619 h 1274162"/>
                <a:gd name="connsiteX0" fmla="*/ 0 w 3439886"/>
                <a:gd name="connsiteY0" fmla="*/ 1268280 h 1279165"/>
                <a:gd name="connsiteX1" fmla="*/ 370114 w 3439886"/>
                <a:gd name="connsiteY1" fmla="*/ 1279165 h 1279165"/>
                <a:gd name="connsiteX2" fmla="*/ 914400 w 3439886"/>
                <a:gd name="connsiteY2" fmla="*/ 1268280 h 1279165"/>
                <a:gd name="connsiteX3" fmla="*/ 1088571 w 3439886"/>
                <a:gd name="connsiteY3" fmla="*/ 1235623 h 1279165"/>
                <a:gd name="connsiteX4" fmla="*/ 1240972 w 3439886"/>
                <a:gd name="connsiteY4" fmla="*/ 1094109 h 1279165"/>
                <a:gd name="connsiteX5" fmla="*/ 1328057 w 3439886"/>
                <a:gd name="connsiteY5" fmla="*/ 778422 h 1279165"/>
                <a:gd name="connsiteX6" fmla="*/ 1415143 w 3439886"/>
                <a:gd name="connsiteY6" fmla="*/ 364765 h 1279165"/>
                <a:gd name="connsiteX7" fmla="*/ 1502229 w 3439886"/>
                <a:gd name="connsiteY7" fmla="*/ 125280 h 1279165"/>
                <a:gd name="connsiteX8" fmla="*/ 1621972 w 3439886"/>
                <a:gd name="connsiteY8" fmla="*/ 5536 h 1279165"/>
                <a:gd name="connsiteX9" fmla="*/ 2046514 w 3439886"/>
                <a:gd name="connsiteY9" fmla="*/ 27309 h 1279165"/>
                <a:gd name="connsiteX10" fmla="*/ 3439886 w 3439886"/>
                <a:gd name="connsiteY10" fmla="*/ 92622 h 1279165"/>
                <a:gd name="connsiteX11" fmla="*/ 3439886 w 3439886"/>
                <a:gd name="connsiteY11" fmla="*/ 92622 h 1279165"/>
                <a:gd name="connsiteX0" fmla="*/ 0 w 3657600"/>
                <a:gd name="connsiteY0" fmla="*/ 1268280 h 1279165"/>
                <a:gd name="connsiteX1" fmla="*/ 370114 w 3657600"/>
                <a:gd name="connsiteY1" fmla="*/ 1279165 h 1279165"/>
                <a:gd name="connsiteX2" fmla="*/ 914400 w 3657600"/>
                <a:gd name="connsiteY2" fmla="*/ 1268280 h 1279165"/>
                <a:gd name="connsiteX3" fmla="*/ 1088571 w 3657600"/>
                <a:gd name="connsiteY3" fmla="*/ 1235623 h 1279165"/>
                <a:gd name="connsiteX4" fmla="*/ 1240972 w 3657600"/>
                <a:gd name="connsiteY4" fmla="*/ 1094109 h 1279165"/>
                <a:gd name="connsiteX5" fmla="*/ 1328057 w 3657600"/>
                <a:gd name="connsiteY5" fmla="*/ 778422 h 1279165"/>
                <a:gd name="connsiteX6" fmla="*/ 1415143 w 3657600"/>
                <a:gd name="connsiteY6" fmla="*/ 364765 h 1279165"/>
                <a:gd name="connsiteX7" fmla="*/ 1502229 w 3657600"/>
                <a:gd name="connsiteY7" fmla="*/ 125280 h 1279165"/>
                <a:gd name="connsiteX8" fmla="*/ 1621972 w 3657600"/>
                <a:gd name="connsiteY8" fmla="*/ 5536 h 1279165"/>
                <a:gd name="connsiteX9" fmla="*/ 2046514 w 3657600"/>
                <a:gd name="connsiteY9" fmla="*/ 27309 h 1279165"/>
                <a:gd name="connsiteX10" fmla="*/ 3439886 w 3657600"/>
                <a:gd name="connsiteY10" fmla="*/ 92622 h 1279165"/>
                <a:gd name="connsiteX11" fmla="*/ 3657600 w 3657600"/>
                <a:gd name="connsiteY11" fmla="*/ 70851 h 1279165"/>
                <a:gd name="connsiteX0" fmla="*/ 0 w 3657600"/>
                <a:gd name="connsiteY0" fmla="*/ 1282336 h 1293221"/>
                <a:gd name="connsiteX1" fmla="*/ 370114 w 3657600"/>
                <a:gd name="connsiteY1" fmla="*/ 1293221 h 1293221"/>
                <a:gd name="connsiteX2" fmla="*/ 914400 w 3657600"/>
                <a:gd name="connsiteY2" fmla="*/ 1282336 h 1293221"/>
                <a:gd name="connsiteX3" fmla="*/ 1088571 w 3657600"/>
                <a:gd name="connsiteY3" fmla="*/ 1249679 h 1293221"/>
                <a:gd name="connsiteX4" fmla="*/ 1240972 w 3657600"/>
                <a:gd name="connsiteY4" fmla="*/ 1108165 h 1293221"/>
                <a:gd name="connsiteX5" fmla="*/ 1328057 w 3657600"/>
                <a:gd name="connsiteY5" fmla="*/ 792478 h 1293221"/>
                <a:gd name="connsiteX6" fmla="*/ 1415143 w 3657600"/>
                <a:gd name="connsiteY6" fmla="*/ 378821 h 1293221"/>
                <a:gd name="connsiteX7" fmla="*/ 1502229 w 3657600"/>
                <a:gd name="connsiteY7" fmla="*/ 139336 h 1293221"/>
                <a:gd name="connsiteX8" fmla="*/ 1621972 w 3657600"/>
                <a:gd name="connsiteY8" fmla="*/ 19592 h 1293221"/>
                <a:gd name="connsiteX9" fmla="*/ 2111828 w 3657600"/>
                <a:gd name="connsiteY9" fmla="*/ 8708 h 1293221"/>
                <a:gd name="connsiteX10" fmla="*/ 3439886 w 3657600"/>
                <a:gd name="connsiteY10" fmla="*/ 106678 h 1293221"/>
                <a:gd name="connsiteX11" fmla="*/ 3657600 w 3657600"/>
                <a:gd name="connsiteY11" fmla="*/ 84907 h 1293221"/>
                <a:gd name="connsiteX0" fmla="*/ 0 w 3657600"/>
                <a:gd name="connsiteY0" fmla="*/ 1278497 h 1289382"/>
                <a:gd name="connsiteX1" fmla="*/ 370114 w 3657600"/>
                <a:gd name="connsiteY1" fmla="*/ 1289382 h 1289382"/>
                <a:gd name="connsiteX2" fmla="*/ 914400 w 3657600"/>
                <a:gd name="connsiteY2" fmla="*/ 1278497 h 1289382"/>
                <a:gd name="connsiteX3" fmla="*/ 1088571 w 3657600"/>
                <a:gd name="connsiteY3" fmla="*/ 1245840 h 1289382"/>
                <a:gd name="connsiteX4" fmla="*/ 1240972 w 3657600"/>
                <a:gd name="connsiteY4" fmla="*/ 1104326 h 1289382"/>
                <a:gd name="connsiteX5" fmla="*/ 1328057 w 3657600"/>
                <a:gd name="connsiteY5" fmla="*/ 788639 h 1289382"/>
                <a:gd name="connsiteX6" fmla="*/ 1415143 w 3657600"/>
                <a:gd name="connsiteY6" fmla="*/ 374982 h 1289382"/>
                <a:gd name="connsiteX7" fmla="*/ 1502229 w 3657600"/>
                <a:gd name="connsiteY7" fmla="*/ 135497 h 1289382"/>
                <a:gd name="connsiteX8" fmla="*/ 1621972 w 3657600"/>
                <a:gd name="connsiteY8" fmla="*/ 15753 h 1289382"/>
                <a:gd name="connsiteX9" fmla="*/ 2111828 w 3657600"/>
                <a:gd name="connsiteY9" fmla="*/ 4869 h 1289382"/>
                <a:gd name="connsiteX10" fmla="*/ 3505201 w 3657600"/>
                <a:gd name="connsiteY10" fmla="*/ 48411 h 1289382"/>
                <a:gd name="connsiteX11" fmla="*/ 3657600 w 3657600"/>
                <a:gd name="connsiteY11" fmla="*/ 81068 h 1289382"/>
                <a:gd name="connsiteX0" fmla="*/ 0 w 3679372"/>
                <a:gd name="connsiteY0" fmla="*/ 1278497 h 1289382"/>
                <a:gd name="connsiteX1" fmla="*/ 370114 w 3679372"/>
                <a:gd name="connsiteY1" fmla="*/ 1289382 h 1289382"/>
                <a:gd name="connsiteX2" fmla="*/ 914400 w 3679372"/>
                <a:gd name="connsiteY2" fmla="*/ 1278497 h 1289382"/>
                <a:gd name="connsiteX3" fmla="*/ 1088571 w 3679372"/>
                <a:gd name="connsiteY3" fmla="*/ 1245840 h 1289382"/>
                <a:gd name="connsiteX4" fmla="*/ 1240972 w 3679372"/>
                <a:gd name="connsiteY4" fmla="*/ 1104326 h 1289382"/>
                <a:gd name="connsiteX5" fmla="*/ 1328057 w 3679372"/>
                <a:gd name="connsiteY5" fmla="*/ 788639 h 1289382"/>
                <a:gd name="connsiteX6" fmla="*/ 1415143 w 3679372"/>
                <a:gd name="connsiteY6" fmla="*/ 374982 h 1289382"/>
                <a:gd name="connsiteX7" fmla="*/ 1502229 w 3679372"/>
                <a:gd name="connsiteY7" fmla="*/ 135497 h 1289382"/>
                <a:gd name="connsiteX8" fmla="*/ 1621972 w 3679372"/>
                <a:gd name="connsiteY8" fmla="*/ 15753 h 1289382"/>
                <a:gd name="connsiteX9" fmla="*/ 2111828 w 3679372"/>
                <a:gd name="connsiteY9" fmla="*/ 4869 h 1289382"/>
                <a:gd name="connsiteX10" fmla="*/ 3505201 w 3679372"/>
                <a:gd name="connsiteY10" fmla="*/ 48411 h 1289382"/>
                <a:gd name="connsiteX11" fmla="*/ 3679372 w 3679372"/>
                <a:gd name="connsiteY11" fmla="*/ 26640 h 1289382"/>
                <a:gd name="connsiteX0" fmla="*/ 0 w 3505201"/>
                <a:gd name="connsiteY0" fmla="*/ 1278497 h 1289382"/>
                <a:gd name="connsiteX1" fmla="*/ 370114 w 3505201"/>
                <a:gd name="connsiteY1" fmla="*/ 1289382 h 1289382"/>
                <a:gd name="connsiteX2" fmla="*/ 914400 w 3505201"/>
                <a:gd name="connsiteY2" fmla="*/ 1278497 h 1289382"/>
                <a:gd name="connsiteX3" fmla="*/ 1088571 w 3505201"/>
                <a:gd name="connsiteY3" fmla="*/ 1245840 h 1289382"/>
                <a:gd name="connsiteX4" fmla="*/ 1240972 w 3505201"/>
                <a:gd name="connsiteY4" fmla="*/ 1104326 h 1289382"/>
                <a:gd name="connsiteX5" fmla="*/ 1328057 w 3505201"/>
                <a:gd name="connsiteY5" fmla="*/ 788639 h 1289382"/>
                <a:gd name="connsiteX6" fmla="*/ 1415143 w 3505201"/>
                <a:gd name="connsiteY6" fmla="*/ 374982 h 1289382"/>
                <a:gd name="connsiteX7" fmla="*/ 1502229 w 3505201"/>
                <a:gd name="connsiteY7" fmla="*/ 135497 h 1289382"/>
                <a:gd name="connsiteX8" fmla="*/ 1621972 w 3505201"/>
                <a:gd name="connsiteY8" fmla="*/ 15753 h 1289382"/>
                <a:gd name="connsiteX9" fmla="*/ 2111828 w 3505201"/>
                <a:gd name="connsiteY9" fmla="*/ 4869 h 1289382"/>
                <a:gd name="connsiteX10" fmla="*/ 3505201 w 3505201"/>
                <a:gd name="connsiteY10" fmla="*/ 48411 h 1289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05201" h="1289382">
                  <a:moveTo>
                    <a:pt x="0" y="1278497"/>
                  </a:moveTo>
                  <a:cubicBezTo>
                    <a:pt x="108857" y="1283939"/>
                    <a:pt x="217714" y="1289382"/>
                    <a:pt x="370114" y="1289382"/>
                  </a:cubicBezTo>
                  <a:cubicBezTo>
                    <a:pt x="522514" y="1289382"/>
                    <a:pt x="794657" y="1285754"/>
                    <a:pt x="914400" y="1278497"/>
                  </a:cubicBezTo>
                  <a:cubicBezTo>
                    <a:pt x="1034143" y="1271240"/>
                    <a:pt x="1034142" y="1274869"/>
                    <a:pt x="1088571" y="1245840"/>
                  </a:cubicBezTo>
                  <a:cubicBezTo>
                    <a:pt x="1143000" y="1216812"/>
                    <a:pt x="1201058" y="1180526"/>
                    <a:pt x="1240972" y="1104326"/>
                  </a:cubicBezTo>
                  <a:cubicBezTo>
                    <a:pt x="1280886" y="1028126"/>
                    <a:pt x="1299029" y="910196"/>
                    <a:pt x="1328057" y="788639"/>
                  </a:cubicBezTo>
                  <a:cubicBezTo>
                    <a:pt x="1357086" y="667082"/>
                    <a:pt x="1386114" y="483839"/>
                    <a:pt x="1415143" y="374982"/>
                  </a:cubicBezTo>
                  <a:cubicBezTo>
                    <a:pt x="1444172" y="266125"/>
                    <a:pt x="1467758" y="195368"/>
                    <a:pt x="1502229" y="135497"/>
                  </a:cubicBezTo>
                  <a:cubicBezTo>
                    <a:pt x="1536700" y="75626"/>
                    <a:pt x="1520372" y="37524"/>
                    <a:pt x="1621972" y="15753"/>
                  </a:cubicBezTo>
                  <a:cubicBezTo>
                    <a:pt x="1723572" y="-6018"/>
                    <a:pt x="1797957" y="-574"/>
                    <a:pt x="2111828" y="4869"/>
                  </a:cubicBezTo>
                  <a:cubicBezTo>
                    <a:pt x="2425699" y="10312"/>
                    <a:pt x="3243944" y="44783"/>
                    <a:pt x="3505201" y="48411"/>
                  </a:cubicBezTo>
                </a:path>
              </a:pathLst>
            </a:cu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6411277" y="1310481"/>
            <a:ext cx="3570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solidFill>
                  <a:schemeClr val="tx2"/>
                </a:solidFill>
                <a:latin typeface="+mj-lt"/>
              </a:rPr>
              <a:t>e.g., Chan and </a:t>
            </a:r>
            <a:r>
              <a:rPr lang="en-CA" sz="2400" b="1" dirty="0" err="1" smtClean="0">
                <a:solidFill>
                  <a:schemeClr val="tx2"/>
                </a:solidFill>
                <a:latin typeface="+mj-lt"/>
              </a:rPr>
              <a:t>Vese</a:t>
            </a:r>
            <a:r>
              <a:rPr lang="en-CA" sz="2400" b="1" dirty="0" smtClean="0">
                <a:solidFill>
                  <a:schemeClr val="tx2"/>
                </a:solidFill>
                <a:latin typeface="+mj-lt"/>
              </a:rPr>
              <a:t>, 01</a:t>
            </a:r>
          </a:p>
          <a:p>
            <a:r>
              <a:rPr lang="en-CA" sz="2400" b="1" dirty="0" smtClean="0">
                <a:solidFill>
                  <a:schemeClr val="tx2"/>
                </a:solidFill>
                <a:latin typeface="+mj-lt"/>
              </a:rPr>
              <a:t>          Li et al., 2005</a:t>
            </a:r>
            <a:endParaRPr lang="fr-CA" sz="2400" b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0609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502920" y="91281"/>
            <a:ext cx="905256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Alternatively, we can embed the level set function in the energy directly</a:t>
            </a:r>
            <a:endParaRPr lang="en-US" dirty="0"/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08520" y="6949324"/>
            <a:ext cx="2346960" cy="399188"/>
          </a:xfrm>
        </p:spPr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438400" y="6281987"/>
            <a:ext cx="5181600" cy="0"/>
          </a:xfrm>
          <a:prstGeom prst="straightConnector1">
            <a:avLst/>
          </a:prstGeom>
          <a:ln w="508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352800" y="4394564"/>
            <a:ext cx="4724400" cy="2021317"/>
            <a:chOff x="3352800" y="4394564"/>
            <a:chExt cx="4724400" cy="2021317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4789306" y="4657177"/>
              <a:ext cx="0" cy="1642386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7755" y="4394564"/>
              <a:ext cx="202435" cy="35206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7634" y="5854121"/>
              <a:ext cx="329566" cy="561760"/>
            </a:xfrm>
            <a:prstGeom prst="rect">
              <a:avLst/>
            </a:prstGeom>
          </p:spPr>
        </p:pic>
        <p:sp>
          <p:nvSpPr>
            <p:cNvPr id="25" name="Freeform 24"/>
            <p:cNvSpPr/>
            <p:nvPr/>
          </p:nvSpPr>
          <p:spPr>
            <a:xfrm>
              <a:off x="3352800" y="5120480"/>
              <a:ext cx="3352800" cy="1128059"/>
            </a:xfrm>
            <a:custGeom>
              <a:avLst/>
              <a:gdLst>
                <a:gd name="connsiteX0" fmla="*/ 0 w 3439886"/>
                <a:gd name="connsiteY0" fmla="*/ 1186543 h 1197428"/>
                <a:gd name="connsiteX1" fmla="*/ 370114 w 3439886"/>
                <a:gd name="connsiteY1" fmla="*/ 1197428 h 1197428"/>
                <a:gd name="connsiteX2" fmla="*/ 914400 w 3439886"/>
                <a:gd name="connsiteY2" fmla="*/ 1186543 h 1197428"/>
                <a:gd name="connsiteX3" fmla="*/ 1208314 w 3439886"/>
                <a:gd name="connsiteY3" fmla="*/ 1143000 h 1197428"/>
                <a:gd name="connsiteX4" fmla="*/ 1349829 w 3439886"/>
                <a:gd name="connsiteY4" fmla="*/ 990600 h 1197428"/>
                <a:gd name="connsiteX5" fmla="*/ 1393371 w 3439886"/>
                <a:gd name="connsiteY5" fmla="*/ 685800 h 1197428"/>
                <a:gd name="connsiteX6" fmla="*/ 1415143 w 3439886"/>
                <a:gd name="connsiteY6" fmla="*/ 283028 h 1197428"/>
                <a:gd name="connsiteX7" fmla="*/ 1502229 w 3439886"/>
                <a:gd name="connsiteY7" fmla="*/ 43543 h 1197428"/>
                <a:gd name="connsiteX8" fmla="*/ 1611086 w 3439886"/>
                <a:gd name="connsiteY8" fmla="*/ 10885 h 1197428"/>
                <a:gd name="connsiteX9" fmla="*/ 1894114 w 3439886"/>
                <a:gd name="connsiteY9" fmla="*/ 0 h 1197428"/>
                <a:gd name="connsiteX10" fmla="*/ 3439886 w 3439886"/>
                <a:gd name="connsiteY10" fmla="*/ 10885 h 1197428"/>
                <a:gd name="connsiteX11" fmla="*/ 3439886 w 3439886"/>
                <a:gd name="connsiteY11" fmla="*/ 10885 h 1197428"/>
                <a:gd name="connsiteX0" fmla="*/ 0 w 3439886"/>
                <a:gd name="connsiteY0" fmla="*/ 1186543 h 1197428"/>
                <a:gd name="connsiteX1" fmla="*/ 370114 w 3439886"/>
                <a:gd name="connsiteY1" fmla="*/ 1197428 h 1197428"/>
                <a:gd name="connsiteX2" fmla="*/ 914400 w 3439886"/>
                <a:gd name="connsiteY2" fmla="*/ 1186543 h 1197428"/>
                <a:gd name="connsiteX3" fmla="*/ 1088571 w 3439886"/>
                <a:gd name="connsiteY3" fmla="*/ 1153886 h 1197428"/>
                <a:gd name="connsiteX4" fmla="*/ 1349829 w 3439886"/>
                <a:gd name="connsiteY4" fmla="*/ 990600 h 1197428"/>
                <a:gd name="connsiteX5" fmla="*/ 1393371 w 3439886"/>
                <a:gd name="connsiteY5" fmla="*/ 685800 h 1197428"/>
                <a:gd name="connsiteX6" fmla="*/ 1415143 w 3439886"/>
                <a:gd name="connsiteY6" fmla="*/ 283028 h 1197428"/>
                <a:gd name="connsiteX7" fmla="*/ 1502229 w 3439886"/>
                <a:gd name="connsiteY7" fmla="*/ 43543 h 1197428"/>
                <a:gd name="connsiteX8" fmla="*/ 1611086 w 3439886"/>
                <a:gd name="connsiteY8" fmla="*/ 10885 h 1197428"/>
                <a:gd name="connsiteX9" fmla="*/ 1894114 w 3439886"/>
                <a:gd name="connsiteY9" fmla="*/ 0 h 1197428"/>
                <a:gd name="connsiteX10" fmla="*/ 3439886 w 3439886"/>
                <a:gd name="connsiteY10" fmla="*/ 10885 h 1197428"/>
                <a:gd name="connsiteX11" fmla="*/ 3439886 w 3439886"/>
                <a:gd name="connsiteY11" fmla="*/ 10885 h 1197428"/>
                <a:gd name="connsiteX0" fmla="*/ 0 w 3439886"/>
                <a:gd name="connsiteY0" fmla="*/ 1186543 h 1197428"/>
                <a:gd name="connsiteX1" fmla="*/ 370114 w 3439886"/>
                <a:gd name="connsiteY1" fmla="*/ 1197428 h 1197428"/>
                <a:gd name="connsiteX2" fmla="*/ 914400 w 3439886"/>
                <a:gd name="connsiteY2" fmla="*/ 1186543 h 1197428"/>
                <a:gd name="connsiteX3" fmla="*/ 1088571 w 3439886"/>
                <a:gd name="connsiteY3" fmla="*/ 1153886 h 1197428"/>
                <a:gd name="connsiteX4" fmla="*/ 1349829 w 3439886"/>
                <a:gd name="connsiteY4" fmla="*/ 990600 h 1197428"/>
                <a:gd name="connsiteX5" fmla="*/ 1328057 w 3439886"/>
                <a:gd name="connsiteY5" fmla="*/ 696685 h 1197428"/>
                <a:gd name="connsiteX6" fmla="*/ 1415143 w 3439886"/>
                <a:gd name="connsiteY6" fmla="*/ 283028 h 1197428"/>
                <a:gd name="connsiteX7" fmla="*/ 1502229 w 3439886"/>
                <a:gd name="connsiteY7" fmla="*/ 43543 h 1197428"/>
                <a:gd name="connsiteX8" fmla="*/ 1611086 w 3439886"/>
                <a:gd name="connsiteY8" fmla="*/ 10885 h 1197428"/>
                <a:gd name="connsiteX9" fmla="*/ 1894114 w 3439886"/>
                <a:gd name="connsiteY9" fmla="*/ 0 h 1197428"/>
                <a:gd name="connsiteX10" fmla="*/ 3439886 w 3439886"/>
                <a:gd name="connsiteY10" fmla="*/ 10885 h 1197428"/>
                <a:gd name="connsiteX11" fmla="*/ 3439886 w 3439886"/>
                <a:gd name="connsiteY11" fmla="*/ 10885 h 1197428"/>
                <a:gd name="connsiteX0" fmla="*/ 0 w 3439886"/>
                <a:gd name="connsiteY0" fmla="*/ 1186543 h 1197428"/>
                <a:gd name="connsiteX1" fmla="*/ 370114 w 3439886"/>
                <a:gd name="connsiteY1" fmla="*/ 1197428 h 1197428"/>
                <a:gd name="connsiteX2" fmla="*/ 914400 w 3439886"/>
                <a:gd name="connsiteY2" fmla="*/ 1186543 h 1197428"/>
                <a:gd name="connsiteX3" fmla="*/ 1088571 w 3439886"/>
                <a:gd name="connsiteY3" fmla="*/ 1153886 h 1197428"/>
                <a:gd name="connsiteX4" fmla="*/ 1240972 w 3439886"/>
                <a:gd name="connsiteY4" fmla="*/ 1012372 h 1197428"/>
                <a:gd name="connsiteX5" fmla="*/ 1328057 w 3439886"/>
                <a:gd name="connsiteY5" fmla="*/ 696685 h 1197428"/>
                <a:gd name="connsiteX6" fmla="*/ 1415143 w 3439886"/>
                <a:gd name="connsiteY6" fmla="*/ 283028 h 1197428"/>
                <a:gd name="connsiteX7" fmla="*/ 1502229 w 3439886"/>
                <a:gd name="connsiteY7" fmla="*/ 43543 h 1197428"/>
                <a:gd name="connsiteX8" fmla="*/ 1611086 w 3439886"/>
                <a:gd name="connsiteY8" fmla="*/ 10885 h 1197428"/>
                <a:gd name="connsiteX9" fmla="*/ 1894114 w 3439886"/>
                <a:gd name="connsiteY9" fmla="*/ 0 h 1197428"/>
                <a:gd name="connsiteX10" fmla="*/ 3439886 w 3439886"/>
                <a:gd name="connsiteY10" fmla="*/ 10885 h 1197428"/>
                <a:gd name="connsiteX11" fmla="*/ 3439886 w 3439886"/>
                <a:gd name="connsiteY11" fmla="*/ 10885 h 1197428"/>
                <a:gd name="connsiteX0" fmla="*/ 0 w 3439886"/>
                <a:gd name="connsiteY0" fmla="*/ 1263277 h 1274162"/>
                <a:gd name="connsiteX1" fmla="*/ 370114 w 3439886"/>
                <a:gd name="connsiteY1" fmla="*/ 1274162 h 1274162"/>
                <a:gd name="connsiteX2" fmla="*/ 914400 w 3439886"/>
                <a:gd name="connsiteY2" fmla="*/ 1263277 h 1274162"/>
                <a:gd name="connsiteX3" fmla="*/ 1088571 w 3439886"/>
                <a:gd name="connsiteY3" fmla="*/ 1230620 h 1274162"/>
                <a:gd name="connsiteX4" fmla="*/ 1240972 w 3439886"/>
                <a:gd name="connsiteY4" fmla="*/ 1089106 h 1274162"/>
                <a:gd name="connsiteX5" fmla="*/ 1328057 w 3439886"/>
                <a:gd name="connsiteY5" fmla="*/ 773419 h 1274162"/>
                <a:gd name="connsiteX6" fmla="*/ 1415143 w 3439886"/>
                <a:gd name="connsiteY6" fmla="*/ 359762 h 1274162"/>
                <a:gd name="connsiteX7" fmla="*/ 1502229 w 3439886"/>
                <a:gd name="connsiteY7" fmla="*/ 120277 h 1274162"/>
                <a:gd name="connsiteX8" fmla="*/ 1621972 w 3439886"/>
                <a:gd name="connsiteY8" fmla="*/ 533 h 1274162"/>
                <a:gd name="connsiteX9" fmla="*/ 1894114 w 3439886"/>
                <a:gd name="connsiteY9" fmla="*/ 76734 h 1274162"/>
                <a:gd name="connsiteX10" fmla="*/ 3439886 w 3439886"/>
                <a:gd name="connsiteY10" fmla="*/ 87619 h 1274162"/>
                <a:gd name="connsiteX11" fmla="*/ 3439886 w 3439886"/>
                <a:gd name="connsiteY11" fmla="*/ 87619 h 1274162"/>
                <a:gd name="connsiteX0" fmla="*/ 0 w 3439886"/>
                <a:gd name="connsiteY0" fmla="*/ 1268280 h 1279165"/>
                <a:gd name="connsiteX1" fmla="*/ 370114 w 3439886"/>
                <a:gd name="connsiteY1" fmla="*/ 1279165 h 1279165"/>
                <a:gd name="connsiteX2" fmla="*/ 914400 w 3439886"/>
                <a:gd name="connsiteY2" fmla="*/ 1268280 h 1279165"/>
                <a:gd name="connsiteX3" fmla="*/ 1088571 w 3439886"/>
                <a:gd name="connsiteY3" fmla="*/ 1235623 h 1279165"/>
                <a:gd name="connsiteX4" fmla="*/ 1240972 w 3439886"/>
                <a:gd name="connsiteY4" fmla="*/ 1094109 h 1279165"/>
                <a:gd name="connsiteX5" fmla="*/ 1328057 w 3439886"/>
                <a:gd name="connsiteY5" fmla="*/ 778422 h 1279165"/>
                <a:gd name="connsiteX6" fmla="*/ 1415143 w 3439886"/>
                <a:gd name="connsiteY6" fmla="*/ 364765 h 1279165"/>
                <a:gd name="connsiteX7" fmla="*/ 1502229 w 3439886"/>
                <a:gd name="connsiteY7" fmla="*/ 125280 h 1279165"/>
                <a:gd name="connsiteX8" fmla="*/ 1621972 w 3439886"/>
                <a:gd name="connsiteY8" fmla="*/ 5536 h 1279165"/>
                <a:gd name="connsiteX9" fmla="*/ 2046514 w 3439886"/>
                <a:gd name="connsiteY9" fmla="*/ 27309 h 1279165"/>
                <a:gd name="connsiteX10" fmla="*/ 3439886 w 3439886"/>
                <a:gd name="connsiteY10" fmla="*/ 92622 h 1279165"/>
                <a:gd name="connsiteX11" fmla="*/ 3439886 w 3439886"/>
                <a:gd name="connsiteY11" fmla="*/ 92622 h 1279165"/>
                <a:gd name="connsiteX0" fmla="*/ 0 w 3657600"/>
                <a:gd name="connsiteY0" fmla="*/ 1268280 h 1279165"/>
                <a:gd name="connsiteX1" fmla="*/ 370114 w 3657600"/>
                <a:gd name="connsiteY1" fmla="*/ 1279165 h 1279165"/>
                <a:gd name="connsiteX2" fmla="*/ 914400 w 3657600"/>
                <a:gd name="connsiteY2" fmla="*/ 1268280 h 1279165"/>
                <a:gd name="connsiteX3" fmla="*/ 1088571 w 3657600"/>
                <a:gd name="connsiteY3" fmla="*/ 1235623 h 1279165"/>
                <a:gd name="connsiteX4" fmla="*/ 1240972 w 3657600"/>
                <a:gd name="connsiteY4" fmla="*/ 1094109 h 1279165"/>
                <a:gd name="connsiteX5" fmla="*/ 1328057 w 3657600"/>
                <a:gd name="connsiteY5" fmla="*/ 778422 h 1279165"/>
                <a:gd name="connsiteX6" fmla="*/ 1415143 w 3657600"/>
                <a:gd name="connsiteY6" fmla="*/ 364765 h 1279165"/>
                <a:gd name="connsiteX7" fmla="*/ 1502229 w 3657600"/>
                <a:gd name="connsiteY7" fmla="*/ 125280 h 1279165"/>
                <a:gd name="connsiteX8" fmla="*/ 1621972 w 3657600"/>
                <a:gd name="connsiteY8" fmla="*/ 5536 h 1279165"/>
                <a:gd name="connsiteX9" fmla="*/ 2046514 w 3657600"/>
                <a:gd name="connsiteY9" fmla="*/ 27309 h 1279165"/>
                <a:gd name="connsiteX10" fmla="*/ 3439886 w 3657600"/>
                <a:gd name="connsiteY10" fmla="*/ 92622 h 1279165"/>
                <a:gd name="connsiteX11" fmla="*/ 3657600 w 3657600"/>
                <a:gd name="connsiteY11" fmla="*/ 70851 h 1279165"/>
                <a:gd name="connsiteX0" fmla="*/ 0 w 3657600"/>
                <a:gd name="connsiteY0" fmla="*/ 1282336 h 1293221"/>
                <a:gd name="connsiteX1" fmla="*/ 370114 w 3657600"/>
                <a:gd name="connsiteY1" fmla="*/ 1293221 h 1293221"/>
                <a:gd name="connsiteX2" fmla="*/ 914400 w 3657600"/>
                <a:gd name="connsiteY2" fmla="*/ 1282336 h 1293221"/>
                <a:gd name="connsiteX3" fmla="*/ 1088571 w 3657600"/>
                <a:gd name="connsiteY3" fmla="*/ 1249679 h 1293221"/>
                <a:gd name="connsiteX4" fmla="*/ 1240972 w 3657600"/>
                <a:gd name="connsiteY4" fmla="*/ 1108165 h 1293221"/>
                <a:gd name="connsiteX5" fmla="*/ 1328057 w 3657600"/>
                <a:gd name="connsiteY5" fmla="*/ 792478 h 1293221"/>
                <a:gd name="connsiteX6" fmla="*/ 1415143 w 3657600"/>
                <a:gd name="connsiteY6" fmla="*/ 378821 h 1293221"/>
                <a:gd name="connsiteX7" fmla="*/ 1502229 w 3657600"/>
                <a:gd name="connsiteY7" fmla="*/ 139336 h 1293221"/>
                <a:gd name="connsiteX8" fmla="*/ 1621972 w 3657600"/>
                <a:gd name="connsiteY8" fmla="*/ 19592 h 1293221"/>
                <a:gd name="connsiteX9" fmla="*/ 2111828 w 3657600"/>
                <a:gd name="connsiteY9" fmla="*/ 8708 h 1293221"/>
                <a:gd name="connsiteX10" fmla="*/ 3439886 w 3657600"/>
                <a:gd name="connsiteY10" fmla="*/ 106678 h 1293221"/>
                <a:gd name="connsiteX11" fmla="*/ 3657600 w 3657600"/>
                <a:gd name="connsiteY11" fmla="*/ 84907 h 1293221"/>
                <a:gd name="connsiteX0" fmla="*/ 0 w 3657600"/>
                <a:gd name="connsiteY0" fmla="*/ 1278497 h 1289382"/>
                <a:gd name="connsiteX1" fmla="*/ 370114 w 3657600"/>
                <a:gd name="connsiteY1" fmla="*/ 1289382 h 1289382"/>
                <a:gd name="connsiteX2" fmla="*/ 914400 w 3657600"/>
                <a:gd name="connsiteY2" fmla="*/ 1278497 h 1289382"/>
                <a:gd name="connsiteX3" fmla="*/ 1088571 w 3657600"/>
                <a:gd name="connsiteY3" fmla="*/ 1245840 h 1289382"/>
                <a:gd name="connsiteX4" fmla="*/ 1240972 w 3657600"/>
                <a:gd name="connsiteY4" fmla="*/ 1104326 h 1289382"/>
                <a:gd name="connsiteX5" fmla="*/ 1328057 w 3657600"/>
                <a:gd name="connsiteY5" fmla="*/ 788639 h 1289382"/>
                <a:gd name="connsiteX6" fmla="*/ 1415143 w 3657600"/>
                <a:gd name="connsiteY6" fmla="*/ 374982 h 1289382"/>
                <a:gd name="connsiteX7" fmla="*/ 1502229 w 3657600"/>
                <a:gd name="connsiteY7" fmla="*/ 135497 h 1289382"/>
                <a:gd name="connsiteX8" fmla="*/ 1621972 w 3657600"/>
                <a:gd name="connsiteY8" fmla="*/ 15753 h 1289382"/>
                <a:gd name="connsiteX9" fmla="*/ 2111828 w 3657600"/>
                <a:gd name="connsiteY9" fmla="*/ 4869 h 1289382"/>
                <a:gd name="connsiteX10" fmla="*/ 3505201 w 3657600"/>
                <a:gd name="connsiteY10" fmla="*/ 48411 h 1289382"/>
                <a:gd name="connsiteX11" fmla="*/ 3657600 w 3657600"/>
                <a:gd name="connsiteY11" fmla="*/ 81068 h 1289382"/>
                <a:gd name="connsiteX0" fmla="*/ 0 w 3679372"/>
                <a:gd name="connsiteY0" fmla="*/ 1278497 h 1289382"/>
                <a:gd name="connsiteX1" fmla="*/ 370114 w 3679372"/>
                <a:gd name="connsiteY1" fmla="*/ 1289382 h 1289382"/>
                <a:gd name="connsiteX2" fmla="*/ 914400 w 3679372"/>
                <a:gd name="connsiteY2" fmla="*/ 1278497 h 1289382"/>
                <a:gd name="connsiteX3" fmla="*/ 1088571 w 3679372"/>
                <a:gd name="connsiteY3" fmla="*/ 1245840 h 1289382"/>
                <a:gd name="connsiteX4" fmla="*/ 1240972 w 3679372"/>
                <a:gd name="connsiteY4" fmla="*/ 1104326 h 1289382"/>
                <a:gd name="connsiteX5" fmla="*/ 1328057 w 3679372"/>
                <a:gd name="connsiteY5" fmla="*/ 788639 h 1289382"/>
                <a:gd name="connsiteX6" fmla="*/ 1415143 w 3679372"/>
                <a:gd name="connsiteY6" fmla="*/ 374982 h 1289382"/>
                <a:gd name="connsiteX7" fmla="*/ 1502229 w 3679372"/>
                <a:gd name="connsiteY7" fmla="*/ 135497 h 1289382"/>
                <a:gd name="connsiteX8" fmla="*/ 1621972 w 3679372"/>
                <a:gd name="connsiteY8" fmla="*/ 15753 h 1289382"/>
                <a:gd name="connsiteX9" fmla="*/ 2111828 w 3679372"/>
                <a:gd name="connsiteY9" fmla="*/ 4869 h 1289382"/>
                <a:gd name="connsiteX10" fmla="*/ 3505201 w 3679372"/>
                <a:gd name="connsiteY10" fmla="*/ 48411 h 1289382"/>
                <a:gd name="connsiteX11" fmla="*/ 3679372 w 3679372"/>
                <a:gd name="connsiteY11" fmla="*/ 26640 h 1289382"/>
                <a:gd name="connsiteX0" fmla="*/ 0 w 3505201"/>
                <a:gd name="connsiteY0" fmla="*/ 1278497 h 1289382"/>
                <a:gd name="connsiteX1" fmla="*/ 370114 w 3505201"/>
                <a:gd name="connsiteY1" fmla="*/ 1289382 h 1289382"/>
                <a:gd name="connsiteX2" fmla="*/ 914400 w 3505201"/>
                <a:gd name="connsiteY2" fmla="*/ 1278497 h 1289382"/>
                <a:gd name="connsiteX3" fmla="*/ 1088571 w 3505201"/>
                <a:gd name="connsiteY3" fmla="*/ 1245840 h 1289382"/>
                <a:gd name="connsiteX4" fmla="*/ 1240972 w 3505201"/>
                <a:gd name="connsiteY4" fmla="*/ 1104326 h 1289382"/>
                <a:gd name="connsiteX5" fmla="*/ 1328057 w 3505201"/>
                <a:gd name="connsiteY5" fmla="*/ 788639 h 1289382"/>
                <a:gd name="connsiteX6" fmla="*/ 1415143 w 3505201"/>
                <a:gd name="connsiteY6" fmla="*/ 374982 h 1289382"/>
                <a:gd name="connsiteX7" fmla="*/ 1502229 w 3505201"/>
                <a:gd name="connsiteY7" fmla="*/ 135497 h 1289382"/>
                <a:gd name="connsiteX8" fmla="*/ 1621972 w 3505201"/>
                <a:gd name="connsiteY8" fmla="*/ 15753 h 1289382"/>
                <a:gd name="connsiteX9" fmla="*/ 2111828 w 3505201"/>
                <a:gd name="connsiteY9" fmla="*/ 4869 h 1289382"/>
                <a:gd name="connsiteX10" fmla="*/ 3505201 w 3505201"/>
                <a:gd name="connsiteY10" fmla="*/ 48411 h 1289382"/>
                <a:gd name="connsiteX0" fmla="*/ 0 w 2116180"/>
                <a:gd name="connsiteY0" fmla="*/ 1369201 h 1380086"/>
                <a:gd name="connsiteX1" fmla="*/ 370114 w 2116180"/>
                <a:gd name="connsiteY1" fmla="*/ 1380086 h 1380086"/>
                <a:gd name="connsiteX2" fmla="*/ 914400 w 2116180"/>
                <a:gd name="connsiteY2" fmla="*/ 1369201 h 1380086"/>
                <a:gd name="connsiteX3" fmla="*/ 1088571 w 2116180"/>
                <a:gd name="connsiteY3" fmla="*/ 1336544 h 1380086"/>
                <a:gd name="connsiteX4" fmla="*/ 1240972 w 2116180"/>
                <a:gd name="connsiteY4" fmla="*/ 1195030 h 1380086"/>
                <a:gd name="connsiteX5" fmla="*/ 1328057 w 2116180"/>
                <a:gd name="connsiteY5" fmla="*/ 879343 h 1380086"/>
                <a:gd name="connsiteX6" fmla="*/ 1415143 w 2116180"/>
                <a:gd name="connsiteY6" fmla="*/ 465686 h 1380086"/>
                <a:gd name="connsiteX7" fmla="*/ 1502229 w 2116180"/>
                <a:gd name="connsiteY7" fmla="*/ 226201 h 1380086"/>
                <a:gd name="connsiteX8" fmla="*/ 1621972 w 2116180"/>
                <a:gd name="connsiteY8" fmla="*/ 106457 h 1380086"/>
                <a:gd name="connsiteX9" fmla="*/ 2111828 w 2116180"/>
                <a:gd name="connsiteY9" fmla="*/ 95573 h 1380086"/>
                <a:gd name="connsiteX10" fmla="*/ 1948544 w 2116180"/>
                <a:gd name="connsiteY10" fmla="*/ 1369200 h 1380086"/>
                <a:gd name="connsiteX0" fmla="*/ 0 w 1948544"/>
                <a:gd name="connsiteY0" fmla="*/ 1283215 h 1294100"/>
                <a:gd name="connsiteX1" fmla="*/ 370114 w 1948544"/>
                <a:gd name="connsiteY1" fmla="*/ 1294100 h 1294100"/>
                <a:gd name="connsiteX2" fmla="*/ 914400 w 1948544"/>
                <a:gd name="connsiteY2" fmla="*/ 1283215 h 1294100"/>
                <a:gd name="connsiteX3" fmla="*/ 1088571 w 1948544"/>
                <a:gd name="connsiteY3" fmla="*/ 1250558 h 1294100"/>
                <a:gd name="connsiteX4" fmla="*/ 1240972 w 1948544"/>
                <a:gd name="connsiteY4" fmla="*/ 1109044 h 1294100"/>
                <a:gd name="connsiteX5" fmla="*/ 1328057 w 1948544"/>
                <a:gd name="connsiteY5" fmla="*/ 793357 h 1294100"/>
                <a:gd name="connsiteX6" fmla="*/ 1415143 w 1948544"/>
                <a:gd name="connsiteY6" fmla="*/ 379700 h 1294100"/>
                <a:gd name="connsiteX7" fmla="*/ 1502229 w 1948544"/>
                <a:gd name="connsiteY7" fmla="*/ 140215 h 1294100"/>
                <a:gd name="connsiteX8" fmla="*/ 1621972 w 1948544"/>
                <a:gd name="connsiteY8" fmla="*/ 20471 h 1294100"/>
                <a:gd name="connsiteX9" fmla="*/ 1621971 w 1948544"/>
                <a:gd name="connsiteY9" fmla="*/ 564758 h 1294100"/>
                <a:gd name="connsiteX10" fmla="*/ 1948544 w 1948544"/>
                <a:gd name="connsiteY10" fmla="*/ 1283214 h 1294100"/>
                <a:gd name="connsiteX0" fmla="*/ 0 w 3341915"/>
                <a:gd name="connsiteY0" fmla="*/ 1283215 h 1294100"/>
                <a:gd name="connsiteX1" fmla="*/ 370114 w 3341915"/>
                <a:gd name="connsiteY1" fmla="*/ 1294100 h 1294100"/>
                <a:gd name="connsiteX2" fmla="*/ 914400 w 3341915"/>
                <a:gd name="connsiteY2" fmla="*/ 1283215 h 1294100"/>
                <a:gd name="connsiteX3" fmla="*/ 1088571 w 3341915"/>
                <a:gd name="connsiteY3" fmla="*/ 1250558 h 1294100"/>
                <a:gd name="connsiteX4" fmla="*/ 1240972 w 3341915"/>
                <a:gd name="connsiteY4" fmla="*/ 1109044 h 1294100"/>
                <a:gd name="connsiteX5" fmla="*/ 1328057 w 3341915"/>
                <a:gd name="connsiteY5" fmla="*/ 793357 h 1294100"/>
                <a:gd name="connsiteX6" fmla="*/ 1415143 w 3341915"/>
                <a:gd name="connsiteY6" fmla="*/ 379700 h 1294100"/>
                <a:gd name="connsiteX7" fmla="*/ 1502229 w 3341915"/>
                <a:gd name="connsiteY7" fmla="*/ 140215 h 1294100"/>
                <a:gd name="connsiteX8" fmla="*/ 1621972 w 3341915"/>
                <a:gd name="connsiteY8" fmla="*/ 20471 h 1294100"/>
                <a:gd name="connsiteX9" fmla="*/ 1621971 w 3341915"/>
                <a:gd name="connsiteY9" fmla="*/ 564758 h 1294100"/>
                <a:gd name="connsiteX10" fmla="*/ 3341915 w 3341915"/>
                <a:gd name="connsiteY10" fmla="*/ 1228785 h 1294100"/>
                <a:gd name="connsiteX0" fmla="*/ 0 w 3341915"/>
                <a:gd name="connsiteY0" fmla="*/ 1326052 h 1336937"/>
                <a:gd name="connsiteX1" fmla="*/ 370114 w 3341915"/>
                <a:gd name="connsiteY1" fmla="*/ 1336937 h 1336937"/>
                <a:gd name="connsiteX2" fmla="*/ 914400 w 3341915"/>
                <a:gd name="connsiteY2" fmla="*/ 1326052 h 1336937"/>
                <a:gd name="connsiteX3" fmla="*/ 1088571 w 3341915"/>
                <a:gd name="connsiteY3" fmla="*/ 1293395 h 1336937"/>
                <a:gd name="connsiteX4" fmla="*/ 1240972 w 3341915"/>
                <a:gd name="connsiteY4" fmla="*/ 1151881 h 1336937"/>
                <a:gd name="connsiteX5" fmla="*/ 1328057 w 3341915"/>
                <a:gd name="connsiteY5" fmla="*/ 836194 h 1336937"/>
                <a:gd name="connsiteX6" fmla="*/ 1415143 w 3341915"/>
                <a:gd name="connsiteY6" fmla="*/ 422537 h 1336937"/>
                <a:gd name="connsiteX7" fmla="*/ 1502229 w 3341915"/>
                <a:gd name="connsiteY7" fmla="*/ 183052 h 1336937"/>
                <a:gd name="connsiteX8" fmla="*/ 1621972 w 3341915"/>
                <a:gd name="connsiteY8" fmla="*/ 63308 h 1336937"/>
                <a:gd name="connsiteX9" fmla="*/ 1676399 w 3341915"/>
                <a:gd name="connsiteY9" fmla="*/ 1228081 h 1336937"/>
                <a:gd name="connsiteX10" fmla="*/ 3341915 w 3341915"/>
                <a:gd name="connsiteY10" fmla="*/ 1271622 h 1336937"/>
                <a:gd name="connsiteX0" fmla="*/ 0 w 3341915"/>
                <a:gd name="connsiteY0" fmla="*/ 1291965 h 1302850"/>
                <a:gd name="connsiteX1" fmla="*/ 370114 w 3341915"/>
                <a:gd name="connsiteY1" fmla="*/ 1302850 h 1302850"/>
                <a:gd name="connsiteX2" fmla="*/ 914400 w 3341915"/>
                <a:gd name="connsiteY2" fmla="*/ 1291965 h 1302850"/>
                <a:gd name="connsiteX3" fmla="*/ 1088571 w 3341915"/>
                <a:gd name="connsiteY3" fmla="*/ 1259308 h 1302850"/>
                <a:gd name="connsiteX4" fmla="*/ 1240972 w 3341915"/>
                <a:gd name="connsiteY4" fmla="*/ 1117794 h 1302850"/>
                <a:gd name="connsiteX5" fmla="*/ 1328057 w 3341915"/>
                <a:gd name="connsiteY5" fmla="*/ 802107 h 1302850"/>
                <a:gd name="connsiteX6" fmla="*/ 1415143 w 3341915"/>
                <a:gd name="connsiteY6" fmla="*/ 388450 h 1302850"/>
                <a:gd name="connsiteX7" fmla="*/ 1621972 w 3341915"/>
                <a:gd name="connsiteY7" fmla="*/ 29221 h 1302850"/>
                <a:gd name="connsiteX8" fmla="*/ 1676399 w 3341915"/>
                <a:gd name="connsiteY8" fmla="*/ 1193994 h 1302850"/>
                <a:gd name="connsiteX9" fmla="*/ 3341915 w 3341915"/>
                <a:gd name="connsiteY9" fmla="*/ 1237535 h 1302850"/>
                <a:gd name="connsiteX0" fmla="*/ 0 w 3341915"/>
                <a:gd name="connsiteY0" fmla="*/ 1323011 h 1333896"/>
                <a:gd name="connsiteX1" fmla="*/ 370114 w 3341915"/>
                <a:gd name="connsiteY1" fmla="*/ 1333896 h 1333896"/>
                <a:gd name="connsiteX2" fmla="*/ 914400 w 3341915"/>
                <a:gd name="connsiteY2" fmla="*/ 1323011 h 1333896"/>
                <a:gd name="connsiteX3" fmla="*/ 1088571 w 3341915"/>
                <a:gd name="connsiteY3" fmla="*/ 1290354 h 1333896"/>
                <a:gd name="connsiteX4" fmla="*/ 1240972 w 3341915"/>
                <a:gd name="connsiteY4" fmla="*/ 1148840 h 1333896"/>
                <a:gd name="connsiteX5" fmla="*/ 1328057 w 3341915"/>
                <a:gd name="connsiteY5" fmla="*/ 833153 h 1333896"/>
                <a:gd name="connsiteX6" fmla="*/ 1415143 w 3341915"/>
                <a:gd name="connsiteY6" fmla="*/ 419496 h 1333896"/>
                <a:gd name="connsiteX7" fmla="*/ 1469572 w 3341915"/>
                <a:gd name="connsiteY7" fmla="*/ 27610 h 1333896"/>
                <a:gd name="connsiteX8" fmla="*/ 1676399 w 3341915"/>
                <a:gd name="connsiteY8" fmla="*/ 1225040 h 1333896"/>
                <a:gd name="connsiteX9" fmla="*/ 3341915 w 3341915"/>
                <a:gd name="connsiteY9" fmla="*/ 1268581 h 1333896"/>
                <a:gd name="connsiteX0" fmla="*/ 0 w 3341915"/>
                <a:gd name="connsiteY0" fmla="*/ 1323011 h 1333896"/>
                <a:gd name="connsiteX1" fmla="*/ 370114 w 3341915"/>
                <a:gd name="connsiteY1" fmla="*/ 1333896 h 1333896"/>
                <a:gd name="connsiteX2" fmla="*/ 914400 w 3341915"/>
                <a:gd name="connsiteY2" fmla="*/ 1323011 h 1333896"/>
                <a:gd name="connsiteX3" fmla="*/ 1088571 w 3341915"/>
                <a:gd name="connsiteY3" fmla="*/ 1290354 h 1333896"/>
                <a:gd name="connsiteX4" fmla="*/ 1240972 w 3341915"/>
                <a:gd name="connsiteY4" fmla="*/ 1148840 h 1333896"/>
                <a:gd name="connsiteX5" fmla="*/ 1328057 w 3341915"/>
                <a:gd name="connsiteY5" fmla="*/ 833153 h 1333896"/>
                <a:gd name="connsiteX6" fmla="*/ 1284515 w 3341915"/>
                <a:gd name="connsiteY6" fmla="*/ 419496 h 1333896"/>
                <a:gd name="connsiteX7" fmla="*/ 1469572 w 3341915"/>
                <a:gd name="connsiteY7" fmla="*/ 27610 h 1333896"/>
                <a:gd name="connsiteX8" fmla="*/ 1676399 w 3341915"/>
                <a:gd name="connsiteY8" fmla="*/ 1225040 h 1333896"/>
                <a:gd name="connsiteX9" fmla="*/ 3341915 w 3341915"/>
                <a:gd name="connsiteY9" fmla="*/ 1268581 h 1333896"/>
                <a:gd name="connsiteX0" fmla="*/ 0 w 3341915"/>
                <a:gd name="connsiteY0" fmla="*/ 1323203 h 1334088"/>
                <a:gd name="connsiteX1" fmla="*/ 370114 w 3341915"/>
                <a:gd name="connsiteY1" fmla="*/ 1334088 h 1334088"/>
                <a:gd name="connsiteX2" fmla="*/ 914400 w 3341915"/>
                <a:gd name="connsiteY2" fmla="*/ 1323203 h 1334088"/>
                <a:gd name="connsiteX3" fmla="*/ 1088571 w 3341915"/>
                <a:gd name="connsiteY3" fmla="*/ 1290546 h 1334088"/>
                <a:gd name="connsiteX4" fmla="*/ 1240972 w 3341915"/>
                <a:gd name="connsiteY4" fmla="*/ 1149032 h 1334088"/>
                <a:gd name="connsiteX5" fmla="*/ 1262742 w 3341915"/>
                <a:gd name="connsiteY5" fmla="*/ 855116 h 1334088"/>
                <a:gd name="connsiteX6" fmla="*/ 1284515 w 3341915"/>
                <a:gd name="connsiteY6" fmla="*/ 419688 h 1334088"/>
                <a:gd name="connsiteX7" fmla="*/ 1469572 w 3341915"/>
                <a:gd name="connsiteY7" fmla="*/ 27802 h 1334088"/>
                <a:gd name="connsiteX8" fmla="*/ 1676399 w 3341915"/>
                <a:gd name="connsiteY8" fmla="*/ 1225232 h 1334088"/>
                <a:gd name="connsiteX9" fmla="*/ 3341915 w 3341915"/>
                <a:gd name="connsiteY9" fmla="*/ 1268773 h 1334088"/>
                <a:gd name="connsiteX0" fmla="*/ 0 w 3341915"/>
                <a:gd name="connsiteY0" fmla="*/ 1323203 h 1340439"/>
                <a:gd name="connsiteX1" fmla="*/ 370114 w 3341915"/>
                <a:gd name="connsiteY1" fmla="*/ 1334088 h 1340439"/>
                <a:gd name="connsiteX2" fmla="*/ 914400 w 3341915"/>
                <a:gd name="connsiteY2" fmla="*/ 1323203 h 1340439"/>
                <a:gd name="connsiteX3" fmla="*/ 1240972 w 3341915"/>
                <a:gd name="connsiteY3" fmla="*/ 1149032 h 1340439"/>
                <a:gd name="connsiteX4" fmla="*/ 1262742 w 3341915"/>
                <a:gd name="connsiteY4" fmla="*/ 855116 h 1340439"/>
                <a:gd name="connsiteX5" fmla="*/ 1284515 w 3341915"/>
                <a:gd name="connsiteY5" fmla="*/ 419688 h 1340439"/>
                <a:gd name="connsiteX6" fmla="*/ 1469572 w 3341915"/>
                <a:gd name="connsiteY6" fmla="*/ 27802 h 1340439"/>
                <a:gd name="connsiteX7" fmla="*/ 1676399 w 3341915"/>
                <a:gd name="connsiteY7" fmla="*/ 1225232 h 1340439"/>
                <a:gd name="connsiteX8" fmla="*/ 3341915 w 3341915"/>
                <a:gd name="connsiteY8" fmla="*/ 1268773 h 1340439"/>
                <a:gd name="connsiteX0" fmla="*/ 0 w 3341915"/>
                <a:gd name="connsiteY0" fmla="*/ 1323203 h 1345578"/>
                <a:gd name="connsiteX1" fmla="*/ 370114 w 3341915"/>
                <a:gd name="connsiteY1" fmla="*/ 1334088 h 1345578"/>
                <a:gd name="connsiteX2" fmla="*/ 1240972 w 3341915"/>
                <a:gd name="connsiteY2" fmla="*/ 1149032 h 1345578"/>
                <a:gd name="connsiteX3" fmla="*/ 1262742 w 3341915"/>
                <a:gd name="connsiteY3" fmla="*/ 855116 h 1345578"/>
                <a:gd name="connsiteX4" fmla="*/ 1284515 w 3341915"/>
                <a:gd name="connsiteY4" fmla="*/ 419688 h 1345578"/>
                <a:gd name="connsiteX5" fmla="*/ 1469572 w 3341915"/>
                <a:gd name="connsiteY5" fmla="*/ 27802 h 1345578"/>
                <a:gd name="connsiteX6" fmla="*/ 1676399 w 3341915"/>
                <a:gd name="connsiteY6" fmla="*/ 1225232 h 1345578"/>
                <a:gd name="connsiteX7" fmla="*/ 3341915 w 3341915"/>
                <a:gd name="connsiteY7" fmla="*/ 1268773 h 1345578"/>
                <a:gd name="connsiteX0" fmla="*/ 0 w 3516086"/>
                <a:gd name="connsiteY0" fmla="*/ 1334089 h 1349087"/>
                <a:gd name="connsiteX1" fmla="*/ 544285 w 3516086"/>
                <a:gd name="connsiteY1" fmla="*/ 1334088 h 1349087"/>
                <a:gd name="connsiteX2" fmla="*/ 1415143 w 3516086"/>
                <a:gd name="connsiteY2" fmla="*/ 1149032 h 1349087"/>
                <a:gd name="connsiteX3" fmla="*/ 1436913 w 3516086"/>
                <a:gd name="connsiteY3" fmla="*/ 855116 h 1349087"/>
                <a:gd name="connsiteX4" fmla="*/ 1458686 w 3516086"/>
                <a:gd name="connsiteY4" fmla="*/ 419688 h 1349087"/>
                <a:gd name="connsiteX5" fmla="*/ 1643743 w 3516086"/>
                <a:gd name="connsiteY5" fmla="*/ 27802 h 1349087"/>
                <a:gd name="connsiteX6" fmla="*/ 1850570 w 3516086"/>
                <a:gd name="connsiteY6" fmla="*/ 1225232 h 1349087"/>
                <a:gd name="connsiteX7" fmla="*/ 3516086 w 3516086"/>
                <a:gd name="connsiteY7" fmla="*/ 1268773 h 1349087"/>
                <a:gd name="connsiteX0" fmla="*/ 0 w 3516086"/>
                <a:gd name="connsiteY0" fmla="*/ 1334089 h 1339613"/>
                <a:gd name="connsiteX1" fmla="*/ 544285 w 3516086"/>
                <a:gd name="connsiteY1" fmla="*/ 1334088 h 1339613"/>
                <a:gd name="connsiteX2" fmla="*/ 1219200 w 3516086"/>
                <a:gd name="connsiteY2" fmla="*/ 1279661 h 1339613"/>
                <a:gd name="connsiteX3" fmla="*/ 1436913 w 3516086"/>
                <a:gd name="connsiteY3" fmla="*/ 855116 h 1339613"/>
                <a:gd name="connsiteX4" fmla="*/ 1458686 w 3516086"/>
                <a:gd name="connsiteY4" fmla="*/ 419688 h 1339613"/>
                <a:gd name="connsiteX5" fmla="*/ 1643743 w 3516086"/>
                <a:gd name="connsiteY5" fmla="*/ 27802 h 1339613"/>
                <a:gd name="connsiteX6" fmla="*/ 1850570 w 3516086"/>
                <a:gd name="connsiteY6" fmla="*/ 1225232 h 1339613"/>
                <a:gd name="connsiteX7" fmla="*/ 3516086 w 3516086"/>
                <a:gd name="connsiteY7" fmla="*/ 1268773 h 1339613"/>
                <a:gd name="connsiteX0" fmla="*/ 0 w 3516086"/>
                <a:gd name="connsiteY0" fmla="*/ 1335605 h 1341129"/>
                <a:gd name="connsiteX1" fmla="*/ 544285 w 3516086"/>
                <a:gd name="connsiteY1" fmla="*/ 1335604 h 1341129"/>
                <a:gd name="connsiteX2" fmla="*/ 1219200 w 3516086"/>
                <a:gd name="connsiteY2" fmla="*/ 1281177 h 1341129"/>
                <a:gd name="connsiteX3" fmla="*/ 1415141 w 3516086"/>
                <a:gd name="connsiteY3" fmla="*/ 1019918 h 1341129"/>
                <a:gd name="connsiteX4" fmla="*/ 1458686 w 3516086"/>
                <a:gd name="connsiteY4" fmla="*/ 421204 h 1341129"/>
                <a:gd name="connsiteX5" fmla="*/ 1643743 w 3516086"/>
                <a:gd name="connsiteY5" fmla="*/ 29318 h 1341129"/>
                <a:gd name="connsiteX6" fmla="*/ 1850570 w 3516086"/>
                <a:gd name="connsiteY6" fmla="*/ 1226748 h 1341129"/>
                <a:gd name="connsiteX7" fmla="*/ 3516086 w 3516086"/>
                <a:gd name="connsiteY7" fmla="*/ 1270289 h 1341129"/>
                <a:gd name="connsiteX0" fmla="*/ 0 w 3516086"/>
                <a:gd name="connsiteY0" fmla="*/ 1321960 h 1327484"/>
                <a:gd name="connsiteX1" fmla="*/ 544285 w 3516086"/>
                <a:gd name="connsiteY1" fmla="*/ 1321959 h 1327484"/>
                <a:gd name="connsiteX2" fmla="*/ 1219200 w 3516086"/>
                <a:gd name="connsiteY2" fmla="*/ 1267532 h 1327484"/>
                <a:gd name="connsiteX3" fmla="*/ 1415141 w 3516086"/>
                <a:gd name="connsiteY3" fmla="*/ 1006273 h 1327484"/>
                <a:gd name="connsiteX4" fmla="*/ 1458686 w 3516086"/>
                <a:gd name="connsiteY4" fmla="*/ 559959 h 1327484"/>
                <a:gd name="connsiteX5" fmla="*/ 1643743 w 3516086"/>
                <a:gd name="connsiteY5" fmla="*/ 15673 h 1327484"/>
                <a:gd name="connsiteX6" fmla="*/ 1850570 w 3516086"/>
                <a:gd name="connsiteY6" fmla="*/ 1213103 h 1327484"/>
                <a:gd name="connsiteX7" fmla="*/ 3516086 w 3516086"/>
                <a:gd name="connsiteY7" fmla="*/ 1256644 h 1327484"/>
                <a:gd name="connsiteX0" fmla="*/ 0 w 3516086"/>
                <a:gd name="connsiteY0" fmla="*/ 1311327 h 1316851"/>
                <a:gd name="connsiteX1" fmla="*/ 544285 w 3516086"/>
                <a:gd name="connsiteY1" fmla="*/ 1311326 h 1316851"/>
                <a:gd name="connsiteX2" fmla="*/ 1219200 w 3516086"/>
                <a:gd name="connsiteY2" fmla="*/ 1256899 h 1316851"/>
                <a:gd name="connsiteX3" fmla="*/ 1415141 w 3516086"/>
                <a:gd name="connsiteY3" fmla="*/ 995640 h 1316851"/>
                <a:gd name="connsiteX4" fmla="*/ 1458686 w 3516086"/>
                <a:gd name="connsiteY4" fmla="*/ 549326 h 1316851"/>
                <a:gd name="connsiteX5" fmla="*/ 1578429 w 3516086"/>
                <a:gd name="connsiteY5" fmla="*/ 15926 h 1316851"/>
                <a:gd name="connsiteX6" fmla="*/ 1850570 w 3516086"/>
                <a:gd name="connsiteY6" fmla="*/ 1202470 h 1316851"/>
                <a:gd name="connsiteX7" fmla="*/ 3516086 w 3516086"/>
                <a:gd name="connsiteY7" fmla="*/ 1246011 h 1316851"/>
                <a:gd name="connsiteX0" fmla="*/ 0 w 3592286"/>
                <a:gd name="connsiteY0" fmla="*/ 1311327 h 1336500"/>
                <a:gd name="connsiteX1" fmla="*/ 544285 w 3592286"/>
                <a:gd name="connsiteY1" fmla="*/ 1311326 h 1336500"/>
                <a:gd name="connsiteX2" fmla="*/ 1219200 w 3592286"/>
                <a:gd name="connsiteY2" fmla="*/ 1256899 h 1336500"/>
                <a:gd name="connsiteX3" fmla="*/ 1415141 w 3592286"/>
                <a:gd name="connsiteY3" fmla="*/ 995640 h 1336500"/>
                <a:gd name="connsiteX4" fmla="*/ 1458686 w 3592286"/>
                <a:gd name="connsiteY4" fmla="*/ 549326 h 1336500"/>
                <a:gd name="connsiteX5" fmla="*/ 1578429 w 3592286"/>
                <a:gd name="connsiteY5" fmla="*/ 15926 h 1336500"/>
                <a:gd name="connsiteX6" fmla="*/ 1850570 w 3592286"/>
                <a:gd name="connsiteY6" fmla="*/ 1202470 h 1336500"/>
                <a:gd name="connsiteX7" fmla="*/ 3592286 w 3592286"/>
                <a:gd name="connsiteY7" fmla="*/ 1311325 h 133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92286" h="1336500">
                  <a:moveTo>
                    <a:pt x="0" y="1311327"/>
                  </a:moveTo>
                  <a:cubicBezTo>
                    <a:pt x="108857" y="1316769"/>
                    <a:pt x="341085" y="1320397"/>
                    <a:pt x="544285" y="1311326"/>
                  </a:cubicBezTo>
                  <a:cubicBezTo>
                    <a:pt x="747485" y="1302255"/>
                    <a:pt x="1074057" y="1309513"/>
                    <a:pt x="1219200" y="1256899"/>
                  </a:cubicBezTo>
                  <a:cubicBezTo>
                    <a:pt x="1364343" y="1204285"/>
                    <a:pt x="1375227" y="1113569"/>
                    <a:pt x="1415141" y="995640"/>
                  </a:cubicBezTo>
                  <a:cubicBezTo>
                    <a:pt x="1455055" y="877711"/>
                    <a:pt x="1431471" y="712612"/>
                    <a:pt x="1458686" y="549326"/>
                  </a:cubicBezTo>
                  <a:cubicBezTo>
                    <a:pt x="1485901" y="386040"/>
                    <a:pt x="1513115" y="-92931"/>
                    <a:pt x="1578429" y="15926"/>
                  </a:cubicBezTo>
                  <a:cubicBezTo>
                    <a:pt x="1643743" y="124783"/>
                    <a:pt x="1514927" y="986570"/>
                    <a:pt x="1850570" y="1202470"/>
                  </a:cubicBezTo>
                  <a:cubicBezTo>
                    <a:pt x="2186213" y="1418370"/>
                    <a:pt x="3331029" y="1307697"/>
                    <a:pt x="3592286" y="1311325"/>
                  </a:cubicBezTo>
                </a:path>
              </a:pathLst>
            </a:cu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-152400" y="2072481"/>
            <a:ext cx="9220200" cy="1371600"/>
            <a:chOff x="-152400" y="3596481"/>
            <a:chExt cx="9220200" cy="1371600"/>
          </a:xfrm>
        </p:grpSpPr>
        <p:pic>
          <p:nvPicPr>
            <p:cNvPr id="17" name="Picture 16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6525" y="4200366"/>
              <a:ext cx="6391275" cy="767715"/>
            </a:xfrm>
            <a:prstGeom prst="rect">
              <a:avLst/>
            </a:prstGeom>
          </p:spPr>
        </p:pic>
        <p:sp>
          <p:nvSpPr>
            <p:cNvPr id="18" name="Title 1"/>
            <p:cNvSpPr txBox="1">
              <a:spLocks/>
            </p:cNvSpPr>
            <p:nvPr/>
          </p:nvSpPr>
          <p:spPr>
            <a:xfrm>
              <a:off x="-152400" y="3596481"/>
              <a:ext cx="3581400" cy="124962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dirty="0" smtClean="0">
                  <a:solidFill>
                    <a:srgbClr val="FF0000"/>
                  </a:solidFill>
                </a:rPr>
                <a:t> </a:t>
              </a:r>
              <a:endParaRPr lang="en-US" sz="3200" dirty="0" smtClean="0">
                <a:solidFill>
                  <a:srgbClr val="FF0000"/>
                </a:solidFill>
              </a:endParaRPr>
            </a:p>
            <a:p>
              <a:r>
                <a:rPr lang="en-US" sz="3200" dirty="0">
                  <a:solidFill>
                    <a:srgbClr val="FF0000"/>
                  </a:solidFill>
                </a:rPr>
                <a:t>L</a:t>
              </a:r>
              <a:r>
                <a:rPr lang="en-US" sz="3200" dirty="0" smtClean="0">
                  <a:solidFill>
                    <a:srgbClr val="FF0000"/>
                  </a:solidFill>
                </a:rPr>
                <a:t>ength term: 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411277" y="1310481"/>
            <a:ext cx="3570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solidFill>
                  <a:schemeClr val="tx2"/>
                </a:solidFill>
                <a:latin typeface="+mj-lt"/>
              </a:rPr>
              <a:t>e.g., Chan and </a:t>
            </a:r>
            <a:r>
              <a:rPr lang="en-CA" sz="2400" b="1" dirty="0" err="1" smtClean="0">
                <a:solidFill>
                  <a:schemeClr val="tx2"/>
                </a:solidFill>
                <a:latin typeface="+mj-lt"/>
              </a:rPr>
              <a:t>Vese</a:t>
            </a:r>
            <a:r>
              <a:rPr lang="en-CA" sz="2400" b="1" dirty="0" smtClean="0">
                <a:solidFill>
                  <a:schemeClr val="tx2"/>
                </a:solidFill>
                <a:latin typeface="+mj-lt"/>
              </a:rPr>
              <a:t>, 01</a:t>
            </a:r>
          </a:p>
          <a:p>
            <a:r>
              <a:rPr lang="en-CA" sz="2400" b="1" dirty="0" smtClean="0">
                <a:solidFill>
                  <a:schemeClr val="tx2"/>
                </a:solidFill>
                <a:latin typeface="+mj-lt"/>
              </a:rPr>
              <a:t>          Li et al., 2005</a:t>
            </a:r>
            <a:endParaRPr lang="fr-CA" sz="2400" b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175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 bwMode="auto">
          <a:xfrm>
            <a:off x="1022984" y="2517111"/>
            <a:ext cx="8654415" cy="191757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02920" y="91281"/>
            <a:ext cx="905256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Alternatively, we can embed the level set function in the energy directly</a:t>
            </a:r>
            <a:endParaRPr lang="en-US" dirty="0"/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08520" y="6949324"/>
            <a:ext cx="2346960" cy="399188"/>
          </a:xfrm>
        </p:spPr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411277" y="1310481"/>
            <a:ext cx="3570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solidFill>
                  <a:schemeClr val="tx2"/>
                </a:solidFill>
                <a:latin typeface="+mj-lt"/>
              </a:rPr>
              <a:t>e.g., Chan and </a:t>
            </a:r>
            <a:r>
              <a:rPr lang="en-CA" sz="2400" b="1" dirty="0" err="1" smtClean="0">
                <a:solidFill>
                  <a:schemeClr val="tx2"/>
                </a:solidFill>
                <a:latin typeface="+mj-lt"/>
              </a:rPr>
              <a:t>Vese</a:t>
            </a:r>
            <a:r>
              <a:rPr lang="en-CA" sz="2400" b="1" dirty="0" smtClean="0">
                <a:solidFill>
                  <a:schemeClr val="tx2"/>
                </a:solidFill>
                <a:latin typeface="+mj-lt"/>
              </a:rPr>
              <a:t>, 01</a:t>
            </a:r>
          </a:p>
          <a:p>
            <a:r>
              <a:rPr lang="en-CA" sz="2400" b="1" dirty="0" smtClean="0">
                <a:solidFill>
                  <a:schemeClr val="tx2"/>
                </a:solidFill>
                <a:latin typeface="+mj-lt"/>
              </a:rPr>
              <a:t>          Li et al., 2005</a:t>
            </a:r>
            <a:endParaRPr lang="fr-CA" sz="2400" b="1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90600" y="2346854"/>
            <a:ext cx="7848600" cy="1249627"/>
            <a:chOff x="-452755" y="2194454"/>
            <a:chExt cx="7848600" cy="1249627"/>
          </a:xfrm>
        </p:grpSpPr>
        <p:pic>
          <p:nvPicPr>
            <p:cNvPr id="16" name="Picture 1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00" y="2539998"/>
              <a:ext cx="4855845" cy="723900"/>
            </a:xfrm>
            <a:prstGeom prst="rect">
              <a:avLst/>
            </a:prstGeom>
          </p:spPr>
        </p:pic>
        <p:sp>
          <p:nvSpPr>
            <p:cNvPr id="20" name="Title 1"/>
            <p:cNvSpPr txBox="1">
              <a:spLocks/>
            </p:cNvSpPr>
            <p:nvPr/>
          </p:nvSpPr>
          <p:spPr>
            <a:xfrm>
              <a:off x="-452755" y="2194454"/>
              <a:ext cx="3581400" cy="124962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dirty="0" smtClean="0">
                  <a:solidFill>
                    <a:srgbClr val="FF0000"/>
                  </a:solidFill>
                </a:rPr>
                <a:t> </a:t>
              </a:r>
              <a:r>
                <a:rPr lang="en-US" sz="3200" dirty="0" smtClean="0">
                  <a:solidFill>
                    <a:srgbClr val="FF0000"/>
                  </a:solidFill>
                </a:rPr>
                <a:t>Region terms: 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81000" y="2910681"/>
            <a:ext cx="9220200" cy="1371600"/>
            <a:chOff x="-152400" y="3596481"/>
            <a:chExt cx="9220200" cy="1371600"/>
          </a:xfrm>
        </p:grpSpPr>
        <p:pic>
          <p:nvPicPr>
            <p:cNvPr id="23" name="Picture 2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6525" y="4200366"/>
              <a:ext cx="6391275" cy="767715"/>
            </a:xfrm>
            <a:prstGeom prst="rect">
              <a:avLst/>
            </a:prstGeom>
          </p:spPr>
        </p:pic>
        <p:sp>
          <p:nvSpPr>
            <p:cNvPr id="24" name="Title 1"/>
            <p:cNvSpPr txBox="1">
              <a:spLocks/>
            </p:cNvSpPr>
            <p:nvPr/>
          </p:nvSpPr>
          <p:spPr>
            <a:xfrm>
              <a:off x="-152400" y="3596481"/>
              <a:ext cx="3581400" cy="124962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dirty="0" smtClean="0">
                  <a:solidFill>
                    <a:srgbClr val="FF0000"/>
                  </a:solidFill>
                </a:rPr>
                <a:t> </a:t>
              </a:r>
              <a:endParaRPr lang="en-US" sz="3200" dirty="0" smtClean="0">
                <a:solidFill>
                  <a:srgbClr val="FF0000"/>
                </a:solidFill>
              </a:endParaRPr>
            </a:p>
            <a:p>
              <a:r>
                <a:rPr lang="en-US" sz="3200" dirty="0">
                  <a:solidFill>
                    <a:srgbClr val="FF0000"/>
                  </a:solidFill>
                </a:rPr>
                <a:t>L</a:t>
              </a:r>
              <a:r>
                <a:rPr lang="en-US" sz="3200" dirty="0" smtClean="0">
                  <a:solidFill>
                    <a:srgbClr val="FF0000"/>
                  </a:solidFill>
                </a:rPr>
                <a:t>ength term: 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8" name="Down Arrow 27"/>
          <p:cNvSpPr/>
          <p:nvPr/>
        </p:nvSpPr>
        <p:spPr>
          <a:xfrm>
            <a:off x="4876800" y="4314329"/>
            <a:ext cx="396445" cy="1190577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2514600" y="4891881"/>
            <a:ext cx="5867400" cy="17830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3200" dirty="0" smtClean="0">
              <a:solidFill>
                <a:srgbClr val="FF0000"/>
              </a:solidFill>
            </a:endParaRPr>
          </a:p>
          <a:p>
            <a:r>
              <a:rPr lang="en-US" sz="3800" dirty="0" smtClean="0"/>
              <a:t>Compute E-L equations directly w.r.t the level set </a:t>
            </a:r>
            <a:r>
              <a:rPr lang="en-US" sz="3800" dirty="0" smtClean="0"/>
              <a:t>function 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286400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502920" y="-61119"/>
            <a:ext cx="905256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Pros of level </a:t>
            </a:r>
            <a:r>
              <a:rPr lang="en-US" dirty="0" smtClean="0"/>
              <a:t>sets (1)</a:t>
            </a:r>
            <a:endParaRPr lang="en-US" dirty="0"/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08520" y="6949324"/>
            <a:ext cx="2346960" cy="399188"/>
          </a:xfrm>
        </p:spPr>
        <p:txBody>
          <a:bodyPr/>
          <a:lstStyle/>
          <a:p>
            <a:r>
              <a:rPr lang="en-US" dirty="0" smtClean="0"/>
              <a:t>11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800" y="624681"/>
            <a:ext cx="95250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3200" dirty="0" smtClean="0">
              <a:solidFill>
                <a:srgbClr val="FF0000"/>
              </a:solidFill>
            </a:endParaRPr>
          </a:p>
          <a:p>
            <a:r>
              <a:rPr lang="en-US" sz="3600" dirty="0" smtClean="0">
                <a:solidFill>
                  <a:srgbClr val="FF0000"/>
                </a:solidFill>
              </a:rPr>
              <a:t>Applicable to any differentiable  functional: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2" y="2788992"/>
            <a:ext cx="8702379" cy="43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3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38" name="Rectangle 230537"/>
          <p:cNvSpPr/>
          <p:nvPr/>
        </p:nvSpPr>
        <p:spPr>
          <a:xfrm>
            <a:off x="6324600" y="2269442"/>
            <a:ext cx="3189906" cy="15556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09600" y="13179"/>
            <a:ext cx="905256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Active Curves</a:t>
            </a:r>
            <a:endParaRPr lang="en-US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08520" y="6949324"/>
            <a:ext cx="2346960" cy="399188"/>
          </a:xfrm>
        </p:spPr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62806"/>
            <a:ext cx="9676905" cy="5467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590" y="2377281"/>
            <a:ext cx="2547610" cy="132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4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433252" y="4891881"/>
            <a:ext cx="9320348" cy="138417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02920" y="-61119"/>
            <a:ext cx="905256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Pros of level </a:t>
            </a:r>
            <a:r>
              <a:rPr lang="en-US" dirty="0" smtClean="0"/>
              <a:t>sets (1)</a:t>
            </a:r>
            <a:endParaRPr lang="en-US" dirty="0"/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08520" y="6949324"/>
            <a:ext cx="2346960" cy="399188"/>
          </a:xfrm>
        </p:spPr>
        <p:txBody>
          <a:bodyPr/>
          <a:lstStyle/>
          <a:p>
            <a:r>
              <a:rPr lang="en-US" dirty="0" smtClean="0"/>
              <a:t>11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1" y="4891881"/>
            <a:ext cx="9135289" cy="12832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2" y="2788992"/>
            <a:ext cx="8702379" cy="434128"/>
          </a:xfrm>
          <a:prstGeom prst="rect">
            <a:avLst/>
          </a:prstGeom>
        </p:spPr>
      </p:pic>
      <p:sp>
        <p:nvSpPr>
          <p:cNvPr id="15" name="Down Arrow 14"/>
          <p:cNvSpPr/>
          <p:nvPr/>
        </p:nvSpPr>
        <p:spPr>
          <a:xfrm>
            <a:off x="4618133" y="3139281"/>
            <a:ext cx="396445" cy="1707911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04800" y="624681"/>
            <a:ext cx="95250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3200" dirty="0" smtClean="0">
              <a:solidFill>
                <a:srgbClr val="FF0000"/>
              </a:solidFill>
            </a:endParaRPr>
          </a:p>
          <a:p>
            <a:r>
              <a:rPr lang="en-US" sz="3600" dirty="0" smtClean="0">
                <a:solidFill>
                  <a:srgbClr val="FF0000"/>
                </a:solidFill>
              </a:rPr>
              <a:t>Applicable to any differentiable  functional: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79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502920" y="300258"/>
            <a:ext cx="905256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Pros of level </a:t>
            </a:r>
            <a:r>
              <a:rPr lang="en-US" dirty="0" smtClean="0"/>
              <a:t>sets (2)</a:t>
            </a:r>
            <a:endParaRPr lang="en-US" dirty="0"/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08520" y="6949324"/>
            <a:ext cx="2346960" cy="399188"/>
          </a:xfrm>
        </p:spPr>
        <p:txBody>
          <a:bodyPr/>
          <a:lstStyle/>
          <a:p>
            <a:r>
              <a:rPr lang="en-US" dirty="0" smtClean="0"/>
              <a:t>12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43000" y="853281"/>
            <a:ext cx="8001000" cy="266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3200" dirty="0" smtClean="0">
              <a:solidFill>
                <a:srgbClr val="FF0000"/>
              </a:solidFill>
            </a:endParaRPr>
          </a:p>
          <a:p>
            <a:r>
              <a:rPr lang="en-US" sz="3600" dirty="0" smtClean="0">
                <a:solidFill>
                  <a:srgbClr val="FF0000"/>
                </a:solidFill>
              </a:rPr>
              <a:t>Direct extension  to higher dimensions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609600" y="3520281"/>
            <a:ext cx="2590800" cy="1968107"/>
          </a:xfrm>
          <a:custGeom>
            <a:avLst/>
            <a:gdLst>
              <a:gd name="connsiteX0" fmla="*/ 108920 w 2133416"/>
              <a:gd name="connsiteY0" fmla="*/ 1331313 h 1371748"/>
              <a:gd name="connsiteX1" fmla="*/ 1343 w 2133416"/>
              <a:gd name="connsiteY1" fmla="*/ 1022031 h 1371748"/>
              <a:gd name="connsiteX2" fmla="*/ 68579 w 2133416"/>
              <a:gd name="connsiteY2" fmla="*/ 416913 h 1371748"/>
              <a:gd name="connsiteX3" fmla="*/ 337520 w 2133416"/>
              <a:gd name="connsiteY3" fmla="*/ 26949 h 1371748"/>
              <a:gd name="connsiteX4" fmla="*/ 781273 w 2133416"/>
              <a:gd name="connsiteY4" fmla="*/ 40396 h 1371748"/>
              <a:gd name="connsiteX5" fmla="*/ 1238473 w 2133416"/>
              <a:gd name="connsiteY5" fmla="*/ 94184 h 1371748"/>
              <a:gd name="connsiteX6" fmla="*/ 1803249 w 2133416"/>
              <a:gd name="connsiteY6" fmla="*/ 53843 h 1371748"/>
              <a:gd name="connsiteX7" fmla="*/ 2125979 w 2133416"/>
              <a:gd name="connsiteY7" fmla="*/ 107631 h 1371748"/>
              <a:gd name="connsiteX8" fmla="*/ 2004955 w 2133416"/>
              <a:gd name="connsiteY8" fmla="*/ 443807 h 1371748"/>
              <a:gd name="connsiteX9" fmla="*/ 1722567 w 2133416"/>
              <a:gd name="connsiteY9" fmla="*/ 645513 h 1371748"/>
              <a:gd name="connsiteX10" fmla="*/ 1426731 w 2133416"/>
              <a:gd name="connsiteY10" fmla="*/ 726196 h 1371748"/>
              <a:gd name="connsiteX11" fmla="*/ 1211579 w 2133416"/>
              <a:gd name="connsiteY11" fmla="*/ 927902 h 1371748"/>
              <a:gd name="connsiteX12" fmla="*/ 956084 w 2133416"/>
              <a:gd name="connsiteY12" fmla="*/ 1008584 h 1371748"/>
              <a:gd name="connsiteX13" fmla="*/ 606461 w 2133416"/>
              <a:gd name="connsiteY13" fmla="*/ 1102713 h 1371748"/>
              <a:gd name="connsiteX14" fmla="*/ 350967 w 2133416"/>
              <a:gd name="connsiteY14" fmla="*/ 1290972 h 1371748"/>
              <a:gd name="connsiteX15" fmla="*/ 243390 w 2133416"/>
              <a:gd name="connsiteY15" fmla="*/ 1371654 h 1371748"/>
              <a:gd name="connsiteX16" fmla="*/ 68579 w 2133416"/>
              <a:gd name="connsiteY16" fmla="*/ 1277525 h 1371748"/>
              <a:gd name="connsiteX17" fmla="*/ 28237 w 2133416"/>
              <a:gd name="connsiteY17" fmla="*/ 874113 h 1371748"/>
              <a:gd name="connsiteX0" fmla="*/ 108920 w 2133416"/>
              <a:gd name="connsiteY0" fmla="*/ 1331313 h 1371748"/>
              <a:gd name="connsiteX1" fmla="*/ 1343 w 2133416"/>
              <a:gd name="connsiteY1" fmla="*/ 1022031 h 1371748"/>
              <a:gd name="connsiteX2" fmla="*/ 68579 w 2133416"/>
              <a:gd name="connsiteY2" fmla="*/ 416913 h 1371748"/>
              <a:gd name="connsiteX3" fmla="*/ 337520 w 2133416"/>
              <a:gd name="connsiteY3" fmla="*/ 26949 h 1371748"/>
              <a:gd name="connsiteX4" fmla="*/ 781273 w 2133416"/>
              <a:gd name="connsiteY4" fmla="*/ 40396 h 1371748"/>
              <a:gd name="connsiteX5" fmla="*/ 1238473 w 2133416"/>
              <a:gd name="connsiteY5" fmla="*/ 94184 h 1371748"/>
              <a:gd name="connsiteX6" fmla="*/ 1803249 w 2133416"/>
              <a:gd name="connsiteY6" fmla="*/ 53843 h 1371748"/>
              <a:gd name="connsiteX7" fmla="*/ 2125979 w 2133416"/>
              <a:gd name="connsiteY7" fmla="*/ 107631 h 1371748"/>
              <a:gd name="connsiteX8" fmla="*/ 2004955 w 2133416"/>
              <a:gd name="connsiteY8" fmla="*/ 443807 h 1371748"/>
              <a:gd name="connsiteX9" fmla="*/ 1722567 w 2133416"/>
              <a:gd name="connsiteY9" fmla="*/ 645513 h 1371748"/>
              <a:gd name="connsiteX10" fmla="*/ 1426731 w 2133416"/>
              <a:gd name="connsiteY10" fmla="*/ 726196 h 1371748"/>
              <a:gd name="connsiteX11" fmla="*/ 1211579 w 2133416"/>
              <a:gd name="connsiteY11" fmla="*/ 927902 h 1371748"/>
              <a:gd name="connsiteX12" fmla="*/ 956084 w 2133416"/>
              <a:gd name="connsiteY12" fmla="*/ 1008584 h 1371748"/>
              <a:gd name="connsiteX13" fmla="*/ 606461 w 2133416"/>
              <a:gd name="connsiteY13" fmla="*/ 1102713 h 1371748"/>
              <a:gd name="connsiteX14" fmla="*/ 350967 w 2133416"/>
              <a:gd name="connsiteY14" fmla="*/ 1290972 h 1371748"/>
              <a:gd name="connsiteX15" fmla="*/ 243390 w 2133416"/>
              <a:gd name="connsiteY15" fmla="*/ 1371654 h 1371748"/>
              <a:gd name="connsiteX16" fmla="*/ 68579 w 2133416"/>
              <a:gd name="connsiteY16" fmla="*/ 1277525 h 1371748"/>
              <a:gd name="connsiteX0" fmla="*/ 108920 w 2133416"/>
              <a:gd name="connsiteY0" fmla="*/ 1331313 h 1371748"/>
              <a:gd name="connsiteX1" fmla="*/ 1343 w 2133416"/>
              <a:gd name="connsiteY1" fmla="*/ 1022031 h 1371748"/>
              <a:gd name="connsiteX2" fmla="*/ 68579 w 2133416"/>
              <a:gd name="connsiteY2" fmla="*/ 416913 h 1371748"/>
              <a:gd name="connsiteX3" fmla="*/ 337520 w 2133416"/>
              <a:gd name="connsiteY3" fmla="*/ 26949 h 1371748"/>
              <a:gd name="connsiteX4" fmla="*/ 781273 w 2133416"/>
              <a:gd name="connsiteY4" fmla="*/ 40396 h 1371748"/>
              <a:gd name="connsiteX5" fmla="*/ 1238473 w 2133416"/>
              <a:gd name="connsiteY5" fmla="*/ 94184 h 1371748"/>
              <a:gd name="connsiteX6" fmla="*/ 1803249 w 2133416"/>
              <a:gd name="connsiteY6" fmla="*/ 53843 h 1371748"/>
              <a:gd name="connsiteX7" fmla="*/ 2125979 w 2133416"/>
              <a:gd name="connsiteY7" fmla="*/ 107631 h 1371748"/>
              <a:gd name="connsiteX8" fmla="*/ 2004955 w 2133416"/>
              <a:gd name="connsiteY8" fmla="*/ 443807 h 1371748"/>
              <a:gd name="connsiteX9" fmla="*/ 1722567 w 2133416"/>
              <a:gd name="connsiteY9" fmla="*/ 645513 h 1371748"/>
              <a:gd name="connsiteX10" fmla="*/ 1426731 w 2133416"/>
              <a:gd name="connsiteY10" fmla="*/ 726196 h 1371748"/>
              <a:gd name="connsiteX11" fmla="*/ 1616337 w 2133416"/>
              <a:gd name="connsiteY11" fmla="*/ 1223765 h 1371748"/>
              <a:gd name="connsiteX12" fmla="*/ 956084 w 2133416"/>
              <a:gd name="connsiteY12" fmla="*/ 1008584 h 1371748"/>
              <a:gd name="connsiteX13" fmla="*/ 606461 w 2133416"/>
              <a:gd name="connsiteY13" fmla="*/ 1102713 h 1371748"/>
              <a:gd name="connsiteX14" fmla="*/ 350967 w 2133416"/>
              <a:gd name="connsiteY14" fmla="*/ 1290972 h 1371748"/>
              <a:gd name="connsiteX15" fmla="*/ 243390 w 2133416"/>
              <a:gd name="connsiteY15" fmla="*/ 1371654 h 1371748"/>
              <a:gd name="connsiteX16" fmla="*/ 68579 w 2133416"/>
              <a:gd name="connsiteY16" fmla="*/ 1277525 h 1371748"/>
              <a:gd name="connsiteX0" fmla="*/ 108920 w 2133416"/>
              <a:gd name="connsiteY0" fmla="*/ 1331313 h 1515569"/>
              <a:gd name="connsiteX1" fmla="*/ 1343 w 2133416"/>
              <a:gd name="connsiteY1" fmla="*/ 1022031 h 1515569"/>
              <a:gd name="connsiteX2" fmla="*/ 68579 w 2133416"/>
              <a:gd name="connsiteY2" fmla="*/ 416913 h 1515569"/>
              <a:gd name="connsiteX3" fmla="*/ 337520 w 2133416"/>
              <a:gd name="connsiteY3" fmla="*/ 26949 h 1515569"/>
              <a:gd name="connsiteX4" fmla="*/ 781273 w 2133416"/>
              <a:gd name="connsiteY4" fmla="*/ 40396 h 1515569"/>
              <a:gd name="connsiteX5" fmla="*/ 1238473 w 2133416"/>
              <a:gd name="connsiteY5" fmla="*/ 94184 h 1515569"/>
              <a:gd name="connsiteX6" fmla="*/ 1803249 w 2133416"/>
              <a:gd name="connsiteY6" fmla="*/ 53843 h 1515569"/>
              <a:gd name="connsiteX7" fmla="*/ 2125979 w 2133416"/>
              <a:gd name="connsiteY7" fmla="*/ 107631 h 1515569"/>
              <a:gd name="connsiteX8" fmla="*/ 2004955 w 2133416"/>
              <a:gd name="connsiteY8" fmla="*/ 443807 h 1515569"/>
              <a:gd name="connsiteX9" fmla="*/ 1722567 w 2133416"/>
              <a:gd name="connsiteY9" fmla="*/ 645513 h 1515569"/>
              <a:gd name="connsiteX10" fmla="*/ 1426731 w 2133416"/>
              <a:gd name="connsiteY10" fmla="*/ 726196 h 1515569"/>
              <a:gd name="connsiteX11" fmla="*/ 1616337 w 2133416"/>
              <a:gd name="connsiteY11" fmla="*/ 1223765 h 1515569"/>
              <a:gd name="connsiteX12" fmla="*/ 956084 w 2133416"/>
              <a:gd name="connsiteY12" fmla="*/ 1008584 h 1515569"/>
              <a:gd name="connsiteX13" fmla="*/ 606461 w 2133416"/>
              <a:gd name="connsiteY13" fmla="*/ 1509527 h 1515569"/>
              <a:gd name="connsiteX14" fmla="*/ 350967 w 2133416"/>
              <a:gd name="connsiteY14" fmla="*/ 1290972 h 1515569"/>
              <a:gd name="connsiteX15" fmla="*/ 243390 w 2133416"/>
              <a:gd name="connsiteY15" fmla="*/ 1371654 h 1515569"/>
              <a:gd name="connsiteX16" fmla="*/ 68579 w 2133416"/>
              <a:gd name="connsiteY16" fmla="*/ 1277525 h 1515569"/>
              <a:gd name="connsiteX0" fmla="*/ 108920 w 2133416"/>
              <a:gd name="connsiteY0" fmla="*/ 1331313 h 1510988"/>
              <a:gd name="connsiteX1" fmla="*/ 1343 w 2133416"/>
              <a:gd name="connsiteY1" fmla="*/ 1022031 h 1510988"/>
              <a:gd name="connsiteX2" fmla="*/ 68579 w 2133416"/>
              <a:gd name="connsiteY2" fmla="*/ 416913 h 1510988"/>
              <a:gd name="connsiteX3" fmla="*/ 337520 w 2133416"/>
              <a:gd name="connsiteY3" fmla="*/ 26949 h 1510988"/>
              <a:gd name="connsiteX4" fmla="*/ 781273 w 2133416"/>
              <a:gd name="connsiteY4" fmla="*/ 40396 h 1510988"/>
              <a:gd name="connsiteX5" fmla="*/ 1238473 w 2133416"/>
              <a:gd name="connsiteY5" fmla="*/ 94184 h 1510988"/>
              <a:gd name="connsiteX6" fmla="*/ 1803249 w 2133416"/>
              <a:gd name="connsiteY6" fmla="*/ 53843 h 1510988"/>
              <a:gd name="connsiteX7" fmla="*/ 2125979 w 2133416"/>
              <a:gd name="connsiteY7" fmla="*/ 107631 h 1510988"/>
              <a:gd name="connsiteX8" fmla="*/ 2004955 w 2133416"/>
              <a:gd name="connsiteY8" fmla="*/ 443807 h 1510988"/>
              <a:gd name="connsiteX9" fmla="*/ 1722567 w 2133416"/>
              <a:gd name="connsiteY9" fmla="*/ 645513 h 1510988"/>
              <a:gd name="connsiteX10" fmla="*/ 1426731 w 2133416"/>
              <a:gd name="connsiteY10" fmla="*/ 726196 h 1510988"/>
              <a:gd name="connsiteX11" fmla="*/ 1616337 w 2133416"/>
              <a:gd name="connsiteY11" fmla="*/ 1223765 h 1510988"/>
              <a:gd name="connsiteX12" fmla="*/ 1057273 w 2133416"/>
              <a:gd name="connsiteY12" fmla="*/ 1378414 h 1510988"/>
              <a:gd name="connsiteX13" fmla="*/ 606461 w 2133416"/>
              <a:gd name="connsiteY13" fmla="*/ 1509527 h 1510988"/>
              <a:gd name="connsiteX14" fmla="*/ 350967 w 2133416"/>
              <a:gd name="connsiteY14" fmla="*/ 1290972 h 1510988"/>
              <a:gd name="connsiteX15" fmla="*/ 243390 w 2133416"/>
              <a:gd name="connsiteY15" fmla="*/ 1371654 h 1510988"/>
              <a:gd name="connsiteX16" fmla="*/ 68579 w 2133416"/>
              <a:gd name="connsiteY16" fmla="*/ 1277525 h 1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33416" h="1510988">
                <a:moveTo>
                  <a:pt x="108920" y="1331313"/>
                </a:moveTo>
                <a:cubicBezTo>
                  <a:pt x="58493" y="1252872"/>
                  <a:pt x="8066" y="1174431"/>
                  <a:pt x="1343" y="1022031"/>
                </a:cubicBezTo>
                <a:cubicBezTo>
                  <a:pt x="-5381" y="869631"/>
                  <a:pt x="12550" y="582760"/>
                  <a:pt x="68579" y="416913"/>
                </a:cubicBezTo>
                <a:cubicBezTo>
                  <a:pt x="124608" y="251066"/>
                  <a:pt x="218738" y="89702"/>
                  <a:pt x="337520" y="26949"/>
                </a:cubicBezTo>
                <a:cubicBezTo>
                  <a:pt x="456302" y="-35804"/>
                  <a:pt x="631114" y="29190"/>
                  <a:pt x="781273" y="40396"/>
                </a:cubicBezTo>
                <a:cubicBezTo>
                  <a:pt x="931432" y="51602"/>
                  <a:pt x="1068144" y="91943"/>
                  <a:pt x="1238473" y="94184"/>
                </a:cubicBezTo>
                <a:cubicBezTo>
                  <a:pt x="1408802" y="96425"/>
                  <a:pt x="1655331" y="51602"/>
                  <a:pt x="1803249" y="53843"/>
                </a:cubicBezTo>
                <a:cubicBezTo>
                  <a:pt x="1951167" y="56084"/>
                  <a:pt x="2092361" y="42637"/>
                  <a:pt x="2125979" y="107631"/>
                </a:cubicBezTo>
                <a:cubicBezTo>
                  <a:pt x="2159597" y="172625"/>
                  <a:pt x="2072190" y="354160"/>
                  <a:pt x="2004955" y="443807"/>
                </a:cubicBezTo>
                <a:cubicBezTo>
                  <a:pt x="1937720" y="533454"/>
                  <a:pt x="1818938" y="598448"/>
                  <a:pt x="1722567" y="645513"/>
                </a:cubicBezTo>
                <a:cubicBezTo>
                  <a:pt x="1626196" y="692578"/>
                  <a:pt x="1444436" y="629821"/>
                  <a:pt x="1426731" y="726196"/>
                </a:cubicBezTo>
                <a:cubicBezTo>
                  <a:pt x="1409026" y="822571"/>
                  <a:pt x="1677913" y="1115062"/>
                  <a:pt x="1616337" y="1223765"/>
                </a:cubicBezTo>
                <a:cubicBezTo>
                  <a:pt x="1554761" y="1332468"/>
                  <a:pt x="1225586" y="1330787"/>
                  <a:pt x="1057273" y="1378414"/>
                </a:cubicBezTo>
                <a:cubicBezTo>
                  <a:pt x="888960" y="1426041"/>
                  <a:pt x="724179" y="1524101"/>
                  <a:pt x="606461" y="1509527"/>
                </a:cubicBezTo>
                <a:cubicBezTo>
                  <a:pt x="488743" y="1494953"/>
                  <a:pt x="411479" y="1313951"/>
                  <a:pt x="350967" y="1290972"/>
                </a:cubicBezTo>
                <a:cubicBezTo>
                  <a:pt x="290455" y="1267993"/>
                  <a:pt x="290455" y="1373895"/>
                  <a:pt x="243390" y="1371654"/>
                </a:cubicBezTo>
                <a:cubicBezTo>
                  <a:pt x="196325" y="1369413"/>
                  <a:pt x="104438" y="1360448"/>
                  <a:pt x="68579" y="1277525"/>
                </a:cubicBezTo>
              </a:path>
            </a:pathLst>
          </a:custGeom>
          <a:solidFill>
            <a:schemeClr val="bg1">
              <a:alpha val="19000"/>
            </a:schemeClr>
          </a:solidFill>
          <a:ln w="57150">
            <a:solidFill>
              <a:srgbClr val="6120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0319" tIns="50159" rIns="100319" bIns="50159"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16200000">
            <a:off x="4708645" y="3656926"/>
            <a:ext cx="761999" cy="1707911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215481"/>
            <a:ext cx="2718515" cy="2576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76" y="5958682"/>
            <a:ext cx="3665969" cy="533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831" y="5958681"/>
            <a:ext cx="3665969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8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1" y="-61119"/>
            <a:ext cx="9905999" cy="266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3200" dirty="0" smtClean="0">
              <a:solidFill>
                <a:srgbClr val="FF0000"/>
              </a:solidFill>
            </a:endParaRPr>
          </a:p>
          <a:p>
            <a:r>
              <a:rPr lang="en-US" sz="3600" dirty="0" smtClean="0">
                <a:solidFill>
                  <a:srgbClr val="FF0000"/>
                </a:solidFill>
              </a:rPr>
              <a:t>Small moves + Fixed and small time step 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+ Can be slow in practice: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5" name="Freeform 34"/>
          <p:cNvSpPr/>
          <p:nvPr/>
        </p:nvSpPr>
        <p:spPr>
          <a:xfrm rot="5400000">
            <a:off x="3049527" y="5514906"/>
            <a:ext cx="450233" cy="932260"/>
          </a:xfrm>
          <a:custGeom>
            <a:avLst/>
            <a:gdLst>
              <a:gd name="connsiteX0" fmla="*/ 69783 w 1611431"/>
              <a:gd name="connsiteY0" fmla="*/ 354596 h 1747514"/>
              <a:gd name="connsiteX1" fmla="*/ 739634 w 1611431"/>
              <a:gd name="connsiteY1" fmla="*/ 3722 h 1747514"/>
              <a:gd name="connsiteX2" fmla="*/ 1579606 w 1611431"/>
              <a:gd name="connsiteY2" fmla="*/ 535350 h 1747514"/>
              <a:gd name="connsiteX3" fmla="*/ 1335058 w 1611431"/>
              <a:gd name="connsiteY3" fmla="*/ 1375322 h 1747514"/>
              <a:gd name="connsiteX4" fmla="*/ 399392 w 1611431"/>
              <a:gd name="connsiteY4" fmla="*/ 1747461 h 1747514"/>
              <a:gd name="connsiteX5" fmla="*/ 59151 w 1611431"/>
              <a:gd name="connsiteY5" fmla="*/ 1354057 h 1747514"/>
              <a:gd name="connsiteX6" fmla="*/ 69783 w 1611431"/>
              <a:gd name="connsiteY6" fmla="*/ 354596 h 1747514"/>
              <a:gd name="connsiteX0" fmla="*/ 70986 w 1611454"/>
              <a:gd name="connsiteY0" fmla="*/ 77315 h 1470233"/>
              <a:gd name="connsiteX1" fmla="*/ 758476 w 1611454"/>
              <a:gd name="connsiteY1" fmla="*/ 87941 h 1470233"/>
              <a:gd name="connsiteX2" fmla="*/ 1580809 w 1611454"/>
              <a:gd name="connsiteY2" fmla="*/ 258069 h 1470233"/>
              <a:gd name="connsiteX3" fmla="*/ 1336261 w 1611454"/>
              <a:gd name="connsiteY3" fmla="*/ 1098041 h 1470233"/>
              <a:gd name="connsiteX4" fmla="*/ 400595 w 1611454"/>
              <a:gd name="connsiteY4" fmla="*/ 1470180 h 1470233"/>
              <a:gd name="connsiteX5" fmla="*/ 60354 w 1611454"/>
              <a:gd name="connsiteY5" fmla="*/ 1076776 h 1470233"/>
              <a:gd name="connsiteX6" fmla="*/ 70986 w 1611454"/>
              <a:gd name="connsiteY6" fmla="*/ 77315 h 1470233"/>
              <a:gd name="connsiteX0" fmla="*/ 72361 w 1612178"/>
              <a:gd name="connsiteY0" fmla="*/ 77315 h 1252114"/>
              <a:gd name="connsiteX1" fmla="*/ 759851 w 1612178"/>
              <a:gd name="connsiteY1" fmla="*/ 87941 h 1252114"/>
              <a:gd name="connsiteX2" fmla="*/ 1582184 w 1612178"/>
              <a:gd name="connsiteY2" fmla="*/ 258069 h 1252114"/>
              <a:gd name="connsiteX3" fmla="*/ 1337636 w 1612178"/>
              <a:gd name="connsiteY3" fmla="*/ 1098041 h 1252114"/>
              <a:gd name="connsiteX4" fmla="*/ 437249 w 1612178"/>
              <a:gd name="connsiteY4" fmla="*/ 1250697 h 1252114"/>
              <a:gd name="connsiteX5" fmla="*/ 61729 w 1612178"/>
              <a:gd name="connsiteY5" fmla="*/ 1076776 h 1252114"/>
              <a:gd name="connsiteX6" fmla="*/ 72361 w 1612178"/>
              <a:gd name="connsiteY6" fmla="*/ 77315 h 1252114"/>
              <a:gd name="connsiteX0" fmla="*/ 72361 w 1345012"/>
              <a:gd name="connsiteY0" fmla="*/ 78349 h 1252855"/>
              <a:gd name="connsiteX1" fmla="*/ 759851 w 1345012"/>
              <a:gd name="connsiteY1" fmla="*/ 88975 h 1252855"/>
              <a:gd name="connsiteX2" fmla="*/ 858936 w 1345012"/>
              <a:gd name="connsiteY2" fmla="*/ 284925 h 1252855"/>
              <a:gd name="connsiteX3" fmla="*/ 1337636 w 1345012"/>
              <a:gd name="connsiteY3" fmla="*/ 1099075 h 1252855"/>
              <a:gd name="connsiteX4" fmla="*/ 437249 w 1345012"/>
              <a:gd name="connsiteY4" fmla="*/ 1251731 h 1252855"/>
              <a:gd name="connsiteX5" fmla="*/ 61729 w 1345012"/>
              <a:gd name="connsiteY5" fmla="*/ 1077810 h 1252855"/>
              <a:gd name="connsiteX6" fmla="*/ 72361 w 1345012"/>
              <a:gd name="connsiteY6" fmla="*/ 78349 h 1252855"/>
              <a:gd name="connsiteX0" fmla="*/ 72361 w 895946"/>
              <a:gd name="connsiteY0" fmla="*/ 78349 h 1251774"/>
              <a:gd name="connsiteX1" fmla="*/ 759851 w 895946"/>
              <a:gd name="connsiteY1" fmla="*/ 88975 h 1251774"/>
              <a:gd name="connsiteX2" fmla="*/ 858936 w 895946"/>
              <a:gd name="connsiteY2" fmla="*/ 284925 h 1251774"/>
              <a:gd name="connsiteX3" fmla="*/ 861352 w 895946"/>
              <a:gd name="connsiteY3" fmla="*/ 879593 h 1251774"/>
              <a:gd name="connsiteX4" fmla="*/ 437249 w 895946"/>
              <a:gd name="connsiteY4" fmla="*/ 1251731 h 1251774"/>
              <a:gd name="connsiteX5" fmla="*/ 61729 w 895946"/>
              <a:gd name="connsiteY5" fmla="*/ 1077810 h 1251774"/>
              <a:gd name="connsiteX6" fmla="*/ 72361 w 895946"/>
              <a:gd name="connsiteY6" fmla="*/ 78349 h 125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5946" h="1251774">
                <a:moveTo>
                  <a:pt x="72361" y="78349"/>
                </a:moveTo>
                <a:cubicBezTo>
                  <a:pt x="188715" y="-86457"/>
                  <a:pt x="628755" y="54546"/>
                  <a:pt x="759851" y="88975"/>
                </a:cubicBezTo>
                <a:cubicBezTo>
                  <a:pt x="890947" y="123404"/>
                  <a:pt x="842019" y="153155"/>
                  <a:pt x="858936" y="284925"/>
                </a:cubicBezTo>
                <a:cubicBezTo>
                  <a:pt x="875853" y="416695"/>
                  <a:pt x="931633" y="718459"/>
                  <a:pt x="861352" y="879593"/>
                </a:cubicBezTo>
                <a:cubicBezTo>
                  <a:pt x="791071" y="1040727"/>
                  <a:pt x="649900" y="1255275"/>
                  <a:pt x="437249" y="1251731"/>
                </a:cubicBezTo>
                <a:cubicBezTo>
                  <a:pt x="224598" y="1248187"/>
                  <a:pt x="122544" y="1273374"/>
                  <a:pt x="61729" y="1077810"/>
                </a:cubicBezTo>
                <a:cubicBezTo>
                  <a:pt x="914" y="882246"/>
                  <a:pt x="-43993" y="243155"/>
                  <a:pt x="72361" y="78349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Rounded Rectangle 3"/>
          <p:cNvSpPr/>
          <p:nvPr/>
        </p:nvSpPr>
        <p:spPr>
          <a:xfrm>
            <a:off x="5333999" y="2109333"/>
            <a:ext cx="4572000" cy="2819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1" name="Freeform 30"/>
          <p:cNvSpPr/>
          <p:nvPr/>
        </p:nvSpPr>
        <p:spPr>
          <a:xfrm>
            <a:off x="4074740" y="6340186"/>
            <a:ext cx="450233" cy="932260"/>
          </a:xfrm>
          <a:custGeom>
            <a:avLst/>
            <a:gdLst>
              <a:gd name="connsiteX0" fmla="*/ 69783 w 1611431"/>
              <a:gd name="connsiteY0" fmla="*/ 354596 h 1747514"/>
              <a:gd name="connsiteX1" fmla="*/ 739634 w 1611431"/>
              <a:gd name="connsiteY1" fmla="*/ 3722 h 1747514"/>
              <a:gd name="connsiteX2" fmla="*/ 1579606 w 1611431"/>
              <a:gd name="connsiteY2" fmla="*/ 535350 h 1747514"/>
              <a:gd name="connsiteX3" fmla="*/ 1335058 w 1611431"/>
              <a:gd name="connsiteY3" fmla="*/ 1375322 h 1747514"/>
              <a:gd name="connsiteX4" fmla="*/ 399392 w 1611431"/>
              <a:gd name="connsiteY4" fmla="*/ 1747461 h 1747514"/>
              <a:gd name="connsiteX5" fmla="*/ 59151 w 1611431"/>
              <a:gd name="connsiteY5" fmla="*/ 1354057 h 1747514"/>
              <a:gd name="connsiteX6" fmla="*/ 69783 w 1611431"/>
              <a:gd name="connsiteY6" fmla="*/ 354596 h 1747514"/>
              <a:gd name="connsiteX0" fmla="*/ 70986 w 1611454"/>
              <a:gd name="connsiteY0" fmla="*/ 77315 h 1470233"/>
              <a:gd name="connsiteX1" fmla="*/ 758476 w 1611454"/>
              <a:gd name="connsiteY1" fmla="*/ 87941 h 1470233"/>
              <a:gd name="connsiteX2" fmla="*/ 1580809 w 1611454"/>
              <a:gd name="connsiteY2" fmla="*/ 258069 h 1470233"/>
              <a:gd name="connsiteX3" fmla="*/ 1336261 w 1611454"/>
              <a:gd name="connsiteY3" fmla="*/ 1098041 h 1470233"/>
              <a:gd name="connsiteX4" fmla="*/ 400595 w 1611454"/>
              <a:gd name="connsiteY4" fmla="*/ 1470180 h 1470233"/>
              <a:gd name="connsiteX5" fmla="*/ 60354 w 1611454"/>
              <a:gd name="connsiteY5" fmla="*/ 1076776 h 1470233"/>
              <a:gd name="connsiteX6" fmla="*/ 70986 w 1611454"/>
              <a:gd name="connsiteY6" fmla="*/ 77315 h 1470233"/>
              <a:gd name="connsiteX0" fmla="*/ 72361 w 1612178"/>
              <a:gd name="connsiteY0" fmla="*/ 77315 h 1252114"/>
              <a:gd name="connsiteX1" fmla="*/ 759851 w 1612178"/>
              <a:gd name="connsiteY1" fmla="*/ 87941 h 1252114"/>
              <a:gd name="connsiteX2" fmla="*/ 1582184 w 1612178"/>
              <a:gd name="connsiteY2" fmla="*/ 258069 h 1252114"/>
              <a:gd name="connsiteX3" fmla="*/ 1337636 w 1612178"/>
              <a:gd name="connsiteY3" fmla="*/ 1098041 h 1252114"/>
              <a:gd name="connsiteX4" fmla="*/ 437249 w 1612178"/>
              <a:gd name="connsiteY4" fmla="*/ 1250697 h 1252114"/>
              <a:gd name="connsiteX5" fmla="*/ 61729 w 1612178"/>
              <a:gd name="connsiteY5" fmla="*/ 1076776 h 1252114"/>
              <a:gd name="connsiteX6" fmla="*/ 72361 w 1612178"/>
              <a:gd name="connsiteY6" fmla="*/ 77315 h 1252114"/>
              <a:gd name="connsiteX0" fmla="*/ 72361 w 1345012"/>
              <a:gd name="connsiteY0" fmla="*/ 78349 h 1252855"/>
              <a:gd name="connsiteX1" fmla="*/ 759851 w 1345012"/>
              <a:gd name="connsiteY1" fmla="*/ 88975 h 1252855"/>
              <a:gd name="connsiteX2" fmla="*/ 858936 w 1345012"/>
              <a:gd name="connsiteY2" fmla="*/ 284925 h 1252855"/>
              <a:gd name="connsiteX3" fmla="*/ 1337636 w 1345012"/>
              <a:gd name="connsiteY3" fmla="*/ 1099075 h 1252855"/>
              <a:gd name="connsiteX4" fmla="*/ 437249 w 1345012"/>
              <a:gd name="connsiteY4" fmla="*/ 1251731 h 1252855"/>
              <a:gd name="connsiteX5" fmla="*/ 61729 w 1345012"/>
              <a:gd name="connsiteY5" fmla="*/ 1077810 h 1252855"/>
              <a:gd name="connsiteX6" fmla="*/ 72361 w 1345012"/>
              <a:gd name="connsiteY6" fmla="*/ 78349 h 1252855"/>
              <a:gd name="connsiteX0" fmla="*/ 72361 w 895946"/>
              <a:gd name="connsiteY0" fmla="*/ 78349 h 1251774"/>
              <a:gd name="connsiteX1" fmla="*/ 759851 w 895946"/>
              <a:gd name="connsiteY1" fmla="*/ 88975 h 1251774"/>
              <a:gd name="connsiteX2" fmla="*/ 858936 w 895946"/>
              <a:gd name="connsiteY2" fmla="*/ 284925 h 1251774"/>
              <a:gd name="connsiteX3" fmla="*/ 861352 w 895946"/>
              <a:gd name="connsiteY3" fmla="*/ 879593 h 1251774"/>
              <a:gd name="connsiteX4" fmla="*/ 437249 w 895946"/>
              <a:gd name="connsiteY4" fmla="*/ 1251731 h 1251774"/>
              <a:gd name="connsiteX5" fmla="*/ 61729 w 895946"/>
              <a:gd name="connsiteY5" fmla="*/ 1077810 h 1251774"/>
              <a:gd name="connsiteX6" fmla="*/ 72361 w 895946"/>
              <a:gd name="connsiteY6" fmla="*/ 78349 h 125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5946" h="1251774">
                <a:moveTo>
                  <a:pt x="72361" y="78349"/>
                </a:moveTo>
                <a:cubicBezTo>
                  <a:pt x="188715" y="-86457"/>
                  <a:pt x="628755" y="54546"/>
                  <a:pt x="759851" y="88975"/>
                </a:cubicBezTo>
                <a:cubicBezTo>
                  <a:pt x="890947" y="123404"/>
                  <a:pt x="842019" y="153155"/>
                  <a:pt x="858936" y="284925"/>
                </a:cubicBezTo>
                <a:cubicBezTo>
                  <a:pt x="875853" y="416695"/>
                  <a:pt x="931633" y="718459"/>
                  <a:pt x="861352" y="879593"/>
                </a:cubicBezTo>
                <a:cubicBezTo>
                  <a:pt x="791071" y="1040727"/>
                  <a:pt x="649900" y="1255275"/>
                  <a:pt x="437249" y="1251731"/>
                </a:cubicBezTo>
                <a:cubicBezTo>
                  <a:pt x="224598" y="1248187"/>
                  <a:pt x="122544" y="1273374"/>
                  <a:pt x="61729" y="1077810"/>
                </a:cubicBezTo>
                <a:cubicBezTo>
                  <a:pt x="914" y="882246"/>
                  <a:pt x="-43993" y="243155"/>
                  <a:pt x="72361" y="78349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02920" y="15081"/>
            <a:ext cx="905256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Cons of level </a:t>
            </a:r>
            <a:r>
              <a:rPr lang="en-US" dirty="0" smtClean="0"/>
              <a:t>sets (1)</a:t>
            </a:r>
            <a:endParaRPr lang="en-US" dirty="0"/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08520" y="6949324"/>
            <a:ext cx="2346960" cy="399188"/>
          </a:xfrm>
        </p:spPr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04800" y="2085349"/>
            <a:ext cx="0" cy="4555807"/>
          </a:xfrm>
          <a:prstGeom prst="straightConnector1">
            <a:avLst/>
          </a:prstGeom>
          <a:ln w="508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2683671" y="5829883"/>
            <a:ext cx="249686" cy="199940"/>
          </a:xfrm>
          <a:prstGeom prst="ellipse">
            <a:avLst/>
          </a:prstGeom>
          <a:gradFill>
            <a:gsLst>
              <a:gs pos="0">
                <a:schemeClr val="tx1"/>
              </a:gs>
              <a:gs pos="100000">
                <a:schemeClr val="tx1"/>
              </a:gs>
              <a:gs pos="100000">
                <a:schemeClr val="accent4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540115" y="5829883"/>
            <a:ext cx="249686" cy="199940"/>
          </a:xfrm>
          <a:prstGeom prst="ellipse">
            <a:avLst/>
          </a:prstGeom>
          <a:gradFill>
            <a:gsLst>
              <a:gs pos="0">
                <a:schemeClr val="tx1"/>
              </a:gs>
              <a:gs pos="100000">
                <a:schemeClr val="tx1"/>
              </a:gs>
              <a:gs pos="100000">
                <a:schemeClr val="accent4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54858" y="3140385"/>
            <a:ext cx="0" cy="278946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Freeform 3" descr="Light upward diagonal"/>
          <p:cNvSpPr>
            <a:spLocks/>
          </p:cNvSpPr>
          <p:nvPr/>
        </p:nvSpPr>
        <p:spPr bwMode="auto">
          <a:xfrm>
            <a:off x="502920" y="2085349"/>
            <a:ext cx="3400312" cy="3844504"/>
          </a:xfrm>
          <a:custGeom>
            <a:avLst/>
            <a:gdLst>
              <a:gd name="connsiteX0" fmla="*/ 0 w 10000"/>
              <a:gd name="connsiteY0" fmla="*/ 8342 h 8575"/>
              <a:gd name="connsiteX1" fmla="*/ 692 w 10000"/>
              <a:gd name="connsiteY1" fmla="*/ 6899 h 8575"/>
              <a:gd name="connsiteX2" fmla="*/ 1634 w 10000"/>
              <a:gd name="connsiteY2" fmla="*/ 3539 h 8575"/>
              <a:gd name="connsiteX3" fmla="*/ 2451 w 10000"/>
              <a:gd name="connsiteY3" fmla="*/ 62 h 8575"/>
              <a:gd name="connsiteX4" fmla="*/ 3143 w 10000"/>
              <a:gd name="connsiteY4" fmla="*/ 1505 h 8575"/>
              <a:gd name="connsiteX5" fmla="*/ 4080 w 10000"/>
              <a:gd name="connsiteY5" fmla="*/ 3789 h 8575"/>
              <a:gd name="connsiteX6" fmla="*/ 4817 w 10000"/>
              <a:gd name="connsiteY6" fmla="*/ 6899 h 8575"/>
              <a:gd name="connsiteX7" fmla="*/ 6205 w 10000"/>
              <a:gd name="connsiteY7" fmla="*/ 8224 h 8575"/>
              <a:gd name="connsiteX8" fmla="*/ 7549 w 10000"/>
              <a:gd name="connsiteY8" fmla="*/ 8461 h 8575"/>
              <a:gd name="connsiteX9" fmla="*/ 8326 w 10000"/>
              <a:gd name="connsiteY9" fmla="*/ 6663 h 8575"/>
              <a:gd name="connsiteX10" fmla="*/ 9183 w 10000"/>
              <a:gd name="connsiteY10" fmla="*/ 5587 h 8575"/>
              <a:gd name="connsiteX11" fmla="*/ 9634 w 10000"/>
              <a:gd name="connsiteY11" fmla="*/ 7384 h 8575"/>
              <a:gd name="connsiteX12" fmla="*/ 10000 w 10000"/>
              <a:gd name="connsiteY12" fmla="*/ 8106 h 8575"/>
              <a:gd name="connsiteX0" fmla="*/ 0 w 10000"/>
              <a:gd name="connsiteY0" fmla="*/ 9728 h 10000"/>
              <a:gd name="connsiteX1" fmla="*/ 692 w 10000"/>
              <a:gd name="connsiteY1" fmla="*/ 8045 h 10000"/>
              <a:gd name="connsiteX2" fmla="*/ 1634 w 10000"/>
              <a:gd name="connsiteY2" fmla="*/ 4127 h 10000"/>
              <a:gd name="connsiteX3" fmla="*/ 2451 w 10000"/>
              <a:gd name="connsiteY3" fmla="*/ 72 h 10000"/>
              <a:gd name="connsiteX4" fmla="*/ 3143 w 10000"/>
              <a:gd name="connsiteY4" fmla="*/ 1755 h 10000"/>
              <a:gd name="connsiteX5" fmla="*/ 4080 w 10000"/>
              <a:gd name="connsiteY5" fmla="*/ 4419 h 10000"/>
              <a:gd name="connsiteX6" fmla="*/ 4817 w 10000"/>
              <a:gd name="connsiteY6" fmla="*/ 8045 h 10000"/>
              <a:gd name="connsiteX7" fmla="*/ 6205 w 10000"/>
              <a:gd name="connsiteY7" fmla="*/ 9591 h 10000"/>
              <a:gd name="connsiteX8" fmla="*/ 7549 w 10000"/>
              <a:gd name="connsiteY8" fmla="*/ 9867 h 10000"/>
              <a:gd name="connsiteX9" fmla="*/ 8326 w 10000"/>
              <a:gd name="connsiteY9" fmla="*/ 7770 h 10000"/>
              <a:gd name="connsiteX10" fmla="*/ 9183 w 10000"/>
              <a:gd name="connsiteY10" fmla="*/ 6515 h 10000"/>
              <a:gd name="connsiteX11" fmla="*/ 10000 w 10000"/>
              <a:gd name="connsiteY11" fmla="*/ 9453 h 10000"/>
              <a:gd name="connsiteX0" fmla="*/ 0 w 10000"/>
              <a:gd name="connsiteY0" fmla="*/ 9728 h 10000"/>
              <a:gd name="connsiteX1" fmla="*/ 692 w 10000"/>
              <a:gd name="connsiteY1" fmla="*/ 8045 h 10000"/>
              <a:gd name="connsiteX2" fmla="*/ 1634 w 10000"/>
              <a:gd name="connsiteY2" fmla="*/ 4127 h 10000"/>
              <a:gd name="connsiteX3" fmla="*/ 2451 w 10000"/>
              <a:gd name="connsiteY3" fmla="*/ 72 h 10000"/>
              <a:gd name="connsiteX4" fmla="*/ 3143 w 10000"/>
              <a:gd name="connsiteY4" fmla="*/ 1755 h 10000"/>
              <a:gd name="connsiteX5" fmla="*/ 4080 w 10000"/>
              <a:gd name="connsiteY5" fmla="*/ 4419 h 10000"/>
              <a:gd name="connsiteX6" fmla="*/ 4817 w 10000"/>
              <a:gd name="connsiteY6" fmla="*/ 8045 h 10000"/>
              <a:gd name="connsiteX7" fmla="*/ 6205 w 10000"/>
              <a:gd name="connsiteY7" fmla="*/ 9591 h 10000"/>
              <a:gd name="connsiteX8" fmla="*/ 7549 w 10000"/>
              <a:gd name="connsiteY8" fmla="*/ 9867 h 10000"/>
              <a:gd name="connsiteX9" fmla="*/ 8326 w 10000"/>
              <a:gd name="connsiteY9" fmla="*/ 7770 h 10000"/>
              <a:gd name="connsiteX10" fmla="*/ 10000 w 10000"/>
              <a:gd name="connsiteY10" fmla="*/ 9453 h 10000"/>
              <a:gd name="connsiteX0" fmla="*/ 0 w 10000"/>
              <a:gd name="connsiteY0" fmla="*/ 9728 h 9876"/>
              <a:gd name="connsiteX1" fmla="*/ 692 w 10000"/>
              <a:gd name="connsiteY1" fmla="*/ 8045 h 9876"/>
              <a:gd name="connsiteX2" fmla="*/ 1634 w 10000"/>
              <a:gd name="connsiteY2" fmla="*/ 4127 h 9876"/>
              <a:gd name="connsiteX3" fmla="*/ 2451 w 10000"/>
              <a:gd name="connsiteY3" fmla="*/ 72 h 9876"/>
              <a:gd name="connsiteX4" fmla="*/ 3143 w 10000"/>
              <a:gd name="connsiteY4" fmla="*/ 1755 h 9876"/>
              <a:gd name="connsiteX5" fmla="*/ 4080 w 10000"/>
              <a:gd name="connsiteY5" fmla="*/ 4419 h 9876"/>
              <a:gd name="connsiteX6" fmla="*/ 4817 w 10000"/>
              <a:gd name="connsiteY6" fmla="*/ 8045 h 9876"/>
              <a:gd name="connsiteX7" fmla="*/ 6205 w 10000"/>
              <a:gd name="connsiteY7" fmla="*/ 9591 h 9876"/>
              <a:gd name="connsiteX8" fmla="*/ 7549 w 10000"/>
              <a:gd name="connsiteY8" fmla="*/ 9867 h 9876"/>
              <a:gd name="connsiteX9" fmla="*/ 10000 w 10000"/>
              <a:gd name="connsiteY9" fmla="*/ 9453 h 9876"/>
              <a:gd name="connsiteX0" fmla="*/ 0 w 7549"/>
              <a:gd name="connsiteY0" fmla="*/ 9850 h 10000"/>
              <a:gd name="connsiteX1" fmla="*/ 692 w 7549"/>
              <a:gd name="connsiteY1" fmla="*/ 8146 h 10000"/>
              <a:gd name="connsiteX2" fmla="*/ 1634 w 7549"/>
              <a:gd name="connsiteY2" fmla="*/ 4179 h 10000"/>
              <a:gd name="connsiteX3" fmla="*/ 2451 w 7549"/>
              <a:gd name="connsiteY3" fmla="*/ 73 h 10000"/>
              <a:gd name="connsiteX4" fmla="*/ 3143 w 7549"/>
              <a:gd name="connsiteY4" fmla="*/ 1777 h 10000"/>
              <a:gd name="connsiteX5" fmla="*/ 4080 w 7549"/>
              <a:gd name="connsiteY5" fmla="*/ 4474 h 10000"/>
              <a:gd name="connsiteX6" fmla="*/ 4817 w 7549"/>
              <a:gd name="connsiteY6" fmla="*/ 8146 h 10000"/>
              <a:gd name="connsiteX7" fmla="*/ 6205 w 7549"/>
              <a:gd name="connsiteY7" fmla="*/ 9711 h 10000"/>
              <a:gd name="connsiteX8" fmla="*/ 7549 w 7549"/>
              <a:gd name="connsiteY8" fmla="*/ 9991 h 10000"/>
              <a:gd name="connsiteX0" fmla="*/ 0 w 8220"/>
              <a:gd name="connsiteY0" fmla="*/ 9850 h 9850"/>
              <a:gd name="connsiteX1" fmla="*/ 917 w 8220"/>
              <a:gd name="connsiteY1" fmla="*/ 8146 h 9850"/>
              <a:gd name="connsiteX2" fmla="*/ 2165 w 8220"/>
              <a:gd name="connsiteY2" fmla="*/ 4179 h 9850"/>
              <a:gd name="connsiteX3" fmla="*/ 3247 w 8220"/>
              <a:gd name="connsiteY3" fmla="*/ 73 h 9850"/>
              <a:gd name="connsiteX4" fmla="*/ 4163 w 8220"/>
              <a:gd name="connsiteY4" fmla="*/ 1777 h 9850"/>
              <a:gd name="connsiteX5" fmla="*/ 5405 w 8220"/>
              <a:gd name="connsiteY5" fmla="*/ 4474 h 9850"/>
              <a:gd name="connsiteX6" fmla="*/ 6381 w 8220"/>
              <a:gd name="connsiteY6" fmla="*/ 8146 h 9850"/>
              <a:gd name="connsiteX7" fmla="*/ 8220 w 8220"/>
              <a:gd name="connsiteY7" fmla="*/ 9711 h 9850"/>
              <a:gd name="connsiteX0" fmla="*/ 0 w 7763"/>
              <a:gd name="connsiteY0" fmla="*/ 10000 h 10000"/>
              <a:gd name="connsiteX1" fmla="*/ 1116 w 7763"/>
              <a:gd name="connsiteY1" fmla="*/ 8270 h 10000"/>
              <a:gd name="connsiteX2" fmla="*/ 2634 w 7763"/>
              <a:gd name="connsiteY2" fmla="*/ 4243 h 10000"/>
              <a:gd name="connsiteX3" fmla="*/ 3950 w 7763"/>
              <a:gd name="connsiteY3" fmla="*/ 74 h 10000"/>
              <a:gd name="connsiteX4" fmla="*/ 5064 w 7763"/>
              <a:gd name="connsiteY4" fmla="*/ 1804 h 10000"/>
              <a:gd name="connsiteX5" fmla="*/ 6575 w 7763"/>
              <a:gd name="connsiteY5" fmla="*/ 4542 h 10000"/>
              <a:gd name="connsiteX6" fmla="*/ 7763 w 7763"/>
              <a:gd name="connsiteY6" fmla="*/ 8270 h 10000"/>
              <a:gd name="connsiteX0" fmla="*/ 0 w 10604"/>
              <a:gd name="connsiteY0" fmla="*/ 10000 h 10000"/>
              <a:gd name="connsiteX1" fmla="*/ 1438 w 10604"/>
              <a:gd name="connsiteY1" fmla="*/ 8270 h 10000"/>
              <a:gd name="connsiteX2" fmla="*/ 3393 w 10604"/>
              <a:gd name="connsiteY2" fmla="*/ 4243 h 10000"/>
              <a:gd name="connsiteX3" fmla="*/ 5088 w 10604"/>
              <a:gd name="connsiteY3" fmla="*/ 74 h 10000"/>
              <a:gd name="connsiteX4" fmla="*/ 6523 w 10604"/>
              <a:gd name="connsiteY4" fmla="*/ 1804 h 10000"/>
              <a:gd name="connsiteX5" fmla="*/ 8470 w 10604"/>
              <a:gd name="connsiteY5" fmla="*/ 4542 h 10000"/>
              <a:gd name="connsiteX6" fmla="*/ 10604 w 10604"/>
              <a:gd name="connsiteY6" fmla="*/ 9809 h 10000"/>
              <a:gd name="connsiteX0" fmla="*/ 0 w 10604"/>
              <a:gd name="connsiteY0" fmla="*/ 8388 h 8388"/>
              <a:gd name="connsiteX1" fmla="*/ 1438 w 10604"/>
              <a:gd name="connsiteY1" fmla="*/ 6658 h 8388"/>
              <a:gd name="connsiteX2" fmla="*/ 3393 w 10604"/>
              <a:gd name="connsiteY2" fmla="*/ 2631 h 8388"/>
              <a:gd name="connsiteX3" fmla="*/ 5239 w 10604"/>
              <a:gd name="connsiteY3" fmla="*/ 8122 h 8388"/>
              <a:gd name="connsiteX4" fmla="*/ 6523 w 10604"/>
              <a:gd name="connsiteY4" fmla="*/ 192 h 8388"/>
              <a:gd name="connsiteX5" fmla="*/ 8470 w 10604"/>
              <a:gd name="connsiteY5" fmla="*/ 2930 h 8388"/>
              <a:gd name="connsiteX6" fmla="*/ 10604 w 10604"/>
              <a:gd name="connsiteY6" fmla="*/ 8197 h 8388"/>
              <a:gd name="connsiteX0" fmla="*/ 0 w 9525"/>
              <a:gd name="connsiteY0" fmla="*/ 14 h 13341"/>
              <a:gd name="connsiteX1" fmla="*/ 881 w 9525"/>
              <a:gd name="connsiteY1" fmla="*/ 11507 h 13341"/>
              <a:gd name="connsiteX2" fmla="*/ 2725 w 9525"/>
              <a:gd name="connsiteY2" fmla="*/ 6706 h 13341"/>
              <a:gd name="connsiteX3" fmla="*/ 4466 w 9525"/>
              <a:gd name="connsiteY3" fmla="*/ 13252 h 13341"/>
              <a:gd name="connsiteX4" fmla="*/ 5676 w 9525"/>
              <a:gd name="connsiteY4" fmla="*/ 3798 h 13341"/>
              <a:gd name="connsiteX5" fmla="*/ 7513 w 9525"/>
              <a:gd name="connsiteY5" fmla="*/ 7062 h 13341"/>
              <a:gd name="connsiteX6" fmla="*/ 9525 w 9525"/>
              <a:gd name="connsiteY6" fmla="*/ 13341 h 13341"/>
              <a:gd name="connsiteX0" fmla="*/ 0 w 10000"/>
              <a:gd name="connsiteY0" fmla="*/ 50 h 10040"/>
              <a:gd name="connsiteX1" fmla="*/ 1773 w 10000"/>
              <a:gd name="connsiteY1" fmla="*/ 2095 h 10040"/>
              <a:gd name="connsiteX2" fmla="*/ 2861 w 10000"/>
              <a:gd name="connsiteY2" fmla="*/ 5067 h 10040"/>
              <a:gd name="connsiteX3" fmla="*/ 4689 w 10000"/>
              <a:gd name="connsiteY3" fmla="*/ 9973 h 10040"/>
              <a:gd name="connsiteX4" fmla="*/ 5959 w 10000"/>
              <a:gd name="connsiteY4" fmla="*/ 2887 h 10040"/>
              <a:gd name="connsiteX5" fmla="*/ 7888 w 10000"/>
              <a:gd name="connsiteY5" fmla="*/ 5333 h 10040"/>
              <a:gd name="connsiteX6" fmla="*/ 10000 w 10000"/>
              <a:gd name="connsiteY6" fmla="*/ 10040 h 10040"/>
              <a:gd name="connsiteX0" fmla="*/ 0 w 11496"/>
              <a:gd name="connsiteY0" fmla="*/ 168 h 10114"/>
              <a:gd name="connsiteX1" fmla="*/ 1773 w 11496"/>
              <a:gd name="connsiteY1" fmla="*/ 2213 h 10114"/>
              <a:gd name="connsiteX2" fmla="*/ 2861 w 11496"/>
              <a:gd name="connsiteY2" fmla="*/ 5185 h 10114"/>
              <a:gd name="connsiteX3" fmla="*/ 4689 w 11496"/>
              <a:gd name="connsiteY3" fmla="*/ 10091 h 10114"/>
              <a:gd name="connsiteX4" fmla="*/ 5959 w 11496"/>
              <a:gd name="connsiteY4" fmla="*/ 3005 h 10114"/>
              <a:gd name="connsiteX5" fmla="*/ 7888 w 11496"/>
              <a:gd name="connsiteY5" fmla="*/ 5451 h 10114"/>
              <a:gd name="connsiteX6" fmla="*/ 11496 w 11496"/>
              <a:gd name="connsiteY6" fmla="*/ 74 h 10114"/>
              <a:gd name="connsiteX0" fmla="*/ 0 w 11496"/>
              <a:gd name="connsiteY0" fmla="*/ 320 h 10266"/>
              <a:gd name="connsiteX1" fmla="*/ 1773 w 11496"/>
              <a:gd name="connsiteY1" fmla="*/ 2365 h 10266"/>
              <a:gd name="connsiteX2" fmla="*/ 2861 w 11496"/>
              <a:gd name="connsiteY2" fmla="*/ 5337 h 10266"/>
              <a:gd name="connsiteX3" fmla="*/ 4689 w 11496"/>
              <a:gd name="connsiteY3" fmla="*/ 10243 h 10266"/>
              <a:gd name="connsiteX4" fmla="*/ 5959 w 11496"/>
              <a:gd name="connsiteY4" fmla="*/ 3157 h 10266"/>
              <a:gd name="connsiteX5" fmla="*/ 8736 w 11496"/>
              <a:gd name="connsiteY5" fmla="*/ 1401 h 10266"/>
              <a:gd name="connsiteX6" fmla="*/ 11496 w 11496"/>
              <a:gd name="connsiteY6" fmla="*/ 226 h 10266"/>
              <a:gd name="connsiteX0" fmla="*/ 0 w 11496"/>
              <a:gd name="connsiteY0" fmla="*/ 361 h 10284"/>
              <a:gd name="connsiteX1" fmla="*/ 1773 w 11496"/>
              <a:gd name="connsiteY1" fmla="*/ 2406 h 10284"/>
              <a:gd name="connsiteX2" fmla="*/ 2861 w 11496"/>
              <a:gd name="connsiteY2" fmla="*/ 5378 h 10284"/>
              <a:gd name="connsiteX3" fmla="*/ 4689 w 11496"/>
              <a:gd name="connsiteY3" fmla="*/ 10284 h 10284"/>
              <a:gd name="connsiteX4" fmla="*/ 8153 w 11496"/>
              <a:gd name="connsiteY4" fmla="*/ 5337 h 10284"/>
              <a:gd name="connsiteX5" fmla="*/ 8736 w 11496"/>
              <a:gd name="connsiteY5" fmla="*/ 1442 h 10284"/>
              <a:gd name="connsiteX6" fmla="*/ 11496 w 11496"/>
              <a:gd name="connsiteY6" fmla="*/ 267 h 10284"/>
              <a:gd name="connsiteX0" fmla="*/ 0 w 11496"/>
              <a:gd name="connsiteY0" fmla="*/ 559 h 10482"/>
              <a:gd name="connsiteX1" fmla="*/ 1773 w 11496"/>
              <a:gd name="connsiteY1" fmla="*/ 2604 h 10482"/>
              <a:gd name="connsiteX2" fmla="*/ 2861 w 11496"/>
              <a:gd name="connsiteY2" fmla="*/ 5576 h 10482"/>
              <a:gd name="connsiteX3" fmla="*/ 4689 w 11496"/>
              <a:gd name="connsiteY3" fmla="*/ 10482 h 10482"/>
              <a:gd name="connsiteX4" fmla="*/ 8153 w 11496"/>
              <a:gd name="connsiteY4" fmla="*/ 5535 h 10482"/>
              <a:gd name="connsiteX5" fmla="*/ 9833 w 11496"/>
              <a:gd name="connsiteY5" fmla="*/ 800 h 10482"/>
              <a:gd name="connsiteX6" fmla="*/ 11496 w 11496"/>
              <a:gd name="connsiteY6" fmla="*/ 465 h 10482"/>
              <a:gd name="connsiteX0" fmla="*/ 0 w 11496"/>
              <a:gd name="connsiteY0" fmla="*/ 559 h 10482"/>
              <a:gd name="connsiteX1" fmla="*/ 1773 w 11496"/>
              <a:gd name="connsiteY1" fmla="*/ 2604 h 10482"/>
              <a:gd name="connsiteX2" fmla="*/ 2861 w 11496"/>
              <a:gd name="connsiteY2" fmla="*/ 5576 h 10482"/>
              <a:gd name="connsiteX3" fmla="*/ 4689 w 11496"/>
              <a:gd name="connsiteY3" fmla="*/ 10482 h 10482"/>
              <a:gd name="connsiteX4" fmla="*/ 8153 w 11496"/>
              <a:gd name="connsiteY4" fmla="*/ 5535 h 10482"/>
              <a:gd name="connsiteX5" fmla="*/ 9833 w 11496"/>
              <a:gd name="connsiteY5" fmla="*/ 800 h 10482"/>
              <a:gd name="connsiteX6" fmla="*/ 11496 w 11496"/>
              <a:gd name="connsiteY6" fmla="*/ 465 h 10482"/>
              <a:gd name="connsiteX0" fmla="*/ 0 w 9833"/>
              <a:gd name="connsiteY0" fmla="*/ 51 h 9974"/>
              <a:gd name="connsiteX1" fmla="*/ 1773 w 9833"/>
              <a:gd name="connsiteY1" fmla="*/ 2096 h 9974"/>
              <a:gd name="connsiteX2" fmla="*/ 2861 w 9833"/>
              <a:gd name="connsiteY2" fmla="*/ 5068 h 9974"/>
              <a:gd name="connsiteX3" fmla="*/ 4689 w 9833"/>
              <a:gd name="connsiteY3" fmla="*/ 9974 h 9974"/>
              <a:gd name="connsiteX4" fmla="*/ 8153 w 9833"/>
              <a:gd name="connsiteY4" fmla="*/ 5027 h 9974"/>
              <a:gd name="connsiteX5" fmla="*/ 9833 w 9833"/>
              <a:gd name="connsiteY5" fmla="*/ 292 h 9974"/>
              <a:gd name="connsiteX0" fmla="*/ 0 w 10000"/>
              <a:gd name="connsiteY0" fmla="*/ 51 h 10383"/>
              <a:gd name="connsiteX1" fmla="*/ 1803 w 10000"/>
              <a:gd name="connsiteY1" fmla="*/ 2101 h 10383"/>
              <a:gd name="connsiteX2" fmla="*/ 2910 w 10000"/>
              <a:gd name="connsiteY2" fmla="*/ 5081 h 10383"/>
              <a:gd name="connsiteX3" fmla="*/ 5885 w 10000"/>
              <a:gd name="connsiteY3" fmla="*/ 10383 h 10383"/>
              <a:gd name="connsiteX4" fmla="*/ 8291 w 10000"/>
              <a:gd name="connsiteY4" fmla="*/ 5040 h 10383"/>
              <a:gd name="connsiteX5" fmla="*/ 10000 w 10000"/>
              <a:gd name="connsiteY5" fmla="*/ 293 h 10383"/>
              <a:gd name="connsiteX0" fmla="*/ 0 w 10000"/>
              <a:gd name="connsiteY0" fmla="*/ 56 h 10397"/>
              <a:gd name="connsiteX1" fmla="*/ 1803 w 10000"/>
              <a:gd name="connsiteY1" fmla="*/ 2106 h 10397"/>
              <a:gd name="connsiteX2" fmla="*/ 3366 w 10000"/>
              <a:gd name="connsiteY2" fmla="*/ 6235 h 10397"/>
              <a:gd name="connsiteX3" fmla="*/ 5885 w 10000"/>
              <a:gd name="connsiteY3" fmla="*/ 10388 h 10397"/>
              <a:gd name="connsiteX4" fmla="*/ 8291 w 10000"/>
              <a:gd name="connsiteY4" fmla="*/ 5045 h 10397"/>
              <a:gd name="connsiteX5" fmla="*/ 10000 w 10000"/>
              <a:gd name="connsiteY5" fmla="*/ 298 h 10397"/>
              <a:gd name="connsiteX0" fmla="*/ 0 w 9442"/>
              <a:gd name="connsiteY0" fmla="*/ 21 h 13579"/>
              <a:gd name="connsiteX1" fmla="*/ 1245 w 9442"/>
              <a:gd name="connsiteY1" fmla="*/ 5288 h 13579"/>
              <a:gd name="connsiteX2" fmla="*/ 2808 w 9442"/>
              <a:gd name="connsiteY2" fmla="*/ 9417 h 13579"/>
              <a:gd name="connsiteX3" fmla="*/ 5327 w 9442"/>
              <a:gd name="connsiteY3" fmla="*/ 13570 h 13579"/>
              <a:gd name="connsiteX4" fmla="*/ 7733 w 9442"/>
              <a:gd name="connsiteY4" fmla="*/ 8227 h 13579"/>
              <a:gd name="connsiteX5" fmla="*/ 9442 w 9442"/>
              <a:gd name="connsiteY5" fmla="*/ 3480 h 13579"/>
              <a:gd name="connsiteX0" fmla="*/ 0 w 9678"/>
              <a:gd name="connsiteY0" fmla="*/ 12 h 11068"/>
              <a:gd name="connsiteX1" fmla="*/ 997 w 9678"/>
              <a:gd name="connsiteY1" fmla="*/ 4963 h 11068"/>
              <a:gd name="connsiteX2" fmla="*/ 2652 w 9678"/>
              <a:gd name="connsiteY2" fmla="*/ 8004 h 11068"/>
              <a:gd name="connsiteX3" fmla="*/ 5320 w 9678"/>
              <a:gd name="connsiteY3" fmla="*/ 11062 h 11068"/>
              <a:gd name="connsiteX4" fmla="*/ 7868 w 9678"/>
              <a:gd name="connsiteY4" fmla="*/ 7128 h 11068"/>
              <a:gd name="connsiteX5" fmla="*/ 9678 w 9678"/>
              <a:gd name="connsiteY5" fmla="*/ 3632 h 11068"/>
              <a:gd name="connsiteX0" fmla="*/ 0 w 10000"/>
              <a:gd name="connsiteY0" fmla="*/ 11 h 9340"/>
              <a:gd name="connsiteX1" fmla="*/ 1030 w 10000"/>
              <a:gd name="connsiteY1" fmla="*/ 4484 h 9340"/>
              <a:gd name="connsiteX2" fmla="*/ 2740 w 10000"/>
              <a:gd name="connsiteY2" fmla="*/ 7232 h 9340"/>
              <a:gd name="connsiteX3" fmla="*/ 6940 w 10000"/>
              <a:gd name="connsiteY3" fmla="*/ 9332 h 9340"/>
              <a:gd name="connsiteX4" fmla="*/ 8130 w 10000"/>
              <a:gd name="connsiteY4" fmla="*/ 6440 h 9340"/>
              <a:gd name="connsiteX5" fmla="*/ 10000 w 10000"/>
              <a:gd name="connsiteY5" fmla="*/ 3282 h 9340"/>
              <a:gd name="connsiteX0" fmla="*/ 0 w 10666"/>
              <a:gd name="connsiteY0" fmla="*/ 12 h 10000"/>
              <a:gd name="connsiteX1" fmla="*/ 1030 w 10666"/>
              <a:gd name="connsiteY1" fmla="*/ 4801 h 10000"/>
              <a:gd name="connsiteX2" fmla="*/ 2740 w 10666"/>
              <a:gd name="connsiteY2" fmla="*/ 7743 h 10000"/>
              <a:gd name="connsiteX3" fmla="*/ 6940 w 10666"/>
              <a:gd name="connsiteY3" fmla="*/ 9991 h 10000"/>
              <a:gd name="connsiteX4" fmla="*/ 8130 w 10666"/>
              <a:gd name="connsiteY4" fmla="*/ 6895 h 10000"/>
              <a:gd name="connsiteX5" fmla="*/ 10666 w 10666"/>
              <a:gd name="connsiteY5" fmla="*/ 1986 h 10000"/>
              <a:gd name="connsiteX0" fmla="*/ 0 w 10666"/>
              <a:gd name="connsiteY0" fmla="*/ 12 h 10010"/>
              <a:gd name="connsiteX1" fmla="*/ 1030 w 10666"/>
              <a:gd name="connsiteY1" fmla="*/ 4801 h 10010"/>
              <a:gd name="connsiteX2" fmla="*/ 2740 w 10666"/>
              <a:gd name="connsiteY2" fmla="*/ 7743 h 10010"/>
              <a:gd name="connsiteX3" fmla="*/ 6940 w 10666"/>
              <a:gd name="connsiteY3" fmla="*/ 9991 h 10010"/>
              <a:gd name="connsiteX4" fmla="*/ 9406 w 10666"/>
              <a:gd name="connsiteY4" fmla="*/ 6458 h 10010"/>
              <a:gd name="connsiteX5" fmla="*/ 10666 w 10666"/>
              <a:gd name="connsiteY5" fmla="*/ 1986 h 10010"/>
              <a:gd name="connsiteX0" fmla="*/ 0 w 11054"/>
              <a:gd name="connsiteY0" fmla="*/ 12 h 10010"/>
              <a:gd name="connsiteX1" fmla="*/ 1030 w 11054"/>
              <a:gd name="connsiteY1" fmla="*/ 4801 h 10010"/>
              <a:gd name="connsiteX2" fmla="*/ 2740 w 11054"/>
              <a:gd name="connsiteY2" fmla="*/ 7743 h 10010"/>
              <a:gd name="connsiteX3" fmla="*/ 6940 w 11054"/>
              <a:gd name="connsiteY3" fmla="*/ 9991 h 10010"/>
              <a:gd name="connsiteX4" fmla="*/ 9406 w 11054"/>
              <a:gd name="connsiteY4" fmla="*/ 6458 h 10010"/>
              <a:gd name="connsiteX5" fmla="*/ 11054 w 11054"/>
              <a:gd name="connsiteY5" fmla="*/ 1440 h 10010"/>
              <a:gd name="connsiteX0" fmla="*/ 0 w 11553"/>
              <a:gd name="connsiteY0" fmla="*/ 11 h 10391"/>
              <a:gd name="connsiteX1" fmla="*/ 1529 w 11553"/>
              <a:gd name="connsiteY1" fmla="*/ 5182 h 10391"/>
              <a:gd name="connsiteX2" fmla="*/ 3239 w 11553"/>
              <a:gd name="connsiteY2" fmla="*/ 8124 h 10391"/>
              <a:gd name="connsiteX3" fmla="*/ 7439 w 11553"/>
              <a:gd name="connsiteY3" fmla="*/ 10372 h 10391"/>
              <a:gd name="connsiteX4" fmla="*/ 9905 w 11553"/>
              <a:gd name="connsiteY4" fmla="*/ 6839 h 10391"/>
              <a:gd name="connsiteX5" fmla="*/ 11553 w 11553"/>
              <a:gd name="connsiteY5" fmla="*/ 1821 h 10391"/>
              <a:gd name="connsiteX0" fmla="*/ 0 w 11553"/>
              <a:gd name="connsiteY0" fmla="*/ 11 h 10709"/>
              <a:gd name="connsiteX1" fmla="*/ 1529 w 11553"/>
              <a:gd name="connsiteY1" fmla="*/ 5182 h 10709"/>
              <a:gd name="connsiteX2" fmla="*/ 4682 w 11553"/>
              <a:gd name="connsiteY2" fmla="*/ 9979 h 10709"/>
              <a:gd name="connsiteX3" fmla="*/ 7439 w 11553"/>
              <a:gd name="connsiteY3" fmla="*/ 10372 h 10709"/>
              <a:gd name="connsiteX4" fmla="*/ 9905 w 11553"/>
              <a:gd name="connsiteY4" fmla="*/ 6839 h 10709"/>
              <a:gd name="connsiteX5" fmla="*/ 11553 w 11553"/>
              <a:gd name="connsiteY5" fmla="*/ 1821 h 10709"/>
              <a:gd name="connsiteX0" fmla="*/ 0 w 11553"/>
              <a:gd name="connsiteY0" fmla="*/ 11 h 10901"/>
              <a:gd name="connsiteX1" fmla="*/ 1529 w 11553"/>
              <a:gd name="connsiteY1" fmla="*/ 5182 h 10901"/>
              <a:gd name="connsiteX2" fmla="*/ 4682 w 11553"/>
              <a:gd name="connsiteY2" fmla="*/ 9979 h 10901"/>
              <a:gd name="connsiteX3" fmla="*/ 7439 w 11553"/>
              <a:gd name="connsiteY3" fmla="*/ 10372 h 10901"/>
              <a:gd name="connsiteX4" fmla="*/ 9905 w 11553"/>
              <a:gd name="connsiteY4" fmla="*/ 6839 h 10901"/>
              <a:gd name="connsiteX5" fmla="*/ 11553 w 11553"/>
              <a:gd name="connsiteY5" fmla="*/ 1821 h 10901"/>
              <a:gd name="connsiteX0" fmla="*/ 0 w 11553"/>
              <a:gd name="connsiteY0" fmla="*/ 11 h 10949"/>
              <a:gd name="connsiteX1" fmla="*/ 1529 w 11553"/>
              <a:gd name="connsiteY1" fmla="*/ 5182 h 10949"/>
              <a:gd name="connsiteX2" fmla="*/ 4682 w 11553"/>
              <a:gd name="connsiteY2" fmla="*/ 9979 h 10949"/>
              <a:gd name="connsiteX3" fmla="*/ 7716 w 11553"/>
              <a:gd name="connsiteY3" fmla="*/ 10699 h 10949"/>
              <a:gd name="connsiteX4" fmla="*/ 9905 w 11553"/>
              <a:gd name="connsiteY4" fmla="*/ 6839 h 10949"/>
              <a:gd name="connsiteX5" fmla="*/ 11553 w 11553"/>
              <a:gd name="connsiteY5" fmla="*/ 1821 h 10949"/>
              <a:gd name="connsiteX0" fmla="*/ 0 w 11553"/>
              <a:gd name="connsiteY0" fmla="*/ 11 h 11118"/>
              <a:gd name="connsiteX1" fmla="*/ 1529 w 11553"/>
              <a:gd name="connsiteY1" fmla="*/ 5182 h 11118"/>
              <a:gd name="connsiteX2" fmla="*/ 4682 w 11553"/>
              <a:gd name="connsiteY2" fmla="*/ 9979 h 11118"/>
              <a:gd name="connsiteX3" fmla="*/ 7716 w 11553"/>
              <a:gd name="connsiteY3" fmla="*/ 10699 h 11118"/>
              <a:gd name="connsiteX4" fmla="*/ 9905 w 11553"/>
              <a:gd name="connsiteY4" fmla="*/ 6839 h 11118"/>
              <a:gd name="connsiteX5" fmla="*/ 11553 w 11553"/>
              <a:gd name="connsiteY5" fmla="*/ 1821 h 11118"/>
              <a:gd name="connsiteX0" fmla="*/ 0 w 11553"/>
              <a:gd name="connsiteY0" fmla="*/ 11 h 10981"/>
              <a:gd name="connsiteX1" fmla="*/ 1529 w 11553"/>
              <a:gd name="connsiteY1" fmla="*/ 5182 h 10981"/>
              <a:gd name="connsiteX2" fmla="*/ 4682 w 11553"/>
              <a:gd name="connsiteY2" fmla="*/ 9979 h 10981"/>
              <a:gd name="connsiteX3" fmla="*/ 7716 w 11553"/>
              <a:gd name="connsiteY3" fmla="*/ 10699 h 10981"/>
              <a:gd name="connsiteX4" fmla="*/ 10293 w 11553"/>
              <a:gd name="connsiteY4" fmla="*/ 6402 h 10981"/>
              <a:gd name="connsiteX5" fmla="*/ 11553 w 11553"/>
              <a:gd name="connsiteY5" fmla="*/ 1821 h 10981"/>
              <a:gd name="connsiteX0" fmla="*/ 0 w 12274"/>
              <a:gd name="connsiteY0" fmla="*/ 11 h 10981"/>
              <a:gd name="connsiteX1" fmla="*/ 1529 w 12274"/>
              <a:gd name="connsiteY1" fmla="*/ 5182 h 10981"/>
              <a:gd name="connsiteX2" fmla="*/ 4682 w 12274"/>
              <a:gd name="connsiteY2" fmla="*/ 9979 h 10981"/>
              <a:gd name="connsiteX3" fmla="*/ 7716 w 12274"/>
              <a:gd name="connsiteY3" fmla="*/ 10699 h 10981"/>
              <a:gd name="connsiteX4" fmla="*/ 10293 w 12274"/>
              <a:gd name="connsiteY4" fmla="*/ 6402 h 10981"/>
              <a:gd name="connsiteX5" fmla="*/ 12274 w 12274"/>
              <a:gd name="connsiteY5" fmla="*/ 1712 h 10981"/>
              <a:gd name="connsiteX0" fmla="*/ 0 w 12274"/>
              <a:gd name="connsiteY0" fmla="*/ 11 h 11503"/>
              <a:gd name="connsiteX1" fmla="*/ 1529 w 12274"/>
              <a:gd name="connsiteY1" fmla="*/ 5182 h 11503"/>
              <a:gd name="connsiteX2" fmla="*/ 4682 w 12274"/>
              <a:gd name="connsiteY2" fmla="*/ 9979 h 11503"/>
              <a:gd name="connsiteX3" fmla="*/ 8067 w 12274"/>
              <a:gd name="connsiteY3" fmla="*/ 11314 h 11503"/>
              <a:gd name="connsiteX4" fmla="*/ 10293 w 12274"/>
              <a:gd name="connsiteY4" fmla="*/ 6402 h 11503"/>
              <a:gd name="connsiteX5" fmla="*/ 12274 w 12274"/>
              <a:gd name="connsiteY5" fmla="*/ 1712 h 11503"/>
              <a:gd name="connsiteX0" fmla="*/ 0 w 12274"/>
              <a:gd name="connsiteY0" fmla="*/ 13 h 12589"/>
              <a:gd name="connsiteX1" fmla="*/ 1529 w 12274"/>
              <a:gd name="connsiteY1" fmla="*/ 5184 h 12589"/>
              <a:gd name="connsiteX2" fmla="*/ 3530 w 12274"/>
              <a:gd name="connsiteY2" fmla="*/ 12134 h 12589"/>
              <a:gd name="connsiteX3" fmla="*/ 8067 w 12274"/>
              <a:gd name="connsiteY3" fmla="*/ 11316 h 12589"/>
              <a:gd name="connsiteX4" fmla="*/ 10293 w 12274"/>
              <a:gd name="connsiteY4" fmla="*/ 6404 h 12589"/>
              <a:gd name="connsiteX5" fmla="*/ 12274 w 12274"/>
              <a:gd name="connsiteY5" fmla="*/ 1714 h 12589"/>
              <a:gd name="connsiteX0" fmla="*/ 0 w 12274"/>
              <a:gd name="connsiteY0" fmla="*/ 13 h 12918"/>
              <a:gd name="connsiteX1" fmla="*/ 1529 w 12274"/>
              <a:gd name="connsiteY1" fmla="*/ 5184 h 12918"/>
              <a:gd name="connsiteX2" fmla="*/ 3530 w 12274"/>
              <a:gd name="connsiteY2" fmla="*/ 12134 h 12918"/>
              <a:gd name="connsiteX3" fmla="*/ 8718 w 12274"/>
              <a:gd name="connsiteY3" fmla="*/ 12116 h 12918"/>
              <a:gd name="connsiteX4" fmla="*/ 10293 w 12274"/>
              <a:gd name="connsiteY4" fmla="*/ 6404 h 12918"/>
              <a:gd name="connsiteX5" fmla="*/ 12274 w 12274"/>
              <a:gd name="connsiteY5" fmla="*/ 1714 h 12918"/>
              <a:gd name="connsiteX0" fmla="*/ 0 w 12274"/>
              <a:gd name="connsiteY0" fmla="*/ 13 h 12881"/>
              <a:gd name="connsiteX1" fmla="*/ 1529 w 12274"/>
              <a:gd name="connsiteY1" fmla="*/ 5184 h 12881"/>
              <a:gd name="connsiteX2" fmla="*/ 3530 w 12274"/>
              <a:gd name="connsiteY2" fmla="*/ 12134 h 12881"/>
              <a:gd name="connsiteX3" fmla="*/ 8718 w 12274"/>
              <a:gd name="connsiteY3" fmla="*/ 12116 h 12881"/>
              <a:gd name="connsiteX4" fmla="*/ 11622 w 12274"/>
              <a:gd name="connsiteY4" fmla="*/ 7043 h 12881"/>
              <a:gd name="connsiteX5" fmla="*/ 12274 w 12274"/>
              <a:gd name="connsiteY5" fmla="*/ 1714 h 12881"/>
              <a:gd name="connsiteX0" fmla="*/ 0 w 14400"/>
              <a:gd name="connsiteY0" fmla="*/ 590 h 13458"/>
              <a:gd name="connsiteX1" fmla="*/ 1529 w 14400"/>
              <a:gd name="connsiteY1" fmla="*/ 5761 h 13458"/>
              <a:gd name="connsiteX2" fmla="*/ 3530 w 14400"/>
              <a:gd name="connsiteY2" fmla="*/ 12711 h 13458"/>
              <a:gd name="connsiteX3" fmla="*/ 8718 w 14400"/>
              <a:gd name="connsiteY3" fmla="*/ 12693 h 13458"/>
              <a:gd name="connsiteX4" fmla="*/ 11622 w 14400"/>
              <a:gd name="connsiteY4" fmla="*/ 7620 h 13458"/>
              <a:gd name="connsiteX5" fmla="*/ 14400 w 14400"/>
              <a:gd name="connsiteY5" fmla="*/ 0 h 13458"/>
              <a:gd name="connsiteX0" fmla="*/ 0 w 14324"/>
              <a:gd name="connsiteY0" fmla="*/ 9 h 14742"/>
              <a:gd name="connsiteX1" fmla="*/ 1453 w 14324"/>
              <a:gd name="connsiteY1" fmla="*/ 7045 h 14742"/>
              <a:gd name="connsiteX2" fmla="*/ 3454 w 14324"/>
              <a:gd name="connsiteY2" fmla="*/ 13995 h 14742"/>
              <a:gd name="connsiteX3" fmla="*/ 8642 w 14324"/>
              <a:gd name="connsiteY3" fmla="*/ 13977 h 14742"/>
              <a:gd name="connsiteX4" fmla="*/ 11546 w 14324"/>
              <a:gd name="connsiteY4" fmla="*/ 8904 h 14742"/>
              <a:gd name="connsiteX5" fmla="*/ 14324 w 14324"/>
              <a:gd name="connsiteY5" fmla="*/ 1284 h 14742"/>
              <a:gd name="connsiteX0" fmla="*/ 0 w 13868"/>
              <a:gd name="connsiteY0" fmla="*/ 9 h 14742"/>
              <a:gd name="connsiteX1" fmla="*/ 1453 w 13868"/>
              <a:gd name="connsiteY1" fmla="*/ 7045 h 14742"/>
              <a:gd name="connsiteX2" fmla="*/ 3454 w 13868"/>
              <a:gd name="connsiteY2" fmla="*/ 13995 h 14742"/>
              <a:gd name="connsiteX3" fmla="*/ 8642 w 13868"/>
              <a:gd name="connsiteY3" fmla="*/ 13977 h 14742"/>
              <a:gd name="connsiteX4" fmla="*/ 11546 w 13868"/>
              <a:gd name="connsiteY4" fmla="*/ 8904 h 14742"/>
              <a:gd name="connsiteX5" fmla="*/ 13868 w 13868"/>
              <a:gd name="connsiteY5" fmla="*/ 431 h 14742"/>
              <a:gd name="connsiteX0" fmla="*/ 0 w 13868"/>
              <a:gd name="connsiteY0" fmla="*/ 9 h 14742"/>
              <a:gd name="connsiteX1" fmla="*/ 423 w 13868"/>
              <a:gd name="connsiteY1" fmla="*/ 7045 h 14742"/>
              <a:gd name="connsiteX2" fmla="*/ 3454 w 13868"/>
              <a:gd name="connsiteY2" fmla="*/ 13995 h 14742"/>
              <a:gd name="connsiteX3" fmla="*/ 8642 w 13868"/>
              <a:gd name="connsiteY3" fmla="*/ 13977 h 14742"/>
              <a:gd name="connsiteX4" fmla="*/ 11546 w 13868"/>
              <a:gd name="connsiteY4" fmla="*/ 8904 h 14742"/>
              <a:gd name="connsiteX5" fmla="*/ 13868 w 13868"/>
              <a:gd name="connsiteY5" fmla="*/ 431 h 14742"/>
              <a:gd name="connsiteX0" fmla="*/ 0 w 15585"/>
              <a:gd name="connsiteY0" fmla="*/ 8 h 14948"/>
              <a:gd name="connsiteX1" fmla="*/ 2140 w 15585"/>
              <a:gd name="connsiteY1" fmla="*/ 7251 h 14948"/>
              <a:gd name="connsiteX2" fmla="*/ 5171 w 15585"/>
              <a:gd name="connsiteY2" fmla="*/ 14201 h 14948"/>
              <a:gd name="connsiteX3" fmla="*/ 10359 w 15585"/>
              <a:gd name="connsiteY3" fmla="*/ 14183 h 14948"/>
              <a:gd name="connsiteX4" fmla="*/ 13263 w 15585"/>
              <a:gd name="connsiteY4" fmla="*/ 9110 h 14948"/>
              <a:gd name="connsiteX5" fmla="*/ 15585 w 15585"/>
              <a:gd name="connsiteY5" fmla="*/ 637 h 14948"/>
              <a:gd name="connsiteX0" fmla="*/ 0 w 18207"/>
              <a:gd name="connsiteY0" fmla="*/ 8 h 14948"/>
              <a:gd name="connsiteX1" fmla="*/ 2140 w 18207"/>
              <a:gd name="connsiteY1" fmla="*/ 7251 h 14948"/>
              <a:gd name="connsiteX2" fmla="*/ 5171 w 18207"/>
              <a:gd name="connsiteY2" fmla="*/ 14201 h 14948"/>
              <a:gd name="connsiteX3" fmla="*/ 10359 w 18207"/>
              <a:gd name="connsiteY3" fmla="*/ 14183 h 14948"/>
              <a:gd name="connsiteX4" fmla="*/ 13263 w 18207"/>
              <a:gd name="connsiteY4" fmla="*/ 9110 h 14948"/>
              <a:gd name="connsiteX5" fmla="*/ 18207 w 18207"/>
              <a:gd name="connsiteY5" fmla="*/ 720 h 14948"/>
              <a:gd name="connsiteX0" fmla="*/ 0 w 18207"/>
              <a:gd name="connsiteY0" fmla="*/ 8 h 14939"/>
              <a:gd name="connsiteX1" fmla="*/ 2140 w 18207"/>
              <a:gd name="connsiteY1" fmla="*/ 7251 h 14939"/>
              <a:gd name="connsiteX2" fmla="*/ 5171 w 18207"/>
              <a:gd name="connsiteY2" fmla="*/ 14201 h 14939"/>
              <a:gd name="connsiteX3" fmla="*/ 10359 w 18207"/>
              <a:gd name="connsiteY3" fmla="*/ 14183 h 14939"/>
              <a:gd name="connsiteX4" fmla="*/ 14636 w 18207"/>
              <a:gd name="connsiteY4" fmla="*/ 9275 h 14939"/>
              <a:gd name="connsiteX5" fmla="*/ 18207 w 18207"/>
              <a:gd name="connsiteY5" fmla="*/ 720 h 14939"/>
              <a:gd name="connsiteX0" fmla="*/ 0 w 18113"/>
              <a:gd name="connsiteY0" fmla="*/ 8 h 14939"/>
              <a:gd name="connsiteX1" fmla="*/ 2140 w 18113"/>
              <a:gd name="connsiteY1" fmla="*/ 7251 h 14939"/>
              <a:gd name="connsiteX2" fmla="*/ 5171 w 18113"/>
              <a:gd name="connsiteY2" fmla="*/ 14201 h 14939"/>
              <a:gd name="connsiteX3" fmla="*/ 10359 w 18113"/>
              <a:gd name="connsiteY3" fmla="*/ 14183 h 14939"/>
              <a:gd name="connsiteX4" fmla="*/ 14636 w 18113"/>
              <a:gd name="connsiteY4" fmla="*/ 9275 h 14939"/>
              <a:gd name="connsiteX5" fmla="*/ 18113 w 18113"/>
              <a:gd name="connsiteY5" fmla="*/ 307 h 14939"/>
              <a:gd name="connsiteX0" fmla="*/ 0 w 18300"/>
              <a:gd name="connsiteY0" fmla="*/ 8 h 14939"/>
              <a:gd name="connsiteX1" fmla="*/ 2140 w 18300"/>
              <a:gd name="connsiteY1" fmla="*/ 7251 h 14939"/>
              <a:gd name="connsiteX2" fmla="*/ 5171 w 18300"/>
              <a:gd name="connsiteY2" fmla="*/ 14201 h 14939"/>
              <a:gd name="connsiteX3" fmla="*/ 10359 w 18300"/>
              <a:gd name="connsiteY3" fmla="*/ 14183 h 14939"/>
              <a:gd name="connsiteX4" fmla="*/ 14636 w 18300"/>
              <a:gd name="connsiteY4" fmla="*/ 9275 h 14939"/>
              <a:gd name="connsiteX5" fmla="*/ 18300 w 18300"/>
              <a:gd name="connsiteY5" fmla="*/ 514 h 1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00" h="14939">
                <a:moveTo>
                  <a:pt x="0" y="8"/>
                </a:moveTo>
                <a:cubicBezTo>
                  <a:pt x="478" y="-243"/>
                  <a:pt x="1278" y="4886"/>
                  <a:pt x="2140" y="7251"/>
                </a:cubicBezTo>
                <a:cubicBezTo>
                  <a:pt x="3002" y="9617"/>
                  <a:pt x="3801" y="13046"/>
                  <a:pt x="5171" y="14201"/>
                </a:cubicBezTo>
                <a:cubicBezTo>
                  <a:pt x="6541" y="15356"/>
                  <a:pt x="8782" y="15004"/>
                  <a:pt x="10359" y="14183"/>
                </a:cubicBezTo>
                <a:cubicBezTo>
                  <a:pt x="11937" y="13362"/>
                  <a:pt x="13876" y="10773"/>
                  <a:pt x="14636" y="9275"/>
                </a:cubicBezTo>
                <a:cubicBezTo>
                  <a:pt x="15396" y="7777"/>
                  <a:pt x="17681" y="1117"/>
                  <a:pt x="18300" y="514"/>
                </a:cubicBezTo>
              </a:path>
            </a:pathLst>
          </a:custGeom>
          <a:noFill/>
          <a:ln w="63500" cap="flat" cmpd="sng">
            <a:solidFill>
              <a:srgbClr val="00206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CA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352800" y="3134270"/>
            <a:ext cx="302058" cy="1394734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819400" y="5262562"/>
            <a:ext cx="0" cy="59633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638999" y="6373472"/>
            <a:ext cx="942401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819400" y="6492081"/>
            <a:ext cx="1083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S =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756" y="6111081"/>
            <a:ext cx="577215" cy="2819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6111081"/>
            <a:ext cx="268605" cy="2743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" y="1539082"/>
            <a:ext cx="381044" cy="352935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flipH="1">
            <a:off x="304800" y="5941943"/>
            <a:ext cx="6957061" cy="0"/>
          </a:xfrm>
          <a:prstGeom prst="straightConnector1">
            <a:avLst/>
          </a:prstGeom>
          <a:ln w="508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394" y="5663739"/>
            <a:ext cx="268605" cy="365428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3886200" y="6206152"/>
            <a:ext cx="1524000" cy="1200329"/>
            <a:chOff x="5715000" y="6053752"/>
            <a:chExt cx="1524000" cy="1200329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5715000" y="6674602"/>
              <a:ext cx="147778" cy="0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5867400" y="6263481"/>
              <a:ext cx="91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</a:t>
              </a:r>
              <a:r>
                <a:rPr lang="en-US" sz="3600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t</a:t>
              </a:r>
              <a:endPara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324600" y="6053752"/>
              <a:ext cx="914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 </a:t>
              </a:r>
              <a:r>
                <a:rPr lang="en-US" sz="36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</a:p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 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6400800" y="6644481"/>
              <a:ext cx="609600" cy="0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Down Arrow 31"/>
          <p:cNvSpPr/>
          <p:nvPr/>
        </p:nvSpPr>
        <p:spPr>
          <a:xfrm rot="11785142">
            <a:off x="4521663" y="3366125"/>
            <a:ext cx="396445" cy="3053626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3" name="Rectangle 32"/>
          <p:cNvSpPr/>
          <p:nvPr/>
        </p:nvSpPr>
        <p:spPr>
          <a:xfrm>
            <a:off x="5334000" y="2301081"/>
            <a:ext cx="472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b="1" dirty="0" smtClean="0"/>
              <a:t>Courant-</a:t>
            </a:r>
            <a:r>
              <a:rPr lang="fr-CA" sz="2400" b="1" dirty="0" err="1" smtClean="0"/>
              <a:t>Friedrichs</a:t>
            </a:r>
            <a:r>
              <a:rPr lang="fr-CA" sz="2400" b="1" dirty="0" smtClean="0"/>
              <a:t>-</a:t>
            </a:r>
            <a:r>
              <a:rPr lang="fr-CA" sz="2400" b="1" dirty="0" err="1" smtClean="0"/>
              <a:t>Lewy</a:t>
            </a:r>
            <a:r>
              <a:rPr lang="fr-CA" sz="2400" b="1" dirty="0" smtClean="0"/>
              <a:t> (</a:t>
            </a:r>
            <a:r>
              <a:rPr lang="fr-CA" sz="2400" b="1" dirty="0"/>
              <a:t>CFL) </a:t>
            </a:r>
            <a:r>
              <a:rPr lang="fr-CA" sz="2400" b="1" dirty="0" smtClean="0"/>
              <a:t>conditions for </a:t>
            </a:r>
            <a:r>
              <a:rPr lang="fr-CA" sz="2400" b="1" dirty="0" err="1" smtClean="0"/>
              <a:t>evolution</a:t>
            </a:r>
            <a:r>
              <a:rPr lang="fr-CA" sz="2400" b="1" dirty="0" smtClean="0"/>
              <a:t> </a:t>
            </a:r>
            <a:r>
              <a:rPr lang="fr-CA" sz="2400" b="1" dirty="0" err="1" smtClean="0"/>
              <a:t>stability</a:t>
            </a:r>
            <a:endParaRPr lang="fr-CA" sz="2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6819899" y="3215481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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t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&lt;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cst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Down Arrow 35"/>
          <p:cNvSpPr/>
          <p:nvPr/>
        </p:nvSpPr>
        <p:spPr>
          <a:xfrm rot="12958386">
            <a:off x="3944784" y="2616362"/>
            <a:ext cx="396445" cy="3545426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7" name="TextBox 36"/>
          <p:cNvSpPr txBox="1"/>
          <p:nvPr/>
        </p:nvSpPr>
        <p:spPr>
          <a:xfrm>
            <a:off x="5453741" y="3977481"/>
            <a:ext cx="4452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 smtClean="0">
                <a:solidFill>
                  <a:schemeClr val="tx2"/>
                </a:solidFill>
                <a:latin typeface="+mj-lt"/>
              </a:rPr>
              <a:t>See, for example, </a:t>
            </a:r>
            <a:r>
              <a:rPr lang="en-CA" sz="2400" b="1" dirty="0" err="1">
                <a:solidFill>
                  <a:schemeClr val="tx2"/>
                </a:solidFill>
                <a:latin typeface="+mj-lt"/>
              </a:rPr>
              <a:t>Estellers</a:t>
            </a:r>
            <a:r>
              <a:rPr lang="en-CA" sz="2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en-CA" sz="2400" b="1" dirty="0" smtClean="0">
                <a:solidFill>
                  <a:schemeClr val="tx2"/>
                </a:solidFill>
                <a:latin typeface="+mj-lt"/>
              </a:rPr>
              <a:t>et al., </a:t>
            </a:r>
          </a:p>
          <a:p>
            <a:pPr algn="ctr"/>
            <a:r>
              <a:rPr lang="en-CA" sz="2400" b="1" dirty="0" smtClean="0">
                <a:solidFill>
                  <a:schemeClr val="tx2"/>
                </a:solidFill>
                <a:latin typeface="+mj-lt"/>
              </a:rPr>
              <a:t>IEEE TIP 12</a:t>
            </a:r>
          </a:p>
        </p:txBody>
      </p:sp>
    </p:spTree>
    <p:extLst>
      <p:ext uri="{BB962C8B-B14F-4D97-AF65-F5344CB8AC3E}">
        <p14:creationId xmlns:p14="http://schemas.microsoft.com/office/powerpoint/2010/main" val="34760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143000" y="-61119"/>
            <a:ext cx="9448800" cy="266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600" dirty="0" smtClean="0">
                <a:solidFill>
                  <a:srgbClr val="FF0000"/>
                </a:solidFill>
              </a:rPr>
              <a:t>Sometimes very weak local optima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5181600" y="3444081"/>
            <a:ext cx="897367" cy="650477"/>
          </a:xfrm>
          <a:custGeom>
            <a:avLst/>
            <a:gdLst>
              <a:gd name="connsiteX0" fmla="*/ 69783 w 1611431"/>
              <a:gd name="connsiteY0" fmla="*/ 354596 h 1747514"/>
              <a:gd name="connsiteX1" fmla="*/ 739634 w 1611431"/>
              <a:gd name="connsiteY1" fmla="*/ 3722 h 1747514"/>
              <a:gd name="connsiteX2" fmla="*/ 1579606 w 1611431"/>
              <a:gd name="connsiteY2" fmla="*/ 535350 h 1747514"/>
              <a:gd name="connsiteX3" fmla="*/ 1335058 w 1611431"/>
              <a:gd name="connsiteY3" fmla="*/ 1375322 h 1747514"/>
              <a:gd name="connsiteX4" fmla="*/ 399392 w 1611431"/>
              <a:gd name="connsiteY4" fmla="*/ 1747461 h 1747514"/>
              <a:gd name="connsiteX5" fmla="*/ 59151 w 1611431"/>
              <a:gd name="connsiteY5" fmla="*/ 1354057 h 1747514"/>
              <a:gd name="connsiteX6" fmla="*/ 69783 w 1611431"/>
              <a:gd name="connsiteY6" fmla="*/ 354596 h 1747514"/>
              <a:gd name="connsiteX0" fmla="*/ 70986 w 1611454"/>
              <a:gd name="connsiteY0" fmla="*/ 77315 h 1470233"/>
              <a:gd name="connsiteX1" fmla="*/ 758476 w 1611454"/>
              <a:gd name="connsiteY1" fmla="*/ 87941 h 1470233"/>
              <a:gd name="connsiteX2" fmla="*/ 1580809 w 1611454"/>
              <a:gd name="connsiteY2" fmla="*/ 258069 h 1470233"/>
              <a:gd name="connsiteX3" fmla="*/ 1336261 w 1611454"/>
              <a:gd name="connsiteY3" fmla="*/ 1098041 h 1470233"/>
              <a:gd name="connsiteX4" fmla="*/ 400595 w 1611454"/>
              <a:gd name="connsiteY4" fmla="*/ 1470180 h 1470233"/>
              <a:gd name="connsiteX5" fmla="*/ 60354 w 1611454"/>
              <a:gd name="connsiteY5" fmla="*/ 1076776 h 1470233"/>
              <a:gd name="connsiteX6" fmla="*/ 70986 w 1611454"/>
              <a:gd name="connsiteY6" fmla="*/ 77315 h 1470233"/>
              <a:gd name="connsiteX0" fmla="*/ 72361 w 1612178"/>
              <a:gd name="connsiteY0" fmla="*/ 77315 h 1252114"/>
              <a:gd name="connsiteX1" fmla="*/ 759851 w 1612178"/>
              <a:gd name="connsiteY1" fmla="*/ 87941 h 1252114"/>
              <a:gd name="connsiteX2" fmla="*/ 1582184 w 1612178"/>
              <a:gd name="connsiteY2" fmla="*/ 258069 h 1252114"/>
              <a:gd name="connsiteX3" fmla="*/ 1337636 w 1612178"/>
              <a:gd name="connsiteY3" fmla="*/ 1098041 h 1252114"/>
              <a:gd name="connsiteX4" fmla="*/ 437249 w 1612178"/>
              <a:gd name="connsiteY4" fmla="*/ 1250697 h 1252114"/>
              <a:gd name="connsiteX5" fmla="*/ 61729 w 1612178"/>
              <a:gd name="connsiteY5" fmla="*/ 1076776 h 1252114"/>
              <a:gd name="connsiteX6" fmla="*/ 72361 w 1612178"/>
              <a:gd name="connsiteY6" fmla="*/ 77315 h 1252114"/>
              <a:gd name="connsiteX0" fmla="*/ 72361 w 1345012"/>
              <a:gd name="connsiteY0" fmla="*/ 78349 h 1252855"/>
              <a:gd name="connsiteX1" fmla="*/ 759851 w 1345012"/>
              <a:gd name="connsiteY1" fmla="*/ 88975 h 1252855"/>
              <a:gd name="connsiteX2" fmla="*/ 858936 w 1345012"/>
              <a:gd name="connsiteY2" fmla="*/ 284925 h 1252855"/>
              <a:gd name="connsiteX3" fmla="*/ 1337636 w 1345012"/>
              <a:gd name="connsiteY3" fmla="*/ 1099075 h 1252855"/>
              <a:gd name="connsiteX4" fmla="*/ 437249 w 1345012"/>
              <a:gd name="connsiteY4" fmla="*/ 1251731 h 1252855"/>
              <a:gd name="connsiteX5" fmla="*/ 61729 w 1345012"/>
              <a:gd name="connsiteY5" fmla="*/ 1077810 h 1252855"/>
              <a:gd name="connsiteX6" fmla="*/ 72361 w 1345012"/>
              <a:gd name="connsiteY6" fmla="*/ 78349 h 1252855"/>
              <a:gd name="connsiteX0" fmla="*/ 72361 w 895946"/>
              <a:gd name="connsiteY0" fmla="*/ 78349 h 1251774"/>
              <a:gd name="connsiteX1" fmla="*/ 759851 w 895946"/>
              <a:gd name="connsiteY1" fmla="*/ 88975 h 1251774"/>
              <a:gd name="connsiteX2" fmla="*/ 858936 w 895946"/>
              <a:gd name="connsiteY2" fmla="*/ 284925 h 1251774"/>
              <a:gd name="connsiteX3" fmla="*/ 861352 w 895946"/>
              <a:gd name="connsiteY3" fmla="*/ 879593 h 1251774"/>
              <a:gd name="connsiteX4" fmla="*/ 437249 w 895946"/>
              <a:gd name="connsiteY4" fmla="*/ 1251731 h 1251774"/>
              <a:gd name="connsiteX5" fmla="*/ 61729 w 895946"/>
              <a:gd name="connsiteY5" fmla="*/ 1077810 h 1251774"/>
              <a:gd name="connsiteX6" fmla="*/ 72361 w 895946"/>
              <a:gd name="connsiteY6" fmla="*/ 78349 h 125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5946" h="1251774">
                <a:moveTo>
                  <a:pt x="72361" y="78349"/>
                </a:moveTo>
                <a:cubicBezTo>
                  <a:pt x="188715" y="-86457"/>
                  <a:pt x="628755" y="54546"/>
                  <a:pt x="759851" y="88975"/>
                </a:cubicBezTo>
                <a:cubicBezTo>
                  <a:pt x="890947" y="123404"/>
                  <a:pt x="842019" y="153155"/>
                  <a:pt x="858936" y="284925"/>
                </a:cubicBezTo>
                <a:cubicBezTo>
                  <a:pt x="875853" y="416695"/>
                  <a:pt x="931633" y="718459"/>
                  <a:pt x="861352" y="879593"/>
                </a:cubicBezTo>
                <a:cubicBezTo>
                  <a:pt x="791071" y="1040727"/>
                  <a:pt x="649900" y="1255275"/>
                  <a:pt x="437249" y="1251731"/>
                </a:cubicBezTo>
                <a:cubicBezTo>
                  <a:pt x="224598" y="1248187"/>
                  <a:pt x="122544" y="1273374"/>
                  <a:pt x="61729" y="1077810"/>
                </a:cubicBezTo>
                <a:cubicBezTo>
                  <a:pt x="914" y="882246"/>
                  <a:pt x="-43993" y="243155"/>
                  <a:pt x="72361" y="78349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02920" y="300258"/>
            <a:ext cx="905256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Cons of level </a:t>
            </a:r>
            <a:r>
              <a:rPr lang="en-US" dirty="0" smtClean="0"/>
              <a:t>sets (2)</a:t>
            </a:r>
            <a:endParaRPr lang="en-US" dirty="0"/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08520" y="6949324"/>
            <a:ext cx="2346960" cy="399188"/>
          </a:xfrm>
        </p:spPr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04800" y="2085349"/>
            <a:ext cx="0" cy="4555807"/>
          </a:xfrm>
          <a:prstGeom prst="straightConnector1">
            <a:avLst/>
          </a:prstGeom>
          <a:ln w="508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2683671" y="5829883"/>
            <a:ext cx="249686" cy="199940"/>
          </a:xfrm>
          <a:prstGeom prst="ellipse">
            <a:avLst/>
          </a:prstGeom>
          <a:gradFill>
            <a:gsLst>
              <a:gs pos="0">
                <a:schemeClr val="tx1"/>
              </a:gs>
              <a:gs pos="100000">
                <a:schemeClr val="tx1"/>
              </a:gs>
              <a:gs pos="100000">
                <a:schemeClr val="accent4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465314" y="5829883"/>
            <a:ext cx="249686" cy="199940"/>
          </a:xfrm>
          <a:prstGeom prst="ellipse">
            <a:avLst/>
          </a:prstGeom>
          <a:gradFill>
            <a:gsLst>
              <a:gs pos="0">
                <a:schemeClr val="tx1"/>
              </a:gs>
              <a:gs pos="100000">
                <a:schemeClr val="tx1"/>
              </a:gs>
              <a:gs pos="100000">
                <a:schemeClr val="accent4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5562600" y="3901281"/>
            <a:ext cx="0" cy="202857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Freeform 3" descr="Light upward diagonal"/>
          <p:cNvSpPr>
            <a:spLocks/>
          </p:cNvSpPr>
          <p:nvPr/>
        </p:nvSpPr>
        <p:spPr bwMode="auto">
          <a:xfrm>
            <a:off x="1188720" y="2172178"/>
            <a:ext cx="5059591" cy="3844761"/>
          </a:xfrm>
          <a:custGeom>
            <a:avLst/>
            <a:gdLst>
              <a:gd name="connsiteX0" fmla="*/ 0 w 10000"/>
              <a:gd name="connsiteY0" fmla="*/ 8342 h 8575"/>
              <a:gd name="connsiteX1" fmla="*/ 692 w 10000"/>
              <a:gd name="connsiteY1" fmla="*/ 6899 h 8575"/>
              <a:gd name="connsiteX2" fmla="*/ 1634 w 10000"/>
              <a:gd name="connsiteY2" fmla="*/ 3539 h 8575"/>
              <a:gd name="connsiteX3" fmla="*/ 2451 w 10000"/>
              <a:gd name="connsiteY3" fmla="*/ 62 h 8575"/>
              <a:gd name="connsiteX4" fmla="*/ 3143 w 10000"/>
              <a:gd name="connsiteY4" fmla="*/ 1505 h 8575"/>
              <a:gd name="connsiteX5" fmla="*/ 4080 w 10000"/>
              <a:gd name="connsiteY5" fmla="*/ 3789 h 8575"/>
              <a:gd name="connsiteX6" fmla="*/ 4817 w 10000"/>
              <a:gd name="connsiteY6" fmla="*/ 6899 h 8575"/>
              <a:gd name="connsiteX7" fmla="*/ 6205 w 10000"/>
              <a:gd name="connsiteY7" fmla="*/ 8224 h 8575"/>
              <a:gd name="connsiteX8" fmla="*/ 7549 w 10000"/>
              <a:gd name="connsiteY8" fmla="*/ 8461 h 8575"/>
              <a:gd name="connsiteX9" fmla="*/ 8326 w 10000"/>
              <a:gd name="connsiteY9" fmla="*/ 6663 h 8575"/>
              <a:gd name="connsiteX10" fmla="*/ 9183 w 10000"/>
              <a:gd name="connsiteY10" fmla="*/ 5587 h 8575"/>
              <a:gd name="connsiteX11" fmla="*/ 9634 w 10000"/>
              <a:gd name="connsiteY11" fmla="*/ 7384 h 8575"/>
              <a:gd name="connsiteX12" fmla="*/ 10000 w 10000"/>
              <a:gd name="connsiteY12" fmla="*/ 8106 h 8575"/>
              <a:gd name="connsiteX0" fmla="*/ 0 w 10000"/>
              <a:gd name="connsiteY0" fmla="*/ 9728 h 10000"/>
              <a:gd name="connsiteX1" fmla="*/ 692 w 10000"/>
              <a:gd name="connsiteY1" fmla="*/ 8045 h 10000"/>
              <a:gd name="connsiteX2" fmla="*/ 1634 w 10000"/>
              <a:gd name="connsiteY2" fmla="*/ 4127 h 10000"/>
              <a:gd name="connsiteX3" fmla="*/ 2451 w 10000"/>
              <a:gd name="connsiteY3" fmla="*/ 72 h 10000"/>
              <a:gd name="connsiteX4" fmla="*/ 3143 w 10000"/>
              <a:gd name="connsiteY4" fmla="*/ 1755 h 10000"/>
              <a:gd name="connsiteX5" fmla="*/ 4080 w 10000"/>
              <a:gd name="connsiteY5" fmla="*/ 4419 h 10000"/>
              <a:gd name="connsiteX6" fmla="*/ 4817 w 10000"/>
              <a:gd name="connsiteY6" fmla="*/ 8045 h 10000"/>
              <a:gd name="connsiteX7" fmla="*/ 6205 w 10000"/>
              <a:gd name="connsiteY7" fmla="*/ 9591 h 10000"/>
              <a:gd name="connsiteX8" fmla="*/ 7549 w 10000"/>
              <a:gd name="connsiteY8" fmla="*/ 9867 h 10000"/>
              <a:gd name="connsiteX9" fmla="*/ 8326 w 10000"/>
              <a:gd name="connsiteY9" fmla="*/ 7770 h 10000"/>
              <a:gd name="connsiteX10" fmla="*/ 9183 w 10000"/>
              <a:gd name="connsiteY10" fmla="*/ 6515 h 10000"/>
              <a:gd name="connsiteX11" fmla="*/ 10000 w 10000"/>
              <a:gd name="connsiteY11" fmla="*/ 9453 h 10000"/>
              <a:gd name="connsiteX0" fmla="*/ 0 w 10000"/>
              <a:gd name="connsiteY0" fmla="*/ 9728 h 10000"/>
              <a:gd name="connsiteX1" fmla="*/ 692 w 10000"/>
              <a:gd name="connsiteY1" fmla="*/ 8045 h 10000"/>
              <a:gd name="connsiteX2" fmla="*/ 1634 w 10000"/>
              <a:gd name="connsiteY2" fmla="*/ 4127 h 10000"/>
              <a:gd name="connsiteX3" fmla="*/ 2451 w 10000"/>
              <a:gd name="connsiteY3" fmla="*/ 72 h 10000"/>
              <a:gd name="connsiteX4" fmla="*/ 3143 w 10000"/>
              <a:gd name="connsiteY4" fmla="*/ 1755 h 10000"/>
              <a:gd name="connsiteX5" fmla="*/ 4080 w 10000"/>
              <a:gd name="connsiteY5" fmla="*/ 4419 h 10000"/>
              <a:gd name="connsiteX6" fmla="*/ 4817 w 10000"/>
              <a:gd name="connsiteY6" fmla="*/ 8045 h 10000"/>
              <a:gd name="connsiteX7" fmla="*/ 6205 w 10000"/>
              <a:gd name="connsiteY7" fmla="*/ 9591 h 10000"/>
              <a:gd name="connsiteX8" fmla="*/ 7549 w 10000"/>
              <a:gd name="connsiteY8" fmla="*/ 9867 h 10000"/>
              <a:gd name="connsiteX9" fmla="*/ 8326 w 10000"/>
              <a:gd name="connsiteY9" fmla="*/ 7770 h 10000"/>
              <a:gd name="connsiteX10" fmla="*/ 10000 w 10000"/>
              <a:gd name="connsiteY10" fmla="*/ 9453 h 10000"/>
              <a:gd name="connsiteX0" fmla="*/ 0 w 10000"/>
              <a:gd name="connsiteY0" fmla="*/ 9728 h 9876"/>
              <a:gd name="connsiteX1" fmla="*/ 692 w 10000"/>
              <a:gd name="connsiteY1" fmla="*/ 8045 h 9876"/>
              <a:gd name="connsiteX2" fmla="*/ 1634 w 10000"/>
              <a:gd name="connsiteY2" fmla="*/ 4127 h 9876"/>
              <a:gd name="connsiteX3" fmla="*/ 2451 w 10000"/>
              <a:gd name="connsiteY3" fmla="*/ 72 h 9876"/>
              <a:gd name="connsiteX4" fmla="*/ 3143 w 10000"/>
              <a:gd name="connsiteY4" fmla="*/ 1755 h 9876"/>
              <a:gd name="connsiteX5" fmla="*/ 4080 w 10000"/>
              <a:gd name="connsiteY5" fmla="*/ 4419 h 9876"/>
              <a:gd name="connsiteX6" fmla="*/ 4817 w 10000"/>
              <a:gd name="connsiteY6" fmla="*/ 8045 h 9876"/>
              <a:gd name="connsiteX7" fmla="*/ 6205 w 10000"/>
              <a:gd name="connsiteY7" fmla="*/ 9591 h 9876"/>
              <a:gd name="connsiteX8" fmla="*/ 7549 w 10000"/>
              <a:gd name="connsiteY8" fmla="*/ 9867 h 9876"/>
              <a:gd name="connsiteX9" fmla="*/ 10000 w 10000"/>
              <a:gd name="connsiteY9" fmla="*/ 9453 h 9876"/>
              <a:gd name="connsiteX0" fmla="*/ 0 w 7549"/>
              <a:gd name="connsiteY0" fmla="*/ 9850 h 10000"/>
              <a:gd name="connsiteX1" fmla="*/ 692 w 7549"/>
              <a:gd name="connsiteY1" fmla="*/ 8146 h 10000"/>
              <a:gd name="connsiteX2" fmla="*/ 1634 w 7549"/>
              <a:gd name="connsiteY2" fmla="*/ 4179 h 10000"/>
              <a:gd name="connsiteX3" fmla="*/ 2451 w 7549"/>
              <a:gd name="connsiteY3" fmla="*/ 73 h 10000"/>
              <a:gd name="connsiteX4" fmla="*/ 3143 w 7549"/>
              <a:gd name="connsiteY4" fmla="*/ 1777 h 10000"/>
              <a:gd name="connsiteX5" fmla="*/ 4080 w 7549"/>
              <a:gd name="connsiteY5" fmla="*/ 4474 h 10000"/>
              <a:gd name="connsiteX6" fmla="*/ 4817 w 7549"/>
              <a:gd name="connsiteY6" fmla="*/ 8146 h 10000"/>
              <a:gd name="connsiteX7" fmla="*/ 6205 w 7549"/>
              <a:gd name="connsiteY7" fmla="*/ 9711 h 10000"/>
              <a:gd name="connsiteX8" fmla="*/ 7549 w 7549"/>
              <a:gd name="connsiteY8" fmla="*/ 9991 h 10000"/>
              <a:gd name="connsiteX0" fmla="*/ 0 w 8220"/>
              <a:gd name="connsiteY0" fmla="*/ 9850 h 9850"/>
              <a:gd name="connsiteX1" fmla="*/ 917 w 8220"/>
              <a:gd name="connsiteY1" fmla="*/ 8146 h 9850"/>
              <a:gd name="connsiteX2" fmla="*/ 2165 w 8220"/>
              <a:gd name="connsiteY2" fmla="*/ 4179 h 9850"/>
              <a:gd name="connsiteX3" fmla="*/ 3247 w 8220"/>
              <a:gd name="connsiteY3" fmla="*/ 73 h 9850"/>
              <a:gd name="connsiteX4" fmla="*/ 4163 w 8220"/>
              <a:gd name="connsiteY4" fmla="*/ 1777 h 9850"/>
              <a:gd name="connsiteX5" fmla="*/ 5405 w 8220"/>
              <a:gd name="connsiteY5" fmla="*/ 4474 h 9850"/>
              <a:gd name="connsiteX6" fmla="*/ 6381 w 8220"/>
              <a:gd name="connsiteY6" fmla="*/ 8146 h 9850"/>
              <a:gd name="connsiteX7" fmla="*/ 8220 w 8220"/>
              <a:gd name="connsiteY7" fmla="*/ 9711 h 9850"/>
              <a:gd name="connsiteX0" fmla="*/ 0 w 7763"/>
              <a:gd name="connsiteY0" fmla="*/ 10000 h 10000"/>
              <a:gd name="connsiteX1" fmla="*/ 1116 w 7763"/>
              <a:gd name="connsiteY1" fmla="*/ 8270 h 10000"/>
              <a:gd name="connsiteX2" fmla="*/ 2634 w 7763"/>
              <a:gd name="connsiteY2" fmla="*/ 4243 h 10000"/>
              <a:gd name="connsiteX3" fmla="*/ 3950 w 7763"/>
              <a:gd name="connsiteY3" fmla="*/ 74 h 10000"/>
              <a:gd name="connsiteX4" fmla="*/ 5064 w 7763"/>
              <a:gd name="connsiteY4" fmla="*/ 1804 h 10000"/>
              <a:gd name="connsiteX5" fmla="*/ 6575 w 7763"/>
              <a:gd name="connsiteY5" fmla="*/ 4542 h 10000"/>
              <a:gd name="connsiteX6" fmla="*/ 7763 w 7763"/>
              <a:gd name="connsiteY6" fmla="*/ 8270 h 10000"/>
              <a:gd name="connsiteX0" fmla="*/ 0 w 10604"/>
              <a:gd name="connsiteY0" fmla="*/ 10000 h 10000"/>
              <a:gd name="connsiteX1" fmla="*/ 1438 w 10604"/>
              <a:gd name="connsiteY1" fmla="*/ 8270 h 10000"/>
              <a:gd name="connsiteX2" fmla="*/ 3393 w 10604"/>
              <a:gd name="connsiteY2" fmla="*/ 4243 h 10000"/>
              <a:gd name="connsiteX3" fmla="*/ 5088 w 10604"/>
              <a:gd name="connsiteY3" fmla="*/ 74 h 10000"/>
              <a:gd name="connsiteX4" fmla="*/ 6523 w 10604"/>
              <a:gd name="connsiteY4" fmla="*/ 1804 h 10000"/>
              <a:gd name="connsiteX5" fmla="*/ 8470 w 10604"/>
              <a:gd name="connsiteY5" fmla="*/ 4542 h 10000"/>
              <a:gd name="connsiteX6" fmla="*/ 10604 w 10604"/>
              <a:gd name="connsiteY6" fmla="*/ 9809 h 10000"/>
              <a:gd name="connsiteX0" fmla="*/ 0 w 10604"/>
              <a:gd name="connsiteY0" fmla="*/ 8388 h 8388"/>
              <a:gd name="connsiteX1" fmla="*/ 1438 w 10604"/>
              <a:gd name="connsiteY1" fmla="*/ 6658 h 8388"/>
              <a:gd name="connsiteX2" fmla="*/ 3393 w 10604"/>
              <a:gd name="connsiteY2" fmla="*/ 2631 h 8388"/>
              <a:gd name="connsiteX3" fmla="*/ 5239 w 10604"/>
              <a:gd name="connsiteY3" fmla="*/ 8122 h 8388"/>
              <a:gd name="connsiteX4" fmla="*/ 6523 w 10604"/>
              <a:gd name="connsiteY4" fmla="*/ 192 h 8388"/>
              <a:gd name="connsiteX5" fmla="*/ 8470 w 10604"/>
              <a:gd name="connsiteY5" fmla="*/ 2930 h 8388"/>
              <a:gd name="connsiteX6" fmla="*/ 10604 w 10604"/>
              <a:gd name="connsiteY6" fmla="*/ 8197 h 8388"/>
              <a:gd name="connsiteX0" fmla="*/ 0 w 9525"/>
              <a:gd name="connsiteY0" fmla="*/ 14 h 13341"/>
              <a:gd name="connsiteX1" fmla="*/ 881 w 9525"/>
              <a:gd name="connsiteY1" fmla="*/ 11507 h 13341"/>
              <a:gd name="connsiteX2" fmla="*/ 2725 w 9525"/>
              <a:gd name="connsiteY2" fmla="*/ 6706 h 13341"/>
              <a:gd name="connsiteX3" fmla="*/ 4466 w 9525"/>
              <a:gd name="connsiteY3" fmla="*/ 13252 h 13341"/>
              <a:gd name="connsiteX4" fmla="*/ 5676 w 9525"/>
              <a:gd name="connsiteY4" fmla="*/ 3798 h 13341"/>
              <a:gd name="connsiteX5" fmla="*/ 7513 w 9525"/>
              <a:gd name="connsiteY5" fmla="*/ 7062 h 13341"/>
              <a:gd name="connsiteX6" fmla="*/ 9525 w 9525"/>
              <a:gd name="connsiteY6" fmla="*/ 13341 h 13341"/>
              <a:gd name="connsiteX0" fmla="*/ 0 w 10000"/>
              <a:gd name="connsiteY0" fmla="*/ 50 h 10040"/>
              <a:gd name="connsiteX1" fmla="*/ 1773 w 10000"/>
              <a:gd name="connsiteY1" fmla="*/ 2095 h 10040"/>
              <a:gd name="connsiteX2" fmla="*/ 2861 w 10000"/>
              <a:gd name="connsiteY2" fmla="*/ 5067 h 10040"/>
              <a:gd name="connsiteX3" fmla="*/ 4689 w 10000"/>
              <a:gd name="connsiteY3" fmla="*/ 9973 h 10040"/>
              <a:gd name="connsiteX4" fmla="*/ 5959 w 10000"/>
              <a:gd name="connsiteY4" fmla="*/ 2887 h 10040"/>
              <a:gd name="connsiteX5" fmla="*/ 7888 w 10000"/>
              <a:gd name="connsiteY5" fmla="*/ 5333 h 10040"/>
              <a:gd name="connsiteX6" fmla="*/ 10000 w 10000"/>
              <a:gd name="connsiteY6" fmla="*/ 10040 h 10040"/>
              <a:gd name="connsiteX0" fmla="*/ 0 w 11496"/>
              <a:gd name="connsiteY0" fmla="*/ 168 h 10114"/>
              <a:gd name="connsiteX1" fmla="*/ 1773 w 11496"/>
              <a:gd name="connsiteY1" fmla="*/ 2213 h 10114"/>
              <a:gd name="connsiteX2" fmla="*/ 2861 w 11496"/>
              <a:gd name="connsiteY2" fmla="*/ 5185 h 10114"/>
              <a:gd name="connsiteX3" fmla="*/ 4689 w 11496"/>
              <a:gd name="connsiteY3" fmla="*/ 10091 h 10114"/>
              <a:gd name="connsiteX4" fmla="*/ 5959 w 11496"/>
              <a:gd name="connsiteY4" fmla="*/ 3005 h 10114"/>
              <a:gd name="connsiteX5" fmla="*/ 7888 w 11496"/>
              <a:gd name="connsiteY5" fmla="*/ 5451 h 10114"/>
              <a:gd name="connsiteX6" fmla="*/ 11496 w 11496"/>
              <a:gd name="connsiteY6" fmla="*/ 74 h 10114"/>
              <a:gd name="connsiteX0" fmla="*/ 0 w 11496"/>
              <a:gd name="connsiteY0" fmla="*/ 320 h 10266"/>
              <a:gd name="connsiteX1" fmla="*/ 1773 w 11496"/>
              <a:gd name="connsiteY1" fmla="*/ 2365 h 10266"/>
              <a:gd name="connsiteX2" fmla="*/ 2861 w 11496"/>
              <a:gd name="connsiteY2" fmla="*/ 5337 h 10266"/>
              <a:gd name="connsiteX3" fmla="*/ 4689 w 11496"/>
              <a:gd name="connsiteY3" fmla="*/ 10243 h 10266"/>
              <a:gd name="connsiteX4" fmla="*/ 5959 w 11496"/>
              <a:gd name="connsiteY4" fmla="*/ 3157 h 10266"/>
              <a:gd name="connsiteX5" fmla="*/ 8736 w 11496"/>
              <a:gd name="connsiteY5" fmla="*/ 1401 h 10266"/>
              <a:gd name="connsiteX6" fmla="*/ 11496 w 11496"/>
              <a:gd name="connsiteY6" fmla="*/ 226 h 10266"/>
              <a:gd name="connsiteX0" fmla="*/ 0 w 11496"/>
              <a:gd name="connsiteY0" fmla="*/ 361 h 10284"/>
              <a:gd name="connsiteX1" fmla="*/ 1773 w 11496"/>
              <a:gd name="connsiteY1" fmla="*/ 2406 h 10284"/>
              <a:gd name="connsiteX2" fmla="*/ 2861 w 11496"/>
              <a:gd name="connsiteY2" fmla="*/ 5378 h 10284"/>
              <a:gd name="connsiteX3" fmla="*/ 4689 w 11496"/>
              <a:gd name="connsiteY3" fmla="*/ 10284 h 10284"/>
              <a:gd name="connsiteX4" fmla="*/ 8153 w 11496"/>
              <a:gd name="connsiteY4" fmla="*/ 5337 h 10284"/>
              <a:gd name="connsiteX5" fmla="*/ 8736 w 11496"/>
              <a:gd name="connsiteY5" fmla="*/ 1442 h 10284"/>
              <a:gd name="connsiteX6" fmla="*/ 11496 w 11496"/>
              <a:gd name="connsiteY6" fmla="*/ 267 h 10284"/>
              <a:gd name="connsiteX0" fmla="*/ 0 w 11496"/>
              <a:gd name="connsiteY0" fmla="*/ 559 h 10482"/>
              <a:gd name="connsiteX1" fmla="*/ 1773 w 11496"/>
              <a:gd name="connsiteY1" fmla="*/ 2604 h 10482"/>
              <a:gd name="connsiteX2" fmla="*/ 2861 w 11496"/>
              <a:gd name="connsiteY2" fmla="*/ 5576 h 10482"/>
              <a:gd name="connsiteX3" fmla="*/ 4689 w 11496"/>
              <a:gd name="connsiteY3" fmla="*/ 10482 h 10482"/>
              <a:gd name="connsiteX4" fmla="*/ 8153 w 11496"/>
              <a:gd name="connsiteY4" fmla="*/ 5535 h 10482"/>
              <a:gd name="connsiteX5" fmla="*/ 9833 w 11496"/>
              <a:gd name="connsiteY5" fmla="*/ 800 h 10482"/>
              <a:gd name="connsiteX6" fmla="*/ 11496 w 11496"/>
              <a:gd name="connsiteY6" fmla="*/ 465 h 10482"/>
              <a:gd name="connsiteX0" fmla="*/ 0 w 11496"/>
              <a:gd name="connsiteY0" fmla="*/ 559 h 10482"/>
              <a:gd name="connsiteX1" fmla="*/ 1773 w 11496"/>
              <a:gd name="connsiteY1" fmla="*/ 2604 h 10482"/>
              <a:gd name="connsiteX2" fmla="*/ 2861 w 11496"/>
              <a:gd name="connsiteY2" fmla="*/ 5576 h 10482"/>
              <a:gd name="connsiteX3" fmla="*/ 4689 w 11496"/>
              <a:gd name="connsiteY3" fmla="*/ 10482 h 10482"/>
              <a:gd name="connsiteX4" fmla="*/ 8153 w 11496"/>
              <a:gd name="connsiteY4" fmla="*/ 5535 h 10482"/>
              <a:gd name="connsiteX5" fmla="*/ 9833 w 11496"/>
              <a:gd name="connsiteY5" fmla="*/ 800 h 10482"/>
              <a:gd name="connsiteX6" fmla="*/ 11496 w 11496"/>
              <a:gd name="connsiteY6" fmla="*/ 465 h 10482"/>
              <a:gd name="connsiteX0" fmla="*/ 0 w 9833"/>
              <a:gd name="connsiteY0" fmla="*/ 51 h 9974"/>
              <a:gd name="connsiteX1" fmla="*/ 1773 w 9833"/>
              <a:gd name="connsiteY1" fmla="*/ 2096 h 9974"/>
              <a:gd name="connsiteX2" fmla="*/ 2861 w 9833"/>
              <a:gd name="connsiteY2" fmla="*/ 5068 h 9974"/>
              <a:gd name="connsiteX3" fmla="*/ 4689 w 9833"/>
              <a:gd name="connsiteY3" fmla="*/ 9974 h 9974"/>
              <a:gd name="connsiteX4" fmla="*/ 8153 w 9833"/>
              <a:gd name="connsiteY4" fmla="*/ 5027 h 9974"/>
              <a:gd name="connsiteX5" fmla="*/ 9833 w 9833"/>
              <a:gd name="connsiteY5" fmla="*/ 292 h 9974"/>
              <a:gd name="connsiteX0" fmla="*/ 0 w 10000"/>
              <a:gd name="connsiteY0" fmla="*/ 51 h 10383"/>
              <a:gd name="connsiteX1" fmla="*/ 1803 w 10000"/>
              <a:gd name="connsiteY1" fmla="*/ 2101 h 10383"/>
              <a:gd name="connsiteX2" fmla="*/ 2910 w 10000"/>
              <a:gd name="connsiteY2" fmla="*/ 5081 h 10383"/>
              <a:gd name="connsiteX3" fmla="*/ 5885 w 10000"/>
              <a:gd name="connsiteY3" fmla="*/ 10383 h 10383"/>
              <a:gd name="connsiteX4" fmla="*/ 8291 w 10000"/>
              <a:gd name="connsiteY4" fmla="*/ 5040 h 10383"/>
              <a:gd name="connsiteX5" fmla="*/ 10000 w 10000"/>
              <a:gd name="connsiteY5" fmla="*/ 293 h 10383"/>
              <a:gd name="connsiteX0" fmla="*/ 0 w 10000"/>
              <a:gd name="connsiteY0" fmla="*/ 56 h 10397"/>
              <a:gd name="connsiteX1" fmla="*/ 1803 w 10000"/>
              <a:gd name="connsiteY1" fmla="*/ 2106 h 10397"/>
              <a:gd name="connsiteX2" fmla="*/ 3366 w 10000"/>
              <a:gd name="connsiteY2" fmla="*/ 6235 h 10397"/>
              <a:gd name="connsiteX3" fmla="*/ 5885 w 10000"/>
              <a:gd name="connsiteY3" fmla="*/ 10388 h 10397"/>
              <a:gd name="connsiteX4" fmla="*/ 8291 w 10000"/>
              <a:gd name="connsiteY4" fmla="*/ 5045 h 10397"/>
              <a:gd name="connsiteX5" fmla="*/ 10000 w 10000"/>
              <a:gd name="connsiteY5" fmla="*/ 298 h 10397"/>
              <a:gd name="connsiteX0" fmla="*/ 0 w 9442"/>
              <a:gd name="connsiteY0" fmla="*/ 21 h 13579"/>
              <a:gd name="connsiteX1" fmla="*/ 1245 w 9442"/>
              <a:gd name="connsiteY1" fmla="*/ 5288 h 13579"/>
              <a:gd name="connsiteX2" fmla="*/ 2808 w 9442"/>
              <a:gd name="connsiteY2" fmla="*/ 9417 h 13579"/>
              <a:gd name="connsiteX3" fmla="*/ 5327 w 9442"/>
              <a:gd name="connsiteY3" fmla="*/ 13570 h 13579"/>
              <a:gd name="connsiteX4" fmla="*/ 7733 w 9442"/>
              <a:gd name="connsiteY4" fmla="*/ 8227 h 13579"/>
              <a:gd name="connsiteX5" fmla="*/ 9442 w 9442"/>
              <a:gd name="connsiteY5" fmla="*/ 3480 h 13579"/>
              <a:gd name="connsiteX0" fmla="*/ 0 w 9678"/>
              <a:gd name="connsiteY0" fmla="*/ 12 h 11068"/>
              <a:gd name="connsiteX1" fmla="*/ 997 w 9678"/>
              <a:gd name="connsiteY1" fmla="*/ 4963 h 11068"/>
              <a:gd name="connsiteX2" fmla="*/ 2652 w 9678"/>
              <a:gd name="connsiteY2" fmla="*/ 8004 h 11068"/>
              <a:gd name="connsiteX3" fmla="*/ 5320 w 9678"/>
              <a:gd name="connsiteY3" fmla="*/ 11062 h 11068"/>
              <a:gd name="connsiteX4" fmla="*/ 7868 w 9678"/>
              <a:gd name="connsiteY4" fmla="*/ 7128 h 11068"/>
              <a:gd name="connsiteX5" fmla="*/ 9678 w 9678"/>
              <a:gd name="connsiteY5" fmla="*/ 3632 h 11068"/>
              <a:gd name="connsiteX0" fmla="*/ 0 w 10000"/>
              <a:gd name="connsiteY0" fmla="*/ 11 h 9340"/>
              <a:gd name="connsiteX1" fmla="*/ 1030 w 10000"/>
              <a:gd name="connsiteY1" fmla="*/ 4484 h 9340"/>
              <a:gd name="connsiteX2" fmla="*/ 2740 w 10000"/>
              <a:gd name="connsiteY2" fmla="*/ 7232 h 9340"/>
              <a:gd name="connsiteX3" fmla="*/ 6940 w 10000"/>
              <a:gd name="connsiteY3" fmla="*/ 9332 h 9340"/>
              <a:gd name="connsiteX4" fmla="*/ 8130 w 10000"/>
              <a:gd name="connsiteY4" fmla="*/ 6440 h 9340"/>
              <a:gd name="connsiteX5" fmla="*/ 10000 w 10000"/>
              <a:gd name="connsiteY5" fmla="*/ 3282 h 9340"/>
              <a:gd name="connsiteX0" fmla="*/ 0 w 10666"/>
              <a:gd name="connsiteY0" fmla="*/ 12 h 10000"/>
              <a:gd name="connsiteX1" fmla="*/ 1030 w 10666"/>
              <a:gd name="connsiteY1" fmla="*/ 4801 h 10000"/>
              <a:gd name="connsiteX2" fmla="*/ 2740 w 10666"/>
              <a:gd name="connsiteY2" fmla="*/ 7743 h 10000"/>
              <a:gd name="connsiteX3" fmla="*/ 6940 w 10666"/>
              <a:gd name="connsiteY3" fmla="*/ 9991 h 10000"/>
              <a:gd name="connsiteX4" fmla="*/ 8130 w 10666"/>
              <a:gd name="connsiteY4" fmla="*/ 6895 h 10000"/>
              <a:gd name="connsiteX5" fmla="*/ 10666 w 10666"/>
              <a:gd name="connsiteY5" fmla="*/ 1986 h 10000"/>
              <a:gd name="connsiteX0" fmla="*/ 0 w 10666"/>
              <a:gd name="connsiteY0" fmla="*/ 12 h 10010"/>
              <a:gd name="connsiteX1" fmla="*/ 1030 w 10666"/>
              <a:gd name="connsiteY1" fmla="*/ 4801 h 10010"/>
              <a:gd name="connsiteX2" fmla="*/ 2740 w 10666"/>
              <a:gd name="connsiteY2" fmla="*/ 7743 h 10010"/>
              <a:gd name="connsiteX3" fmla="*/ 6940 w 10666"/>
              <a:gd name="connsiteY3" fmla="*/ 9991 h 10010"/>
              <a:gd name="connsiteX4" fmla="*/ 9406 w 10666"/>
              <a:gd name="connsiteY4" fmla="*/ 6458 h 10010"/>
              <a:gd name="connsiteX5" fmla="*/ 10666 w 10666"/>
              <a:gd name="connsiteY5" fmla="*/ 1986 h 10010"/>
              <a:gd name="connsiteX0" fmla="*/ 0 w 11054"/>
              <a:gd name="connsiteY0" fmla="*/ 12 h 10010"/>
              <a:gd name="connsiteX1" fmla="*/ 1030 w 11054"/>
              <a:gd name="connsiteY1" fmla="*/ 4801 h 10010"/>
              <a:gd name="connsiteX2" fmla="*/ 2740 w 11054"/>
              <a:gd name="connsiteY2" fmla="*/ 7743 h 10010"/>
              <a:gd name="connsiteX3" fmla="*/ 6940 w 11054"/>
              <a:gd name="connsiteY3" fmla="*/ 9991 h 10010"/>
              <a:gd name="connsiteX4" fmla="*/ 9406 w 11054"/>
              <a:gd name="connsiteY4" fmla="*/ 6458 h 10010"/>
              <a:gd name="connsiteX5" fmla="*/ 11054 w 11054"/>
              <a:gd name="connsiteY5" fmla="*/ 1440 h 10010"/>
              <a:gd name="connsiteX0" fmla="*/ 0 w 11553"/>
              <a:gd name="connsiteY0" fmla="*/ 11 h 10391"/>
              <a:gd name="connsiteX1" fmla="*/ 1529 w 11553"/>
              <a:gd name="connsiteY1" fmla="*/ 5182 h 10391"/>
              <a:gd name="connsiteX2" fmla="*/ 3239 w 11553"/>
              <a:gd name="connsiteY2" fmla="*/ 8124 h 10391"/>
              <a:gd name="connsiteX3" fmla="*/ 7439 w 11553"/>
              <a:gd name="connsiteY3" fmla="*/ 10372 h 10391"/>
              <a:gd name="connsiteX4" fmla="*/ 9905 w 11553"/>
              <a:gd name="connsiteY4" fmla="*/ 6839 h 10391"/>
              <a:gd name="connsiteX5" fmla="*/ 11553 w 11553"/>
              <a:gd name="connsiteY5" fmla="*/ 1821 h 10391"/>
              <a:gd name="connsiteX0" fmla="*/ 0 w 11553"/>
              <a:gd name="connsiteY0" fmla="*/ 11 h 10709"/>
              <a:gd name="connsiteX1" fmla="*/ 1529 w 11553"/>
              <a:gd name="connsiteY1" fmla="*/ 5182 h 10709"/>
              <a:gd name="connsiteX2" fmla="*/ 4682 w 11553"/>
              <a:gd name="connsiteY2" fmla="*/ 9979 h 10709"/>
              <a:gd name="connsiteX3" fmla="*/ 7439 w 11553"/>
              <a:gd name="connsiteY3" fmla="*/ 10372 h 10709"/>
              <a:gd name="connsiteX4" fmla="*/ 9905 w 11553"/>
              <a:gd name="connsiteY4" fmla="*/ 6839 h 10709"/>
              <a:gd name="connsiteX5" fmla="*/ 11553 w 11553"/>
              <a:gd name="connsiteY5" fmla="*/ 1821 h 10709"/>
              <a:gd name="connsiteX0" fmla="*/ 0 w 11553"/>
              <a:gd name="connsiteY0" fmla="*/ 11 h 10901"/>
              <a:gd name="connsiteX1" fmla="*/ 1529 w 11553"/>
              <a:gd name="connsiteY1" fmla="*/ 5182 h 10901"/>
              <a:gd name="connsiteX2" fmla="*/ 4682 w 11553"/>
              <a:gd name="connsiteY2" fmla="*/ 9979 h 10901"/>
              <a:gd name="connsiteX3" fmla="*/ 7439 w 11553"/>
              <a:gd name="connsiteY3" fmla="*/ 10372 h 10901"/>
              <a:gd name="connsiteX4" fmla="*/ 9905 w 11553"/>
              <a:gd name="connsiteY4" fmla="*/ 6839 h 10901"/>
              <a:gd name="connsiteX5" fmla="*/ 11553 w 11553"/>
              <a:gd name="connsiteY5" fmla="*/ 1821 h 10901"/>
              <a:gd name="connsiteX0" fmla="*/ 0 w 11553"/>
              <a:gd name="connsiteY0" fmla="*/ 11 h 10949"/>
              <a:gd name="connsiteX1" fmla="*/ 1529 w 11553"/>
              <a:gd name="connsiteY1" fmla="*/ 5182 h 10949"/>
              <a:gd name="connsiteX2" fmla="*/ 4682 w 11553"/>
              <a:gd name="connsiteY2" fmla="*/ 9979 h 10949"/>
              <a:gd name="connsiteX3" fmla="*/ 7716 w 11553"/>
              <a:gd name="connsiteY3" fmla="*/ 10699 h 10949"/>
              <a:gd name="connsiteX4" fmla="*/ 9905 w 11553"/>
              <a:gd name="connsiteY4" fmla="*/ 6839 h 10949"/>
              <a:gd name="connsiteX5" fmla="*/ 11553 w 11553"/>
              <a:gd name="connsiteY5" fmla="*/ 1821 h 10949"/>
              <a:gd name="connsiteX0" fmla="*/ 0 w 11553"/>
              <a:gd name="connsiteY0" fmla="*/ 11 h 11118"/>
              <a:gd name="connsiteX1" fmla="*/ 1529 w 11553"/>
              <a:gd name="connsiteY1" fmla="*/ 5182 h 11118"/>
              <a:gd name="connsiteX2" fmla="*/ 4682 w 11553"/>
              <a:gd name="connsiteY2" fmla="*/ 9979 h 11118"/>
              <a:gd name="connsiteX3" fmla="*/ 7716 w 11553"/>
              <a:gd name="connsiteY3" fmla="*/ 10699 h 11118"/>
              <a:gd name="connsiteX4" fmla="*/ 9905 w 11553"/>
              <a:gd name="connsiteY4" fmla="*/ 6839 h 11118"/>
              <a:gd name="connsiteX5" fmla="*/ 11553 w 11553"/>
              <a:gd name="connsiteY5" fmla="*/ 1821 h 11118"/>
              <a:gd name="connsiteX0" fmla="*/ 0 w 11553"/>
              <a:gd name="connsiteY0" fmla="*/ 11 h 10981"/>
              <a:gd name="connsiteX1" fmla="*/ 1529 w 11553"/>
              <a:gd name="connsiteY1" fmla="*/ 5182 h 10981"/>
              <a:gd name="connsiteX2" fmla="*/ 4682 w 11553"/>
              <a:gd name="connsiteY2" fmla="*/ 9979 h 10981"/>
              <a:gd name="connsiteX3" fmla="*/ 7716 w 11553"/>
              <a:gd name="connsiteY3" fmla="*/ 10699 h 10981"/>
              <a:gd name="connsiteX4" fmla="*/ 10293 w 11553"/>
              <a:gd name="connsiteY4" fmla="*/ 6402 h 10981"/>
              <a:gd name="connsiteX5" fmla="*/ 11553 w 11553"/>
              <a:gd name="connsiteY5" fmla="*/ 1821 h 10981"/>
              <a:gd name="connsiteX0" fmla="*/ 0 w 12274"/>
              <a:gd name="connsiteY0" fmla="*/ 11 h 10981"/>
              <a:gd name="connsiteX1" fmla="*/ 1529 w 12274"/>
              <a:gd name="connsiteY1" fmla="*/ 5182 h 10981"/>
              <a:gd name="connsiteX2" fmla="*/ 4682 w 12274"/>
              <a:gd name="connsiteY2" fmla="*/ 9979 h 10981"/>
              <a:gd name="connsiteX3" fmla="*/ 7716 w 12274"/>
              <a:gd name="connsiteY3" fmla="*/ 10699 h 10981"/>
              <a:gd name="connsiteX4" fmla="*/ 10293 w 12274"/>
              <a:gd name="connsiteY4" fmla="*/ 6402 h 10981"/>
              <a:gd name="connsiteX5" fmla="*/ 12274 w 12274"/>
              <a:gd name="connsiteY5" fmla="*/ 1712 h 10981"/>
              <a:gd name="connsiteX0" fmla="*/ 0 w 12274"/>
              <a:gd name="connsiteY0" fmla="*/ 11 h 11503"/>
              <a:gd name="connsiteX1" fmla="*/ 1529 w 12274"/>
              <a:gd name="connsiteY1" fmla="*/ 5182 h 11503"/>
              <a:gd name="connsiteX2" fmla="*/ 4682 w 12274"/>
              <a:gd name="connsiteY2" fmla="*/ 9979 h 11503"/>
              <a:gd name="connsiteX3" fmla="*/ 8067 w 12274"/>
              <a:gd name="connsiteY3" fmla="*/ 11314 h 11503"/>
              <a:gd name="connsiteX4" fmla="*/ 10293 w 12274"/>
              <a:gd name="connsiteY4" fmla="*/ 6402 h 11503"/>
              <a:gd name="connsiteX5" fmla="*/ 12274 w 12274"/>
              <a:gd name="connsiteY5" fmla="*/ 1712 h 11503"/>
              <a:gd name="connsiteX0" fmla="*/ 0 w 12274"/>
              <a:gd name="connsiteY0" fmla="*/ 13 h 12589"/>
              <a:gd name="connsiteX1" fmla="*/ 1529 w 12274"/>
              <a:gd name="connsiteY1" fmla="*/ 5184 h 12589"/>
              <a:gd name="connsiteX2" fmla="*/ 3530 w 12274"/>
              <a:gd name="connsiteY2" fmla="*/ 12134 h 12589"/>
              <a:gd name="connsiteX3" fmla="*/ 8067 w 12274"/>
              <a:gd name="connsiteY3" fmla="*/ 11316 h 12589"/>
              <a:gd name="connsiteX4" fmla="*/ 10293 w 12274"/>
              <a:gd name="connsiteY4" fmla="*/ 6404 h 12589"/>
              <a:gd name="connsiteX5" fmla="*/ 12274 w 12274"/>
              <a:gd name="connsiteY5" fmla="*/ 1714 h 12589"/>
              <a:gd name="connsiteX0" fmla="*/ 0 w 12274"/>
              <a:gd name="connsiteY0" fmla="*/ 13 h 12918"/>
              <a:gd name="connsiteX1" fmla="*/ 1529 w 12274"/>
              <a:gd name="connsiteY1" fmla="*/ 5184 h 12918"/>
              <a:gd name="connsiteX2" fmla="*/ 3530 w 12274"/>
              <a:gd name="connsiteY2" fmla="*/ 12134 h 12918"/>
              <a:gd name="connsiteX3" fmla="*/ 8718 w 12274"/>
              <a:gd name="connsiteY3" fmla="*/ 12116 h 12918"/>
              <a:gd name="connsiteX4" fmla="*/ 10293 w 12274"/>
              <a:gd name="connsiteY4" fmla="*/ 6404 h 12918"/>
              <a:gd name="connsiteX5" fmla="*/ 12274 w 12274"/>
              <a:gd name="connsiteY5" fmla="*/ 1714 h 12918"/>
              <a:gd name="connsiteX0" fmla="*/ 0 w 12274"/>
              <a:gd name="connsiteY0" fmla="*/ 13 h 12881"/>
              <a:gd name="connsiteX1" fmla="*/ 1529 w 12274"/>
              <a:gd name="connsiteY1" fmla="*/ 5184 h 12881"/>
              <a:gd name="connsiteX2" fmla="*/ 3530 w 12274"/>
              <a:gd name="connsiteY2" fmla="*/ 12134 h 12881"/>
              <a:gd name="connsiteX3" fmla="*/ 8718 w 12274"/>
              <a:gd name="connsiteY3" fmla="*/ 12116 h 12881"/>
              <a:gd name="connsiteX4" fmla="*/ 11622 w 12274"/>
              <a:gd name="connsiteY4" fmla="*/ 7043 h 12881"/>
              <a:gd name="connsiteX5" fmla="*/ 12274 w 12274"/>
              <a:gd name="connsiteY5" fmla="*/ 1714 h 12881"/>
              <a:gd name="connsiteX0" fmla="*/ 0 w 14400"/>
              <a:gd name="connsiteY0" fmla="*/ 590 h 13458"/>
              <a:gd name="connsiteX1" fmla="*/ 1529 w 14400"/>
              <a:gd name="connsiteY1" fmla="*/ 5761 h 13458"/>
              <a:gd name="connsiteX2" fmla="*/ 3530 w 14400"/>
              <a:gd name="connsiteY2" fmla="*/ 12711 h 13458"/>
              <a:gd name="connsiteX3" fmla="*/ 8718 w 14400"/>
              <a:gd name="connsiteY3" fmla="*/ 12693 h 13458"/>
              <a:gd name="connsiteX4" fmla="*/ 11622 w 14400"/>
              <a:gd name="connsiteY4" fmla="*/ 7620 h 13458"/>
              <a:gd name="connsiteX5" fmla="*/ 14400 w 14400"/>
              <a:gd name="connsiteY5" fmla="*/ 0 h 13458"/>
              <a:gd name="connsiteX0" fmla="*/ 0 w 14324"/>
              <a:gd name="connsiteY0" fmla="*/ 9 h 14742"/>
              <a:gd name="connsiteX1" fmla="*/ 1453 w 14324"/>
              <a:gd name="connsiteY1" fmla="*/ 7045 h 14742"/>
              <a:gd name="connsiteX2" fmla="*/ 3454 w 14324"/>
              <a:gd name="connsiteY2" fmla="*/ 13995 h 14742"/>
              <a:gd name="connsiteX3" fmla="*/ 8642 w 14324"/>
              <a:gd name="connsiteY3" fmla="*/ 13977 h 14742"/>
              <a:gd name="connsiteX4" fmla="*/ 11546 w 14324"/>
              <a:gd name="connsiteY4" fmla="*/ 8904 h 14742"/>
              <a:gd name="connsiteX5" fmla="*/ 14324 w 14324"/>
              <a:gd name="connsiteY5" fmla="*/ 1284 h 14742"/>
              <a:gd name="connsiteX0" fmla="*/ 0 w 13868"/>
              <a:gd name="connsiteY0" fmla="*/ 9 h 14742"/>
              <a:gd name="connsiteX1" fmla="*/ 1453 w 13868"/>
              <a:gd name="connsiteY1" fmla="*/ 7045 h 14742"/>
              <a:gd name="connsiteX2" fmla="*/ 3454 w 13868"/>
              <a:gd name="connsiteY2" fmla="*/ 13995 h 14742"/>
              <a:gd name="connsiteX3" fmla="*/ 8642 w 13868"/>
              <a:gd name="connsiteY3" fmla="*/ 13977 h 14742"/>
              <a:gd name="connsiteX4" fmla="*/ 11546 w 13868"/>
              <a:gd name="connsiteY4" fmla="*/ 8904 h 14742"/>
              <a:gd name="connsiteX5" fmla="*/ 13868 w 13868"/>
              <a:gd name="connsiteY5" fmla="*/ 431 h 14742"/>
              <a:gd name="connsiteX0" fmla="*/ 0 w 13868"/>
              <a:gd name="connsiteY0" fmla="*/ 9 h 14742"/>
              <a:gd name="connsiteX1" fmla="*/ 423 w 13868"/>
              <a:gd name="connsiteY1" fmla="*/ 7045 h 14742"/>
              <a:gd name="connsiteX2" fmla="*/ 3454 w 13868"/>
              <a:gd name="connsiteY2" fmla="*/ 13995 h 14742"/>
              <a:gd name="connsiteX3" fmla="*/ 8642 w 13868"/>
              <a:gd name="connsiteY3" fmla="*/ 13977 h 14742"/>
              <a:gd name="connsiteX4" fmla="*/ 11546 w 13868"/>
              <a:gd name="connsiteY4" fmla="*/ 8904 h 14742"/>
              <a:gd name="connsiteX5" fmla="*/ 13868 w 13868"/>
              <a:gd name="connsiteY5" fmla="*/ 431 h 14742"/>
              <a:gd name="connsiteX0" fmla="*/ 0 w 15585"/>
              <a:gd name="connsiteY0" fmla="*/ 8 h 14948"/>
              <a:gd name="connsiteX1" fmla="*/ 2140 w 15585"/>
              <a:gd name="connsiteY1" fmla="*/ 7251 h 14948"/>
              <a:gd name="connsiteX2" fmla="*/ 5171 w 15585"/>
              <a:gd name="connsiteY2" fmla="*/ 14201 h 14948"/>
              <a:gd name="connsiteX3" fmla="*/ 10359 w 15585"/>
              <a:gd name="connsiteY3" fmla="*/ 14183 h 14948"/>
              <a:gd name="connsiteX4" fmla="*/ 13263 w 15585"/>
              <a:gd name="connsiteY4" fmla="*/ 9110 h 14948"/>
              <a:gd name="connsiteX5" fmla="*/ 15585 w 15585"/>
              <a:gd name="connsiteY5" fmla="*/ 637 h 14948"/>
              <a:gd name="connsiteX0" fmla="*/ 0 w 18207"/>
              <a:gd name="connsiteY0" fmla="*/ 8 h 14948"/>
              <a:gd name="connsiteX1" fmla="*/ 2140 w 18207"/>
              <a:gd name="connsiteY1" fmla="*/ 7251 h 14948"/>
              <a:gd name="connsiteX2" fmla="*/ 5171 w 18207"/>
              <a:gd name="connsiteY2" fmla="*/ 14201 h 14948"/>
              <a:gd name="connsiteX3" fmla="*/ 10359 w 18207"/>
              <a:gd name="connsiteY3" fmla="*/ 14183 h 14948"/>
              <a:gd name="connsiteX4" fmla="*/ 13263 w 18207"/>
              <a:gd name="connsiteY4" fmla="*/ 9110 h 14948"/>
              <a:gd name="connsiteX5" fmla="*/ 18207 w 18207"/>
              <a:gd name="connsiteY5" fmla="*/ 720 h 14948"/>
              <a:gd name="connsiteX0" fmla="*/ 0 w 18207"/>
              <a:gd name="connsiteY0" fmla="*/ 8 h 14939"/>
              <a:gd name="connsiteX1" fmla="*/ 2140 w 18207"/>
              <a:gd name="connsiteY1" fmla="*/ 7251 h 14939"/>
              <a:gd name="connsiteX2" fmla="*/ 5171 w 18207"/>
              <a:gd name="connsiteY2" fmla="*/ 14201 h 14939"/>
              <a:gd name="connsiteX3" fmla="*/ 10359 w 18207"/>
              <a:gd name="connsiteY3" fmla="*/ 14183 h 14939"/>
              <a:gd name="connsiteX4" fmla="*/ 14636 w 18207"/>
              <a:gd name="connsiteY4" fmla="*/ 9275 h 14939"/>
              <a:gd name="connsiteX5" fmla="*/ 18207 w 18207"/>
              <a:gd name="connsiteY5" fmla="*/ 720 h 14939"/>
              <a:gd name="connsiteX0" fmla="*/ 0 w 18113"/>
              <a:gd name="connsiteY0" fmla="*/ 8 h 14939"/>
              <a:gd name="connsiteX1" fmla="*/ 2140 w 18113"/>
              <a:gd name="connsiteY1" fmla="*/ 7251 h 14939"/>
              <a:gd name="connsiteX2" fmla="*/ 5171 w 18113"/>
              <a:gd name="connsiteY2" fmla="*/ 14201 h 14939"/>
              <a:gd name="connsiteX3" fmla="*/ 10359 w 18113"/>
              <a:gd name="connsiteY3" fmla="*/ 14183 h 14939"/>
              <a:gd name="connsiteX4" fmla="*/ 14636 w 18113"/>
              <a:gd name="connsiteY4" fmla="*/ 9275 h 14939"/>
              <a:gd name="connsiteX5" fmla="*/ 18113 w 18113"/>
              <a:gd name="connsiteY5" fmla="*/ 307 h 14939"/>
              <a:gd name="connsiteX0" fmla="*/ 0 w 18300"/>
              <a:gd name="connsiteY0" fmla="*/ 8 h 14939"/>
              <a:gd name="connsiteX1" fmla="*/ 2140 w 18300"/>
              <a:gd name="connsiteY1" fmla="*/ 7251 h 14939"/>
              <a:gd name="connsiteX2" fmla="*/ 5171 w 18300"/>
              <a:gd name="connsiteY2" fmla="*/ 14201 h 14939"/>
              <a:gd name="connsiteX3" fmla="*/ 10359 w 18300"/>
              <a:gd name="connsiteY3" fmla="*/ 14183 h 14939"/>
              <a:gd name="connsiteX4" fmla="*/ 14636 w 18300"/>
              <a:gd name="connsiteY4" fmla="*/ 9275 h 14939"/>
              <a:gd name="connsiteX5" fmla="*/ 18300 w 18300"/>
              <a:gd name="connsiteY5" fmla="*/ 514 h 14939"/>
              <a:gd name="connsiteX0" fmla="*/ 0 w 18579"/>
              <a:gd name="connsiteY0" fmla="*/ 164 h 15095"/>
              <a:gd name="connsiteX1" fmla="*/ 2140 w 18579"/>
              <a:gd name="connsiteY1" fmla="*/ 7407 h 15095"/>
              <a:gd name="connsiteX2" fmla="*/ 5171 w 18579"/>
              <a:gd name="connsiteY2" fmla="*/ 14357 h 15095"/>
              <a:gd name="connsiteX3" fmla="*/ 10359 w 18579"/>
              <a:gd name="connsiteY3" fmla="*/ 14339 h 15095"/>
              <a:gd name="connsiteX4" fmla="*/ 14636 w 18579"/>
              <a:gd name="connsiteY4" fmla="*/ 9431 h 15095"/>
              <a:gd name="connsiteX5" fmla="*/ 18300 w 18579"/>
              <a:gd name="connsiteY5" fmla="*/ 670 h 15095"/>
              <a:gd name="connsiteX6" fmla="*/ 18326 w 18579"/>
              <a:gd name="connsiteY6" fmla="*/ 597 h 15095"/>
              <a:gd name="connsiteX0" fmla="*/ 0 w 25005"/>
              <a:gd name="connsiteY0" fmla="*/ 9 h 14940"/>
              <a:gd name="connsiteX1" fmla="*/ 2140 w 25005"/>
              <a:gd name="connsiteY1" fmla="*/ 7252 h 14940"/>
              <a:gd name="connsiteX2" fmla="*/ 5171 w 25005"/>
              <a:gd name="connsiteY2" fmla="*/ 14202 h 14940"/>
              <a:gd name="connsiteX3" fmla="*/ 10359 w 25005"/>
              <a:gd name="connsiteY3" fmla="*/ 14184 h 14940"/>
              <a:gd name="connsiteX4" fmla="*/ 14636 w 25005"/>
              <a:gd name="connsiteY4" fmla="*/ 9276 h 14940"/>
              <a:gd name="connsiteX5" fmla="*/ 18300 w 25005"/>
              <a:gd name="connsiteY5" fmla="*/ 515 h 14940"/>
              <a:gd name="connsiteX6" fmla="*/ 25005 w 25005"/>
              <a:gd name="connsiteY6" fmla="*/ 11567 h 14940"/>
              <a:gd name="connsiteX0" fmla="*/ 0 w 21724"/>
              <a:gd name="connsiteY0" fmla="*/ 9 h 14940"/>
              <a:gd name="connsiteX1" fmla="*/ 2140 w 21724"/>
              <a:gd name="connsiteY1" fmla="*/ 7252 h 14940"/>
              <a:gd name="connsiteX2" fmla="*/ 5171 w 21724"/>
              <a:gd name="connsiteY2" fmla="*/ 14202 h 14940"/>
              <a:gd name="connsiteX3" fmla="*/ 10359 w 21724"/>
              <a:gd name="connsiteY3" fmla="*/ 14184 h 14940"/>
              <a:gd name="connsiteX4" fmla="*/ 14636 w 21724"/>
              <a:gd name="connsiteY4" fmla="*/ 9276 h 14940"/>
              <a:gd name="connsiteX5" fmla="*/ 18300 w 21724"/>
              <a:gd name="connsiteY5" fmla="*/ 515 h 14940"/>
              <a:gd name="connsiteX6" fmla="*/ 21724 w 21724"/>
              <a:gd name="connsiteY6" fmla="*/ 5011 h 14940"/>
              <a:gd name="connsiteX0" fmla="*/ 0 w 21994"/>
              <a:gd name="connsiteY0" fmla="*/ 9 h 14940"/>
              <a:gd name="connsiteX1" fmla="*/ 2140 w 21994"/>
              <a:gd name="connsiteY1" fmla="*/ 7252 h 14940"/>
              <a:gd name="connsiteX2" fmla="*/ 5171 w 21994"/>
              <a:gd name="connsiteY2" fmla="*/ 14202 h 14940"/>
              <a:gd name="connsiteX3" fmla="*/ 10359 w 21994"/>
              <a:gd name="connsiteY3" fmla="*/ 14184 h 14940"/>
              <a:gd name="connsiteX4" fmla="*/ 14636 w 21994"/>
              <a:gd name="connsiteY4" fmla="*/ 9276 h 14940"/>
              <a:gd name="connsiteX5" fmla="*/ 18300 w 21994"/>
              <a:gd name="connsiteY5" fmla="*/ 515 h 14940"/>
              <a:gd name="connsiteX6" fmla="*/ 21724 w 21994"/>
              <a:gd name="connsiteY6" fmla="*/ 5011 h 14940"/>
              <a:gd name="connsiteX7" fmla="*/ 21782 w 21994"/>
              <a:gd name="connsiteY7" fmla="*/ 5011 h 14940"/>
              <a:gd name="connsiteX0" fmla="*/ 0 w 22098"/>
              <a:gd name="connsiteY0" fmla="*/ 9 h 14940"/>
              <a:gd name="connsiteX1" fmla="*/ 2140 w 22098"/>
              <a:gd name="connsiteY1" fmla="*/ 7252 h 14940"/>
              <a:gd name="connsiteX2" fmla="*/ 5171 w 22098"/>
              <a:gd name="connsiteY2" fmla="*/ 14202 h 14940"/>
              <a:gd name="connsiteX3" fmla="*/ 10359 w 22098"/>
              <a:gd name="connsiteY3" fmla="*/ 14184 h 14940"/>
              <a:gd name="connsiteX4" fmla="*/ 14636 w 22098"/>
              <a:gd name="connsiteY4" fmla="*/ 9276 h 14940"/>
              <a:gd name="connsiteX5" fmla="*/ 18300 w 22098"/>
              <a:gd name="connsiteY5" fmla="*/ 515 h 14940"/>
              <a:gd name="connsiteX6" fmla="*/ 21724 w 22098"/>
              <a:gd name="connsiteY6" fmla="*/ 5011 h 14940"/>
              <a:gd name="connsiteX7" fmla="*/ 22016 w 22098"/>
              <a:gd name="connsiteY7" fmla="*/ 5180 h 14940"/>
              <a:gd name="connsiteX8" fmla="*/ 21782 w 22098"/>
              <a:gd name="connsiteY8" fmla="*/ 5011 h 14940"/>
              <a:gd name="connsiteX0" fmla="*/ 0 w 23774"/>
              <a:gd name="connsiteY0" fmla="*/ 9 h 14940"/>
              <a:gd name="connsiteX1" fmla="*/ 2140 w 23774"/>
              <a:gd name="connsiteY1" fmla="*/ 7252 h 14940"/>
              <a:gd name="connsiteX2" fmla="*/ 5171 w 23774"/>
              <a:gd name="connsiteY2" fmla="*/ 14202 h 14940"/>
              <a:gd name="connsiteX3" fmla="*/ 10359 w 23774"/>
              <a:gd name="connsiteY3" fmla="*/ 14184 h 14940"/>
              <a:gd name="connsiteX4" fmla="*/ 14636 w 23774"/>
              <a:gd name="connsiteY4" fmla="*/ 9276 h 14940"/>
              <a:gd name="connsiteX5" fmla="*/ 18300 w 23774"/>
              <a:gd name="connsiteY5" fmla="*/ 515 h 14940"/>
              <a:gd name="connsiteX6" fmla="*/ 21724 w 23774"/>
              <a:gd name="connsiteY6" fmla="*/ 5011 h 14940"/>
              <a:gd name="connsiteX7" fmla="*/ 23774 w 23774"/>
              <a:gd name="connsiteY7" fmla="*/ 6872 h 14940"/>
              <a:gd name="connsiteX8" fmla="*/ 21782 w 23774"/>
              <a:gd name="connsiteY8" fmla="*/ 5011 h 14940"/>
              <a:gd name="connsiteX0" fmla="*/ 0 w 25707"/>
              <a:gd name="connsiteY0" fmla="*/ 9 h 14940"/>
              <a:gd name="connsiteX1" fmla="*/ 2140 w 25707"/>
              <a:gd name="connsiteY1" fmla="*/ 7252 h 14940"/>
              <a:gd name="connsiteX2" fmla="*/ 5171 w 25707"/>
              <a:gd name="connsiteY2" fmla="*/ 14202 h 14940"/>
              <a:gd name="connsiteX3" fmla="*/ 10359 w 25707"/>
              <a:gd name="connsiteY3" fmla="*/ 14184 h 14940"/>
              <a:gd name="connsiteX4" fmla="*/ 14636 w 25707"/>
              <a:gd name="connsiteY4" fmla="*/ 9276 h 14940"/>
              <a:gd name="connsiteX5" fmla="*/ 18300 w 25707"/>
              <a:gd name="connsiteY5" fmla="*/ 515 h 14940"/>
              <a:gd name="connsiteX6" fmla="*/ 21724 w 25707"/>
              <a:gd name="connsiteY6" fmla="*/ 5011 h 14940"/>
              <a:gd name="connsiteX7" fmla="*/ 23774 w 25707"/>
              <a:gd name="connsiteY7" fmla="*/ 6872 h 14940"/>
              <a:gd name="connsiteX8" fmla="*/ 25707 w 25707"/>
              <a:gd name="connsiteY8" fmla="*/ 5349 h 14940"/>
              <a:gd name="connsiteX0" fmla="*/ 0 w 25473"/>
              <a:gd name="connsiteY0" fmla="*/ 9 h 14940"/>
              <a:gd name="connsiteX1" fmla="*/ 2140 w 25473"/>
              <a:gd name="connsiteY1" fmla="*/ 7252 h 14940"/>
              <a:gd name="connsiteX2" fmla="*/ 5171 w 25473"/>
              <a:gd name="connsiteY2" fmla="*/ 14202 h 14940"/>
              <a:gd name="connsiteX3" fmla="*/ 10359 w 25473"/>
              <a:gd name="connsiteY3" fmla="*/ 14184 h 14940"/>
              <a:gd name="connsiteX4" fmla="*/ 14636 w 25473"/>
              <a:gd name="connsiteY4" fmla="*/ 9276 h 14940"/>
              <a:gd name="connsiteX5" fmla="*/ 18300 w 25473"/>
              <a:gd name="connsiteY5" fmla="*/ 515 h 14940"/>
              <a:gd name="connsiteX6" fmla="*/ 21724 w 25473"/>
              <a:gd name="connsiteY6" fmla="*/ 5011 h 14940"/>
              <a:gd name="connsiteX7" fmla="*/ 23774 w 25473"/>
              <a:gd name="connsiteY7" fmla="*/ 6872 h 14940"/>
              <a:gd name="connsiteX8" fmla="*/ 25473 w 25473"/>
              <a:gd name="connsiteY8" fmla="*/ 4799 h 14940"/>
              <a:gd name="connsiteX0" fmla="*/ 0 w 25473"/>
              <a:gd name="connsiteY0" fmla="*/ 9 h 14940"/>
              <a:gd name="connsiteX1" fmla="*/ 2140 w 25473"/>
              <a:gd name="connsiteY1" fmla="*/ 7252 h 14940"/>
              <a:gd name="connsiteX2" fmla="*/ 5171 w 25473"/>
              <a:gd name="connsiteY2" fmla="*/ 14202 h 14940"/>
              <a:gd name="connsiteX3" fmla="*/ 10359 w 25473"/>
              <a:gd name="connsiteY3" fmla="*/ 14184 h 14940"/>
              <a:gd name="connsiteX4" fmla="*/ 14636 w 25473"/>
              <a:gd name="connsiteY4" fmla="*/ 9276 h 14940"/>
              <a:gd name="connsiteX5" fmla="*/ 18300 w 25473"/>
              <a:gd name="connsiteY5" fmla="*/ 515 h 14940"/>
              <a:gd name="connsiteX6" fmla="*/ 21724 w 25473"/>
              <a:gd name="connsiteY6" fmla="*/ 5011 h 14940"/>
              <a:gd name="connsiteX7" fmla="*/ 23247 w 25473"/>
              <a:gd name="connsiteY7" fmla="*/ 6618 h 14940"/>
              <a:gd name="connsiteX8" fmla="*/ 25473 w 25473"/>
              <a:gd name="connsiteY8" fmla="*/ 4799 h 14940"/>
              <a:gd name="connsiteX0" fmla="*/ 0 w 25473"/>
              <a:gd name="connsiteY0" fmla="*/ 9 h 14940"/>
              <a:gd name="connsiteX1" fmla="*/ 2140 w 25473"/>
              <a:gd name="connsiteY1" fmla="*/ 7252 h 14940"/>
              <a:gd name="connsiteX2" fmla="*/ 5171 w 25473"/>
              <a:gd name="connsiteY2" fmla="*/ 14202 h 14940"/>
              <a:gd name="connsiteX3" fmla="*/ 10359 w 25473"/>
              <a:gd name="connsiteY3" fmla="*/ 14184 h 14940"/>
              <a:gd name="connsiteX4" fmla="*/ 14636 w 25473"/>
              <a:gd name="connsiteY4" fmla="*/ 9276 h 14940"/>
              <a:gd name="connsiteX5" fmla="*/ 18300 w 25473"/>
              <a:gd name="connsiteY5" fmla="*/ 515 h 14940"/>
              <a:gd name="connsiteX6" fmla="*/ 21724 w 25473"/>
              <a:gd name="connsiteY6" fmla="*/ 5011 h 14940"/>
              <a:gd name="connsiteX7" fmla="*/ 23247 w 25473"/>
              <a:gd name="connsiteY7" fmla="*/ 6618 h 14940"/>
              <a:gd name="connsiteX8" fmla="*/ 25473 w 25473"/>
              <a:gd name="connsiteY8" fmla="*/ 4799 h 14940"/>
              <a:gd name="connsiteX0" fmla="*/ 0 w 25473"/>
              <a:gd name="connsiteY0" fmla="*/ 9 h 14940"/>
              <a:gd name="connsiteX1" fmla="*/ 2140 w 25473"/>
              <a:gd name="connsiteY1" fmla="*/ 7252 h 14940"/>
              <a:gd name="connsiteX2" fmla="*/ 5171 w 25473"/>
              <a:gd name="connsiteY2" fmla="*/ 14202 h 14940"/>
              <a:gd name="connsiteX3" fmla="*/ 10359 w 25473"/>
              <a:gd name="connsiteY3" fmla="*/ 14184 h 14940"/>
              <a:gd name="connsiteX4" fmla="*/ 14636 w 25473"/>
              <a:gd name="connsiteY4" fmla="*/ 9276 h 14940"/>
              <a:gd name="connsiteX5" fmla="*/ 18300 w 25473"/>
              <a:gd name="connsiteY5" fmla="*/ 515 h 14940"/>
              <a:gd name="connsiteX6" fmla="*/ 21724 w 25473"/>
              <a:gd name="connsiteY6" fmla="*/ 5011 h 14940"/>
              <a:gd name="connsiteX7" fmla="*/ 23247 w 25473"/>
              <a:gd name="connsiteY7" fmla="*/ 6618 h 14940"/>
              <a:gd name="connsiteX8" fmla="*/ 23129 w 25473"/>
              <a:gd name="connsiteY8" fmla="*/ 6576 h 14940"/>
              <a:gd name="connsiteX9" fmla="*/ 25473 w 25473"/>
              <a:gd name="connsiteY9" fmla="*/ 4799 h 14940"/>
              <a:gd name="connsiteX0" fmla="*/ 0 w 25473"/>
              <a:gd name="connsiteY0" fmla="*/ 9 h 14940"/>
              <a:gd name="connsiteX1" fmla="*/ 2140 w 25473"/>
              <a:gd name="connsiteY1" fmla="*/ 7252 h 14940"/>
              <a:gd name="connsiteX2" fmla="*/ 5171 w 25473"/>
              <a:gd name="connsiteY2" fmla="*/ 14202 h 14940"/>
              <a:gd name="connsiteX3" fmla="*/ 10359 w 25473"/>
              <a:gd name="connsiteY3" fmla="*/ 14184 h 14940"/>
              <a:gd name="connsiteX4" fmla="*/ 14636 w 25473"/>
              <a:gd name="connsiteY4" fmla="*/ 9276 h 14940"/>
              <a:gd name="connsiteX5" fmla="*/ 18300 w 25473"/>
              <a:gd name="connsiteY5" fmla="*/ 515 h 14940"/>
              <a:gd name="connsiteX6" fmla="*/ 21724 w 25473"/>
              <a:gd name="connsiteY6" fmla="*/ 5011 h 14940"/>
              <a:gd name="connsiteX7" fmla="*/ 23247 w 25473"/>
              <a:gd name="connsiteY7" fmla="*/ 6618 h 14940"/>
              <a:gd name="connsiteX8" fmla="*/ 24828 w 25473"/>
              <a:gd name="connsiteY8" fmla="*/ 6322 h 14940"/>
              <a:gd name="connsiteX9" fmla="*/ 25473 w 25473"/>
              <a:gd name="connsiteY9" fmla="*/ 4799 h 14940"/>
              <a:gd name="connsiteX0" fmla="*/ 0 w 25473"/>
              <a:gd name="connsiteY0" fmla="*/ 9 h 14940"/>
              <a:gd name="connsiteX1" fmla="*/ 2140 w 25473"/>
              <a:gd name="connsiteY1" fmla="*/ 7252 h 14940"/>
              <a:gd name="connsiteX2" fmla="*/ 5171 w 25473"/>
              <a:gd name="connsiteY2" fmla="*/ 14202 h 14940"/>
              <a:gd name="connsiteX3" fmla="*/ 10359 w 25473"/>
              <a:gd name="connsiteY3" fmla="*/ 14184 h 14940"/>
              <a:gd name="connsiteX4" fmla="*/ 14636 w 25473"/>
              <a:gd name="connsiteY4" fmla="*/ 9276 h 14940"/>
              <a:gd name="connsiteX5" fmla="*/ 18300 w 25473"/>
              <a:gd name="connsiteY5" fmla="*/ 515 h 14940"/>
              <a:gd name="connsiteX6" fmla="*/ 21724 w 25473"/>
              <a:gd name="connsiteY6" fmla="*/ 5011 h 14940"/>
              <a:gd name="connsiteX7" fmla="*/ 23247 w 25473"/>
              <a:gd name="connsiteY7" fmla="*/ 6618 h 14940"/>
              <a:gd name="connsiteX8" fmla="*/ 25297 w 25473"/>
              <a:gd name="connsiteY8" fmla="*/ 5561 h 14940"/>
              <a:gd name="connsiteX9" fmla="*/ 25473 w 25473"/>
              <a:gd name="connsiteY9" fmla="*/ 4799 h 14940"/>
              <a:gd name="connsiteX0" fmla="*/ 0 w 25473"/>
              <a:gd name="connsiteY0" fmla="*/ 9 h 14940"/>
              <a:gd name="connsiteX1" fmla="*/ 2140 w 25473"/>
              <a:gd name="connsiteY1" fmla="*/ 7252 h 14940"/>
              <a:gd name="connsiteX2" fmla="*/ 5171 w 25473"/>
              <a:gd name="connsiteY2" fmla="*/ 14202 h 14940"/>
              <a:gd name="connsiteX3" fmla="*/ 10359 w 25473"/>
              <a:gd name="connsiteY3" fmla="*/ 14184 h 14940"/>
              <a:gd name="connsiteX4" fmla="*/ 14636 w 25473"/>
              <a:gd name="connsiteY4" fmla="*/ 9276 h 14940"/>
              <a:gd name="connsiteX5" fmla="*/ 18300 w 25473"/>
              <a:gd name="connsiteY5" fmla="*/ 515 h 14940"/>
              <a:gd name="connsiteX6" fmla="*/ 21724 w 25473"/>
              <a:gd name="connsiteY6" fmla="*/ 5011 h 14940"/>
              <a:gd name="connsiteX7" fmla="*/ 23247 w 25473"/>
              <a:gd name="connsiteY7" fmla="*/ 6618 h 14940"/>
              <a:gd name="connsiteX8" fmla="*/ 25297 w 25473"/>
              <a:gd name="connsiteY8" fmla="*/ 5561 h 14940"/>
              <a:gd name="connsiteX9" fmla="*/ 25473 w 25473"/>
              <a:gd name="connsiteY9" fmla="*/ 4799 h 14940"/>
              <a:gd name="connsiteX0" fmla="*/ 0 w 28285"/>
              <a:gd name="connsiteY0" fmla="*/ 9 h 14940"/>
              <a:gd name="connsiteX1" fmla="*/ 2140 w 28285"/>
              <a:gd name="connsiteY1" fmla="*/ 7252 h 14940"/>
              <a:gd name="connsiteX2" fmla="*/ 5171 w 28285"/>
              <a:gd name="connsiteY2" fmla="*/ 14202 h 14940"/>
              <a:gd name="connsiteX3" fmla="*/ 10359 w 28285"/>
              <a:gd name="connsiteY3" fmla="*/ 14184 h 14940"/>
              <a:gd name="connsiteX4" fmla="*/ 14636 w 28285"/>
              <a:gd name="connsiteY4" fmla="*/ 9276 h 14940"/>
              <a:gd name="connsiteX5" fmla="*/ 18300 w 28285"/>
              <a:gd name="connsiteY5" fmla="*/ 515 h 14940"/>
              <a:gd name="connsiteX6" fmla="*/ 21724 w 28285"/>
              <a:gd name="connsiteY6" fmla="*/ 5011 h 14940"/>
              <a:gd name="connsiteX7" fmla="*/ 23247 w 28285"/>
              <a:gd name="connsiteY7" fmla="*/ 6618 h 14940"/>
              <a:gd name="connsiteX8" fmla="*/ 25297 w 28285"/>
              <a:gd name="connsiteY8" fmla="*/ 5561 h 14940"/>
              <a:gd name="connsiteX9" fmla="*/ 28285 w 28285"/>
              <a:gd name="connsiteY9" fmla="*/ 2684 h 14940"/>
              <a:gd name="connsiteX0" fmla="*/ 0 w 27230"/>
              <a:gd name="connsiteY0" fmla="*/ 9 h 14940"/>
              <a:gd name="connsiteX1" fmla="*/ 2140 w 27230"/>
              <a:gd name="connsiteY1" fmla="*/ 7252 h 14940"/>
              <a:gd name="connsiteX2" fmla="*/ 5171 w 27230"/>
              <a:gd name="connsiteY2" fmla="*/ 14202 h 14940"/>
              <a:gd name="connsiteX3" fmla="*/ 10359 w 27230"/>
              <a:gd name="connsiteY3" fmla="*/ 14184 h 14940"/>
              <a:gd name="connsiteX4" fmla="*/ 14636 w 27230"/>
              <a:gd name="connsiteY4" fmla="*/ 9276 h 14940"/>
              <a:gd name="connsiteX5" fmla="*/ 18300 w 27230"/>
              <a:gd name="connsiteY5" fmla="*/ 515 h 14940"/>
              <a:gd name="connsiteX6" fmla="*/ 21724 w 27230"/>
              <a:gd name="connsiteY6" fmla="*/ 5011 h 14940"/>
              <a:gd name="connsiteX7" fmla="*/ 23247 w 27230"/>
              <a:gd name="connsiteY7" fmla="*/ 6618 h 14940"/>
              <a:gd name="connsiteX8" fmla="*/ 25297 w 27230"/>
              <a:gd name="connsiteY8" fmla="*/ 5561 h 14940"/>
              <a:gd name="connsiteX9" fmla="*/ 27230 w 27230"/>
              <a:gd name="connsiteY9" fmla="*/ 231 h 1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230" h="14940">
                <a:moveTo>
                  <a:pt x="0" y="9"/>
                </a:moveTo>
                <a:cubicBezTo>
                  <a:pt x="478" y="-242"/>
                  <a:pt x="1278" y="4887"/>
                  <a:pt x="2140" y="7252"/>
                </a:cubicBezTo>
                <a:cubicBezTo>
                  <a:pt x="3002" y="9618"/>
                  <a:pt x="3801" y="13047"/>
                  <a:pt x="5171" y="14202"/>
                </a:cubicBezTo>
                <a:cubicBezTo>
                  <a:pt x="6541" y="15357"/>
                  <a:pt x="8782" y="15005"/>
                  <a:pt x="10359" y="14184"/>
                </a:cubicBezTo>
                <a:cubicBezTo>
                  <a:pt x="11937" y="13363"/>
                  <a:pt x="13876" y="10774"/>
                  <a:pt x="14636" y="9276"/>
                </a:cubicBezTo>
                <a:cubicBezTo>
                  <a:pt x="15396" y="7778"/>
                  <a:pt x="17681" y="1118"/>
                  <a:pt x="18300" y="515"/>
                </a:cubicBezTo>
                <a:cubicBezTo>
                  <a:pt x="18915" y="-957"/>
                  <a:pt x="21719" y="5026"/>
                  <a:pt x="21724" y="5011"/>
                </a:cubicBezTo>
                <a:cubicBezTo>
                  <a:pt x="22343" y="5789"/>
                  <a:pt x="23237" y="6618"/>
                  <a:pt x="23247" y="6618"/>
                </a:cubicBezTo>
                <a:cubicBezTo>
                  <a:pt x="23481" y="6879"/>
                  <a:pt x="24164" y="6625"/>
                  <a:pt x="25297" y="5561"/>
                </a:cubicBezTo>
                <a:cubicBezTo>
                  <a:pt x="25668" y="5258"/>
                  <a:pt x="26839" y="527"/>
                  <a:pt x="27230" y="231"/>
                </a:cubicBezTo>
              </a:path>
            </a:pathLst>
          </a:custGeom>
          <a:noFill/>
          <a:ln w="63500" cap="flat" cmpd="sng">
            <a:solidFill>
              <a:srgbClr val="00206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CA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" y="1539082"/>
            <a:ext cx="381044" cy="352935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flipH="1">
            <a:off x="279501" y="5981036"/>
            <a:ext cx="6957061" cy="0"/>
          </a:xfrm>
          <a:prstGeom prst="straightConnector1">
            <a:avLst/>
          </a:prstGeom>
          <a:ln w="508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394" y="5663739"/>
            <a:ext cx="268605" cy="36542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842454" y="3767752"/>
            <a:ext cx="1987346" cy="1200329"/>
            <a:chOff x="6571296" y="3754209"/>
            <a:chExt cx="1987346" cy="1200329"/>
          </a:xfrm>
        </p:grpSpPr>
        <p:sp>
          <p:nvSpPr>
            <p:cNvPr id="18" name="TextBox 17"/>
            <p:cNvSpPr txBox="1"/>
            <p:nvPr/>
          </p:nvSpPr>
          <p:spPr>
            <a:xfrm>
              <a:off x="7474810" y="4040086"/>
              <a:ext cx="10838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 = 0</a:t>
              </a:r>
              <a:endPara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6571296" y="3754209"/>
              <a:ext cx="914400" cy="1200329"/>
              <a:chOff x="6324600" y="6053752"/>
              <a:chExt cx="914400" cy="1200329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6324600" y="6053752"/>
                <a:ext cx="9144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Symbol"/>
                  </a:rPr>
                  <a:t> </a:t>
                </a:r>
                <a:r>
                  <a:rPr lang="en-US" sz="3600" b="1" i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E</a:t>
                </a:r>
              </a:p>
              <a:p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Symbol"/>
                  </a:rPr>
                  <a:t>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endPara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>
                <a:off x="6400800" y="6644481"/>
                <a:ext cx="609600" cy="0"/>
              </a:xfrm>
              <a:prstGeom prst="line">
                <a:avLst/>
              </a:prstGeom>
              <a:ln w="412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Down Arrow 37"/>
          <p:cNvSpPr/>
          <p:nvPr/>
        </p:nvSpPr>
        <p:spPr>
          <a:xfrm rot="16924636">
            <a:off x="6657754" y="3156474"/>
            <a:ext cx="396445" cy="2044109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5003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495300" y="-144992"/>
            <a:ext cx="11049000" cy="266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3200" dirty="0" smtClean="0">
              <a:solidFill>
                <a:srgbClr val="FF0000"/>
              </a:solidFill>
            </a:endParaRPr>
          </a:p>
          <a:p>
            <a:r>
              <a:rPr lang="en-US" sz="3600" dirty="0" smtClean="0">
                <a:solidFill>
                  <a:srgbClr val="FF0000"/>
                </a:solidFill>
              </a:rPr>
              <a:t>Dependence on the choice of an 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approximate numerical scheme (for stable evolution)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02920" y="-61119"/>
            <a:ext cx="905256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Cons of level </a:t>
            </a:r>
            <a:r>
              <a:rPr lang="en-US" dirty="0" smtClean="0"/>
              <a:t>sets (3)</a:t>
            </a:r>
            <a:endParaRPr lang="en-US" dirty="0"/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08520" y="6949324"/>
            <a:ext cx="2346960" cy="399188"/>
          </a:xfrm>
        </p:spPr>
        <p:txBody>
          <a:bodyPr/>
          <a:lstStyle/>
          <a:p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" y="2727854"/>
            <a:ext cx="905256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en-US" sz="3900" dirty="0" smtClean="0"/>
              <a:t>e.g., Complex upwind schemes for PDE discretization </a:t>
            </a:r>
            <a:endParaRPr lang="en-US" sz="3900" dirty="0"/>
          </a:p>
        </p:txBody>
      </p:sp>
      <p:sp>
        <p:nvSpPr>
          <p:cNvPr id="7" name="TextBox 6"/>
          <p:cNvSpPr txBox="1"/>
          <p:nvPr/>
        </p:nvSpPr>
        <p:spPr>
          <a:xfrm>
            <a:off x="5181600" y="3439616"/>
            <a:ext cx="4452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 smtClean="0">
                <a:solidFill>
                  <a:schemeClr val="tx2"/>
                </a:solidFill>
                <a:latin typeface="+mj-lt"/>
              </a:rPr>
              <a:t>See, for example, </a:t>
            </a:r>
            <a:r>
              <a:rPr lang="en-CA" sz="2400" b="1" dirty="0" err="1" smtClean="0">
                <a:solidFill>
                  <a:schemeClr val="tx2"/>
                </a:solidFill>
                <a:latin typeface="+mj-lt"/>
              </a:rPr>
              <a:t>Sethian</a:t>
            </a:r>
            <a:r>
              <a:rPr lang="en-CA" sz="2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en-CA" sz="2400" b="1" dirty="0" smtClean="0">
                <a:solidFill>
                  <a:schemeClr val="tx2"/>
                </a:solidFill>
                <a:latin typeface="+mj-lt"/>
              </a:rPr>
              <a:t>99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7600" y="5425281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 smtClean="0">
                <a:solidFill>
                  <a:schemeClr val="tx2"/>
                </a:solidFill>
                <a:latin typeface="+mj-lt"/>
              </a:rPr>
              <a:t>See, for example, </a:t>
            </a:r>
            <a:r>
              <a:rPr lang="en-CA" sz="2400" b="1" dirty="0">
                <a:solidFill>
                  <a:schemeClr val="tx2"/>
                </a:solidFill>
                <a:latin typeface="+mj-lt"/>
              </a:rPr>
              <a:t>S. </a:t>
            </a:r>
            <a:r>
              <a:rPr lang="en-CA" sz="2400" b="1" dirty="0" err="1">
                <a:solidFill>
                  <a:schemeClr val="tx2"/>
                </a:solidFill>
                <a:latin typeface="+mj-lt"/>
              </a:rPr>
              <a:t>Osher</a:t>
            </a:r>
            <a:r>
              <a:rPr lang="en-CA" sz="2400" b="1" dirty="0">
                <a:solidFill>
                  <a:schemeClr val="tx2"/>
                </a:solidFill>
                <a:latin typeface="+mj-lt"/>
              </a:rPr>
              <a:t> and R. </a:t>
            </a:r>
            <a:r>
              <a:rPr lang="en-CA" sz="2400" b="1" dirty="0" err="1">
                <a:solidFill>
                  <a:schemeClr val="tx2"/>
                </a:solidFill>
                <a:latin typeface="+mj-lt"/>
              </a:rPr>
              <a:t>Fedkiw</a:t>
            </a:r>
            <a:r>
              <a:rPr lang="en-CA" sz="2400" b="1" dirty="0" smtClean="0">
                <a:solidFill>
                  <a:schemeClr val="tx2"/>
                </a:solidFill>
                <a:latin typeface="+mj-lt"/>
              </a:rPr>
              <a:t> 2002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52400" y="4358481"/>
            <a:ext cx="9957816" cy="944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en-US" sz="3600" dirty="0" smtClean="0"/>
              <a:t>Keep    a distance function by </a:t>
            </a:r>
            <a:r>
              <a:rPr lang="en-US" sz="3600" i="1" dirty="0" smtClean="0"/>
              <a:t>ad hoc </a:t>
            </a:r>
          </a:p>
          <a:p>
            <a:pPr algn="l"/>
            <a:r>
              <a:rPr lang="en-US" sz="3600" dirty="0" smtClean="0"/>
              <a:t>re-initialization procedures  </a:t>
            </a: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358481"/>
            <a:ext cx="263746" cy="4495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249" y="6115546"/>
            <a:ext cx="5058206" cy="68133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86200" y="5346849"/>
            <a:ext cx="5943600" cy="688032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6" name="Rectangle 15"/>
          <p:cNvSpPr/>
          <p:nvPr/>
        </p:nvSpPr>
        <p:spPr>
          <a:xfrm>
            <a:off x="5486400" y="3367881"/>
            <a:ext cx="3886200" cy="688032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161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609600" y="13179"/>
            <a:ext cx="905256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Active Curves</a:t>
            </a:r>
            <a:endParaRPr lang="en-US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08520" y="6949324"/>
            <a:ext cx="2346960" cy="399188"/>
          </a:xfrm>
        </p:spPr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62806"/>
            <a:ext cx="9676905" cy="546785"/>
          </a:xfrm>
          <a:prstGeom prst="rect">
            <a:avLst/>
          </a:prstGeom>
        </p:spPr>
      </p:pic>
      <p:grpSp>
        <p:nvGrpSpPr>
          <p:cNvPr id="230537" name="Group 230536"/>
          <p:cNvGrpSpPr/>
          <p:nvPr/>
        </p:nvGrpSpPr>
        <p:grpSpPr>
          <a:xfrm>
            <a:off x="76200" y="2770607"/>
            <a:ext cx="5150311" cy="4407274"/>
            <a:chOff x="533400" y="2529681"/>
            <a:chExt cx="5445943" cy="4648200"/>
          </a:xfrm>
        </p:grpSpPr>
        <p:sp>
          <p:nvSpPr>
            <p:cNvPr id="19" name="Freeform 18"/>
            <p:cNvSpPr/>
            <p:nvPr/>
          </p:nvSpPr>
          <p:spPr>
            <a:xfrm>
              <a:off x="829032" y="3933478"/>
              <a:ext cx="5150311" cy="2620236"/>
            </a:xfrm>
            <a:custGeom>
              <a:avLst/>
              <a:gdLst>
                <a:gd name="connsiteX0" fmla="*/ 2241 w 5150311"/>
                <a:gd name="connsiteY0" fmla="*/ 721649 h 2620236"/>
                <a:gd name="connsiteX1" fmla="*/ 484379 w 5150311"/>
                <a:gd name="connsiteY1" fmla="*/ 222886 h 2620236"/>
                <a:gd name="connsiteX2" fmla="*/ 1232524 w 5150311"/>
                <a:gd name="connsiteY2" fmla="*/ 6755 h 2620236"/>
                <a:gd name="connsiteX3" fmla="*/ 2462808 w 5150311"/>
                <a:gd name="connsiteY3" fmla="*/ 455642 h 2620236"/>
                <a:gd name="connsiteX4" fmla="*/ 2745441 w 5150311"/>
                <a:gd name="connsiteY4" fmla="*/ 821402 h 2620236"/>
                <a:gd name="connsiteX5" fmla="*/ 3227579 w 5150311"/>
                <a:gd name="connsiteY5" fmla="*/ 621897 h 2620236"/>
                <a:gd name="connsiteX6" fmla="*/ 3643215 w 5150311"/>
                <a:gd name="connsiteY6" fmla="*/ 123133 h 2620236"/>
                <a:gd name="connsiteX7" fmla="*/ 4557615 w 5150311"/>
                <a:gd name="connsiteY7" fmla="*/ 173009 h 2620236"/>
                <a:gd name="connsiteX8" fmla="*/ 4989877 w 5150311"/>
                <a:gd name="connsiteY8" fmla="*/ 1070784 h 2620236"/>
                <a:gd name="connsiteX9" fmla="*/ 5023128 w 5150311"/>
                <a:gd name="connsiteY9" fmla="*/ 2101562 h 2620236"/>
                <a:gd name="connsiteX10" fmla="*/ 3393833 w 5150311"/>
                <a:gd name="connsiteY10" fmla="*/ 2616951 h 2620236"/>
                <a:gd name="connsiteX11" fmla="*/ 1365528 w 5150311"/>
                <a:gd name="connsiteY11" fmla="*/ 2301067 h 2620236"/>
                <a:gd name="connsiteX12" fmla="*/ 351375 w 5150311"/>
                <a:gd name="connsiteY12" fmla="*/ 1885431 h 2620236"/>
                <a:gd name="connsiteX13" fmla="*/ 2241 w 5150311"/>
                <a:gd name="connsiteY13" fmla="*/ 721649 h 2620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0311" h="2620236">
                  <a:moveTo>
                    <a:pt x="2241" y="721649"/>
                  </a:moveTo>
                  <a:cubicBezTo>
                    <a:pt x="24408" y="444558"/>
                    <a:pt x="279332" y="342035"/>
                    <a:pt x="484379" y="222886"/>
                  </a:cubicBezTo>
                  <a:cubicBezTo>
                    <a:pt x="689426" y="103737"/>
                    <a:pt x="902786" y="-32038"/>
                    <a:pt x="1232524" y="6755"/>
                  </a:cubicBezTo>
                  <a:cubicBezTo>
                    <a:pt x="1562262" y="45548"/>
                    <a:pt x="2210655" y="319867"/>
                    <a:pt x="2462808" y="455642"/>
                  </a:cubicBezTo>
                  <a:cubicBezTo>
                    <a:pt x="2714961" y="591417"/>
                    <a:pt x="2617979" y="793693"/>
                    <a:pt x="2745441" y="821402"/>
                  </a:cubicBezTo>
                  <a:cubicBezTo>
                    <a:pt x="2872903" y="849111"/>
                    <a:pt x="3077950" y="738275"/>
                    <a:pt x="3227579" y="621897"/>
                  </a:cubicBezTo>
                  <a:cubicBezTo>
                    <a:pt x="3377208" y="505519"/>
                    <a:pt x="3421542" y="197948"/>
                    <a:pt x="3643215" y="123133"/>
                  </a:cubicBezTo>
                  <a:cubicBezTo>
                    <a:pt x="3864888" y="48318"/>
                    <a:pt x="4333171" y="15067"/>
                    <a:pt x="4557615" y="173009"/>
                  </a:cubicBezTo>
                  <a:cubicBezTo>
                    <a:pt x="4782059" y="330951"/>
                    <a:pt x="4912292" y="749359"/>
                    <a:pt x="4989877" y="1070784"/>
                  </a:cubicBezTo>
                  <a:cubicBezTo>
                    <a:pt x="5067463" y="1392210"/>
                    <a:pt x="5289135" y="1843868"/>
                    <a:pt x="5023128" y="2101562"/>
                  </a:cubicBezTo>
                  <a:cubicBezTo>
                    <a:pt x="4757121" y="2359257"/>
                    <a:pt x="4003433" y="2583700"/>
                    <a:pt x="3393833" y="2616951"/>
                  </a:cubicBezTo>
                  <a:cubicBezTo>
                    <a:pt x="2784233" y="2650202"/>
                    <a:pt x="1872604" y="2422987"/>
                    <a:pt x="1365528" y="2301067"/>
                  </a:cubicBezTo>
                  <a:cubicBezTo>
                    <a:pt x="858452" y="2179147"/>
                    <a:pt x="578589" y="2145896"/>
                    <a:pt x="351375" y="1885431"/>
                  </a:cubicBezTo>
                  <a:cubicBezTo>
                    <a:pt x="124161" y="1624966"/>
                    <a:pt x="-19926" y="998740"/>
                    <a:pt x="2241" y="72164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grpSp>
          <p:nvGrpSpPr>
            <p:cNvPr id="230536" name="Group 230535"/>
            <p:cNvGrpSpPr/>
            <p:nvPr/>
          </p:nvGrpSpPr>
          <p:grpSpPr>
            <a:xfrm>
              <a:off x="533400" y="2529681"/>
              <a:ext cx="5085993" cy="4648200"/>
              <a:chOff x="552807" y="2529681"/>
              <a:chExt cx="5085993" cy="4648200"/>
            </a:xfrm>
          </p:grpSpPr>
          <p:cxnSp>
            <p:nvCxnSpPr>
              <p:cNvPr id="24" name="Straight Arrow Connector 23"/>
              <p:cNvCxnSpPr/>
              <p:nvPr/>
            </p:nvCxnSpPr>
            <p:spPr>
              <a:xfrm flipV="1">
                <a:off x="2647950" y="3014512"/>
                <a:ext cx="552450" cy="1072681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7" name="Picture 16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2978" y="5806281"/>
                <a:ext cx="1716578" cy="533400"/>
              </a:xfrm>
              <a:prstGeom prst="rect">
                <a:avLst/>
              </a:prstGeom>
            </p:spPr>
          </p:pic>
          <p:sp>
            <p:nvSpPr>
              <p:cNvPr id="30" name="Oval 29"/>
              <p:cNvSpPr/>
              <p:nvPr/>
            </p:nvSpPr>
            <p:spPr>
              <a:xfrm>
                <a:off x="2438400" y="3977481"/>
                <a:ext cx="315636" cy="3048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8088" y="4333716"/>
                <a:ext cx="1422312" cy="558165"/>
              </a:xfrm>
              <a:prstGeom prst="rect">
                <a:avLst/>
              </a:prstGeom>
            </p:spPr>
          </p:pic>
          <p:pic>
            <p:nvPicPr>
              <p:cNvPr id="230535" name="Picture 230534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0548" y="2529681"/>
                <a:ext cx="1883476" cy="544699"/>
              </a:xfrm>
              <a:prstGeom prst="rect">
                <a:avLst/>
              </a:prstGeom>
            </p:spPr>
          </p:pic>
          <p:cxnSp>
            <p:nvCxnSpPr>
              <p:cNvPr id="36" name="Straight Arrow Connector 35"/>
              <p:cNvCxnSpPr/>
              <p:nvPr/>
            </p:nvCxnSpPr>
            <p:spPr>
              <a:xfrm flipH="1" flipV="1">
                <a:off x="4191000" y="3444081"/>
                <a:ext cx="300365" cy="643112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>
                <a:stCxn id="19" idx="4"/>
              </p:cNvCxnSpPr>
              <p:nvPr/>
            </p:nvCxnSpPr>
            <p:spPr>
              <a:xfrm flipH="1">
                <a:off x="3508248" y="4754880"/>
                <a:ext cx="66225" cy="822801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 flipH="1">
                <a:off x="552807" y="5898743"/>
                <a:ext cx="742594" cy="654971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>
                <a:off x="5257800" y="6346110"/>
                <a:ext cx="381000" cy="831771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Group 1"/>
          <p:cNvGrpSpPr/>
          <p:nvPr/>
        </p:nvGrpSpPr>
        <p:grpSpPr>
          <a:xfrm>
            <a:off x="5867400" y="3638545"/>
            <a:ext cx="3994819" cy="3844136"/>
            <a:chOff x="5867400" y="3520281"/>
            <a:chExt cx="3994819" cy="3844136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85" t="7365" r="17667" b="11121"/>
            <a:stretch/>
          </p:blipFill>
          <p:spPr>
            <a:xfrm>
              <a:off x="5867400" y="3520281"/>
              <a:ext cx="3994819" cy="384413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705600" y="5187751"/>
              <a:ext cx="457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solidFill>
                    <a:srgbClr val="FF0000"/>
                  </a:solidFill>
                </a:rPr>
                <a:t>S</a:t>
              </a:r>
              <a:endParaRPr lang="en-US" sz="54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553200" y="3587551"/>
              <a:ext cx="511679" cy="923330"/>
              <a:chOff x="5628394" y="2187807"/>
              <a:chExt cx="511679" cy="923330"/>
            </a:xfrm>
          </p:grpSpPr>
          <p:cxnSp>
            <p:nvCxnSpPr>
              <p:cNvPr id="20" name="Straight Connector 19"/>
              <p:cNvCxnSpPr/>
              <p:nvPr/>
            </p:nvCxnSpPr>
            <p:spPr bwMode="auto">
              <a:xfrm flipH="1">
                <a:off x="5693733" y="2332374"/>
                <a:ext cx="380999" cy="0"/>
              </a:xfrm>
              <a:prstGeom prst="line">
                <a:avLst/>
              </a:prstGeom>
              <a:solidFill>
                <a:schemeClr val="folHlink"/>
              </a:solidFill>
              <a:ln w="38100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1" name="TextBox 20"/>
              <p:cNvSpPr txBox="1"/>
              <p:nvPr/>
            </p:nvSpPr>
            <p:spPr>
              <a:xfrm>
                <a:off x="5628394" y="2187807"/>
                <a:ext cx="51167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400" b="1" dirty="0" smtClean="0">
                    <a:solidFill>
                      <a:srgbClr val="FF0000"/>
                    </a:solidFill>
                  </a:rPr>
                  <a:t>S</a:t>
                </a:r>
                <a:endParaRPr lang="en-US" sz="5400" b="1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28" name="Rectangle 27"/>
          <p:cNvSpPr/>
          <p:nvPr/>
        </p:nvSpPr>
        <p:spPr>
          <a:xfrm>
            <a:off x="6324600" y="1920081"/>
            <a:ext cx="3189906" cy="15556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9" name="Picture 2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590" y="2027920"/>
            <a:ext cx="2547610" cy="132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7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5072797" y="1874308"/>
            <a:ext cx="1326495" cy="1798373"/>
          </a:xfrm>
          <a:custGeom>
            <a:avLst/>
            <a:gdLst>
              <a:gd name="connsiteX0" fmla="*/ 69783 w 1611431"/>
              <a:gd name="connsiteY0" fmla="*/ 354596 h 1747514"/>
              <a:gd name="connsiteX1" fmla="*/ 739634 w 1611431"/>
              <a:gd name="connsiteY1" fmla="*/ 3722 h 1747514"/>
              <a:gd name="connsiteX2" fmla="*/ 1579606 w 1611431"/>
              <a:gd name="connsiteY2" fmla="*/ 535350 h 1747514"/>
              <a:gd name="connsiteX3" fmla="*/ 1335058 w 1611431"/>
              <a:gd name="connsiteY3" fmla="*/ 1375322 h 1747514"/>
              <a:gd name="connsiteX4" fmla="*/ 399392 w 1611431"/>
              <a:gd name="connsiteY4" fmla="*/ 1747461 h 1747514"/>
              <a:gd name="connsiteX5" fmla="*/ 59151 w 1611431"/>
              <a:gd name="connsiteY5" fmla="*/ 1354057 h 1747514"/>
              <a:gd name="connsiteX6" fmla="*/ 69783 w 1611431"/>
              <a:gd name="connsiteY6" fmla="*/ 354596 h 1747514"/>
              <a:gd name="connsiteX0" fmla="*/ 70986 w 1611454"/>
              <a:gd name="connsiteY0" fmla="*/ 77315 h 1470233"/>
              <a:gd name="connsiteX1" fmla="*/ 758476 w 1611454"/>
              <a:gd name="connsiteY1" fmla="*/ 87941 h 1470233"/>
              <a:gd name="connsiteX2" fmla="*/ 1580809 w 1611454"/>
              <a:gd name="connsiteY2" fmla="*/ 258069 h 1470233"/>
              <a:gd name="connsiteX3" fmla="*/ 1336261 w 1611454"/>
              <a:gd name="connsiteY3" fmla="*/ 1098041 h 1470233"/>
              <a:gd name="connsiteX4" fmla="*/ 400595 w 1611454"/>
              <a:gd name="connsiteY4" fmla="*/ 1470180 h 1470233"/>
              <a:gd name="connsiteX5" fmla="*/ 60354 w 1611454"/>
              <a:gd name="connsiteY5" fmla="*/ 1076776 h 1470233"/>
              <a:gd name="connsiteX6" fmla="*/ 70986 w 1611454"/>
              <a:gd name="connsiteY6" fmla="*/ 77315 h 1470233"/>
              <a:gd name="connsiteX0" fmla="*/ 72361 w 1612178"/>
              <a:gd name="connsiteY0" fmla="*/ 77315 h 1252114"/>
              <a:gd name="connsiteX1" fmla="*/ 759851 w 1612178"/>
              <a:gd name="connsiteY1" fmla="*/ 87941 h 1252114"/>
              <a:gd name="connsiteX2" fmla="*/ 1582184 w 1612178"/>
              <a:gd name="connsiteY2" fmla="*/ 258069 h 1252114"/>
              <a:gd name="connsiteX3" fmla="*/ 1337636 w 1612178"/>
              <a:gd name="connsiteY3" fmla="*/ 1098041 h 1252114"/>
              <a:gd name="connsiteX4" fmla="*/ 437249 w 1612178"/>
              <a:gd name="connsiteY4" fmla="*/ 1250697 h 1252114"/>
              <a:gd name="connsiteX5" fmla="*/ 61729 w 1612178"/>
              <a:gd name="connsiteY5" fmla="*/ 1076776 h 1252114"/>
              <a:gd name="connsiteX6" fmla="*/ 72361 w 1612178"/>
              <a:gd name="connsiteY6" fmla="*/ 77315 h 125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2178" h="1252114">
                <a:moveTo>
                  <a:pt x="72361" y="77315"/>
                </a:moveTo>
                <a:cubicBezTo>
                  <a:pt x="188715" y="-87491"/>
                  <a:pt x="508214" y="57815"/>
                  <a:pt x="759851" y="87941"/>
                </a:cubicBezTo>
                <a:cubicBezTo>
                  <a:pt x="1011488" y="118067"/>
                  <a:pt x="1485887" y="89719"/>
                  <a:pt x="1582184" y="258069"/>
                </a:cubicBezTo>
                <a:cubicBezTo>
                  <a:pt x="1678481" y="426419"/>
                  <a:pt x="1528458" y="932603"/>
                  <a:pt x="1337636" y="1098041"/>
                </a:cubicBezTo>
                <a:cubicBezTo>
                  <a:pt x="1146814" y="1263479"/>
                  <a:pt x="649900" y="1254241"/>
                  <a:pt x="437249" y="1250697"/>
                </a:cubicBezTo>
                <a:cubicBezTo>
                  <a:pt x="224598" y="1247153"/>
                  <a:pt x="122544" y="1272340"/>
                  <a:pt x="61729" y="1076776"/>
                </a:cubicBezTo>
                <a:cubicBezTo>
                  <a:pt x="914" y="881212"/>
                  <a:pt x="-43993" y="242121"/>
                  <a:pt x="72361" y="7731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48640" y="91281"/>
            <a:ext cx="905256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Gradient Descent (1) </a:t>
            </a:r>
            <a:endParaRPr lang="en-US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08520" y="6949324"/>
            <a:ext cx="2346960" cy="399188"/>
          </a:xfrm>
        </p:spPr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828800" y="5349081"/>
            <a:ext cx="6096000" cy="9144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6399292" y="2745916"/>
            <a:ext cx="706971" cy="5885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7106263" y="2179960"/>
            <a:ext cx="228600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FF0000"/>
                </a:solidFill>
              </a:rPr>
              <a:t>Functional </a:t>
            </a:r>
          </a:p>
          <a:p>
            <a:pPr algn="l"/>
            <a:r>
              <a:rPr lang="en-US" sz="3600" dirty="0" smtClean="0">
                <a:solidFill>
                  <a:srgbClr val="FF0000"/>
                </a:solidFill>
              </a:rPr>
              <a:t>derivative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7" name="Down Arrow 16"/>
          <p:cNvSpPr/>
          <p:nvPr/>
        </p:nvSpPr>
        <p:spPr bwMode="auto">
          <a:xfrm>
            <a:off x="4757770" y="6034881"/>
            <a:ext cx="634300" cy="725808"/>
          </a:xfrm>
          <a:prstGeom prst="downArrow">
            <a:avLst/>
          </a:prstGeom>
          <a:solidFill>
            <a:schemeClr val="bg2">
              <a:lumMod val="9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981200" y="6263481"/>
            <a:ext cx="640080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FF0000"/>
                </a:solidFill>
              </a:rPr>
              <a:t>Regional terms of the form &lt;</a:t>
            </a:r>
            <a:r>
              <a:rPr lang="en-US" sz="3600" b="1" dirty="0" smtClean="0">
                <a:solidFill>
                  <a:srgbClr val="FF0000"/>
                </a:solidFill>
              </a:rPr>
              <a:t>S</a:t>
            </a:r>
            <a:r>
              <a:rPr lang="en-US" sz="3600" dirty="0" smtClean="0">
                <a:solidFill>
                  <a:srgbClr val="FF0000"/>
                </a:solidFill>
              </a:rPr>
              <a:t>,</a:t>
            </a:r>
            <a:r>
              <a:rPr lang="en-US" sz="3600" i="1" dirty="0" smtClean="0">
                <a:solidFill>
                  <a:srgbClr val="FF0000"/>
                </a:solidFill>
              </a:rPr>
              <a:t>f</a:t>
            </a:r>
            <a:r>
              <a:rPr lang="en-US" sz="3600" dirty="0" smtClean="0">
                <a:solidFill>
                  <a:srgbClr val="FF0000"/>
                </a:solidFill>
              </a:rPr>
              <a:t>&gt; 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223965"/>
            <a:ext cx="3087552" cy="14487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5495085"/>
            <a:ext cx="9361517" cy="61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42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502920" y="-61119"/>
            <a:ext cx="905256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Gradient Descent (2)</a:t>
            </a:r>
            <a:endParaRPr lang="en-US" dirty="0"/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304800" y="2085349"/>
            <a:ext cx="0" cy="4555807"/>
          </a:xfrm>
          <a:prstGeom prst="straightConnector1">
            <a:avLst/>
          </a:prstGeom>
          <a:ln w="508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2683671" y="5829883"/>
            <a:ext cx="249686" cy="199940"/>
          </a:xfrm>
          <a:prstGeom prst="ellipse">
            <a:avLst/>
          </a:prstGeom>
          <a:gradFill>
            <a:gsLst>
              <a:gs pos="0">
                <a:schemeClr val="tx1"/>
              </a:gs>
              <a:gs pos="100000">
                <a:schemeClr val="tx1"/>
              </a:gs>
              <a:gs pos="100000">
                <a:schemeClr val="accent4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08520" y="6949324"/>
            <a:ext cx="2346960" cy="399188"/>
          </a:xfrm>
        </p:spPr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27" name="Oval 26"/>
          <p:cNvSpPr/>
          <p:nvPr/>
        </p:nvSpPr>
        <p:spPr>
          <a:xfrm>
            <a:off x="3540115" y="5829883"/>
            <a:ext cx="249686" cy="199940"/>
          </a:xfrm>
          <a:prstGeom prst="ellipse">
            <a:avLst/>
          </a:prstGeom>
          <a:gradFill>
            <a:gsLst>
              <a:gs pos="0">
                <a:schemeClr val="tx1"/>
              </a:gs>
              <a:gs pos="100000">
                <a:schemeClr val="tx1"/>
              </a:gs>
              <a:gs pos="100000">
                <a:schemeClr val="accent4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304800" y="5941943"/>
            <a:ext cx="6957061" cy="0"/>
          </a:xfrm>
          <a:prstGeom prst="straightConnector1">
            <a:avLst/>
          </a:prstGeom>
          <a:ln w="508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3654858" y="3140385"/>
            <a:ext cx="0" cy="278946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9" name="Freeform 3" descr="Light upward diagonal"/>
          <p:cNvSpPr>
            <a:spLocks/>
          </p:cNvSpPr>
          <p:nvPr/>
        </p:nvSpPr>
        <p:spPr bwMode="auto">
          <a:xfrm>
            <a:off x="502920" y="2085349"/>
            <a:ext cx="3400312" cy="3844504"/>
          </a:xfrm>
          <a:custGeom>
            <a:avLst/>
            <a:gdLst>
              <a:gd name="connsiteX0" fmla="*/ 0 w 10000"/>
              <a:gd name="connsiteY0" fmla="*/ 8342 h 8575"/>
              <a:gd name="connsiteX1" fmla="*/ 692 w 10000"/>
              <a:gd name="connsiteY1" fmla="*/ 6899 h 8575"/>
              <a:gd name="connsiteX2" fmla="*/ 1634 w 10000"/>
              <a:gd name="connsiteY2" fmla="*/ 3539 h 8575"/>
              <a:gd name="connsiteX3" fmla="*/ 2451 w 10000"/>
              <a:gd name="connsiteY3" fmla="*/ 62 h 8575"/>
              <a:gd name="connsiteX4" fmla="*/ 3143 w 10000"/>
              <a:gd name="connsiteY4" fmla="*/ 1505 h 8575"/>
              <a:gd name="connsiteX5" fmla="*/ 4080 w 10000"/>
              <a:gd name="connsiteY5" fmla="*/ 3789 h 8575"/>
              <a:gd name="connsiteX6" fmla="*/ 4817 w 10000"/>
              <a:gd name="connsiteY6" fmla="*/ 6899 h 8575"/>
              <a:gd name="connsiteX7" fmla="*/ 6205 w 10000"/>
              <a:gd name="connsiteY7" fmla="*/ 8224 h 8575"/>
              <a:gd name="connsiteX8" fmla="*/ 7549 w 10000"/>
              <a:gd name="connsiteY8" fmla="*/ 8461 h 8575"/>
              <a:gd name="connsiteX9" fmla="*/ 8326 w 10000"/>
              <a:gd name="connsiteY9" fmla="*/ 6663 h 8575"/>
              <a:gd name="connsiteX10" fmla="*/ 9183 w 10000"/>
              <a:gd name="connsiteY10" fmla="*/ 5587 h 8575"/>
              <a:gd name="connsiteX11" fmla="*/ 9634 w 10000"/>
              <a:gd name="connsiteY11" fmla="*/ 7384 h 8575"/>
              <a:gd name="connsiteX12" fmla="*/ 10000 w 10000"/>
              <a:gd name="connsiteY12" fmla="*/ 8106 h 8575"/>
              <a:gd name="connsiteX0" fmla="*/ 0 w 10000"/>
              <a:gd name="connsiteY0" fmla="*/ 9728 h 10000"/>
              <a:gd name="connsiteX1" fmla="*/ 692 w 10000"/>
              <a:gd name="connsiteY1" fmla="*/ 8045 h 10000"/>
              <a:gd name="connsiteX2" fmla="*/ 1634 w 10000"/>
              <a:gd name="connsiteY2" fmla="*/ 4127 h 10000"/>
              <a:gd name="connsiteX3" fmla="*/ 2451 w 10000"/>
              <a:gd name="connsiteY3" fmla="*/ 72 h 10000"/>
              <a:gd name="connsiteX4" fmla="*/ 3143 w 10000"/>
              <a:gd name="connsiteY4" fmla="*/ 1755 h 10000"/>
              <a:gd name="connsiteX5" fmla="*/ 4080 w 10000"/>
              <a:gd name="connsiteY5" fmla="*/ 4419 h 10000"/>
              <a:gd name="connsiteX6" fmla="*/ 4817 w 10000"/>
              <a:gd name="connsiteY6" fmla="*/ 8045 h 10000"/>
              <a:gd name="connsiteX7" fmla="*/ 6205 w 10000"/>
              <a:gd name="connsiteY7" fmla="*/ 9591 h 10000"/>
              <a:gd name="connsiteX8" fmla="*/ 7549 w 10000"/>
              <a:gd name="connsiteY8" fmla="*/ 9867 h 10000"/>
              <a:gd name="connsiteX9" fmla="*/ 8326 w 10000"/>
              <a:gd name="connsiteY9" fmla="*/ 7770 h 10000"/>
              <a:gd name="connsiteX10" fmla="*/ 9183 w 10000"/>
              <a:gd name="connsiteY10" fmla="*/ 6515 h 10000"/>
              <a:gd name="connsiteX11" fmla="*/ 10000 w 10000"/>
              <a:gd name="connsiteY11" fmla="*/ 9453 h 10000"/>
              <a:gd name="connsiteX0" fmla="*/ 0 w 10000"/>
              <a:gd name="connsiteY0" fmla="*/ 9728 h 10000"/>
              <a:gd name="connsiteX1" fmla="*/ 692 w 10000"/>
              <a:gd name="connsiteY1" fmla="*/ 8045 h 10000"/>
              <a:gd name="connsiteX2" fmla="*/ 1634 w 10000"/>
              <a:gd name="connsiteY2" fmla="*/ 4127 h 10000"/>
              <a:gd name="connsiteX3" fmla="*/ 2451 w 10000"/>
              <a:gd name="connsiteY3" fmla="*/ 72 h 10000"/>
              <a:gd name="connsiteX4" fmla="*/ 3143 w 10000"/>
              <a:gd name="connsiteY4" fmla="*/ 1755 h 10000"/>
              <a:gd name="connsiteX5" fmla="*/ 4080 w 10000"/>
              <a:gd name="connsiteY5" fmla="*/ 4419 h 10000"/>
              <a:gd name="connsiteX6" fmla="*/ 4817 w 10000"/>
              <a:gd name="connsiteY6" fmla="*/ 8045 h 10000"/>
              <a:gd name="connsiteX7" fmla="*/ 6205 w 10000"/>
              <a:gd name="connsiteY7" fmla="*/ 9591 h 10000"/>
              <a:gd name="connsiteX8" fmla="*/ 7549 w 10000"/>
              <a:gd name="connsiteY8" fmla="*/ 9867 h 10000"/>
              <a:gd name="connsiteX9" fmla="*/ 8326 w 10000"/>
              <a:gd name="connsiteY9" fmla="*/ 7770 h 10000"/>
              <a:gd name="connsiteX10" fmla="*/ 10000 w 10000"/>
              <a:gd name="connsiteY10" fmla="*/ 9453 h 10000"/>
              <a:gd name="connsiteX0" fmla="*/ 0 w 10000"/>
              <a:gd name="connsiteY0" fmla="*/ 9728 h 9876"/>
              <a:gd name="connsiteX1" fmla="*/ 692 w 10000"/>
              <a:gd name="connsiteY1" fmla="*/ 8045 h 9876"/>
              <a:gd name="connsiteX2" fmla="*/ 1634 w 10000"/>
              <a:gd name="connsiteY2" fmla="*/ 4127 h 9876"/>
              <a:gd name="connsiteX3" fmla="*/ 2451 w 10000"/>
              <a:gd name="connsiteY3" fmla="*/ 72 h 9876"/>
              <a:gd name="connsiteX4" fmla="*/ 3143 w 10000"/>
              <a:gd name="connsiteY4" fmla="*/ 1755 h 9876"/>
              <a:gd name="connsiteX5" fmla="*/ 4080 w 10000"/>
              <a:gd name="connsiteY5" fmla="*/ 4419 h 9876"/>
              <a:gd name="connsiteX6" fmla="*/ 4817 w 10000"/>
              <a:gd name="connsiteY6" fmla="*/ 8045 h 9876"/>
              <a:gd name="connsiteX7" fmla="*/ 6205 w 10000"/>
              <a:gd name="connsiteY7" fmla="*/ 9591 h 9876"/>
              <a:gd name="connsiteX8" fmla="*/ 7549 w 10000"/>
              <a:gd name="connsiteY8" fmla="*/ 9867 h 9876"/>
              <a:gd name="connsiteX9" fmla="*/ 10000 w 10000"/>
              <a:gd name="connsiteY9" fmla="*/ 9453 h 9876"/>
              <a:gd name="connsiteX0" fmla="*/ 0 w 7549"/>
              <a:gd name="connsiteY0" fmla="*/ 9850 h 10000"/>
              <a:gd name="connsiteX1" fmla="*/ 692 w 7549"/>
              <a:gd name="connsiteY1" fmla="*/ 8146 h 10000"/>
              <a:gd name="connsiteX2" fmla="*/ 1634 w 7549"/>
              <a:gd name="connsiteY2" fmla="*/ 4179 h 10000"/>
              <a:gd name="connsiteX3" fmla="*/ 2451 w 7549"/>
              <a:gd name="connsiteY3" fmla="*/ 73 h 10000"/>
              <a:gd name="connsiteX4" fmla="*/ 3143 w 7549"/>
              <a:gd name="connsiteY4" fmla="*/ 1777 h 10000"/>
              <a:gd name="connsiteX5" fmla="*/ 4080 w 7549"/>
              <a:gd name="connsiteY5" fmla="*/ 4474 h 10000"/>
              <a:gd name="connsiteX6" fmla="*/ 4817 w 7549"/>
              <a:gd name="connsiteY6" fmla="*/ 8146 h 10000"/>
              <a:gd name="connsiteX7" fmla="*/ 6205 w 7549"/>
              <a:gd name="connsiteY7" fmla="*/ 9711 h 10000"/>
              <a:gd name="connsiteX8" fmla="*/ 7549 w 7549"/>
              <a:gd name="connsiteY8" fmla="*/ 9991 h 10000"/>
              <a:gd name="connsiteX0" fmla="*/ 0 w 8220"/>
              <a:gd name="connsiteY0" fmla="*/ 9850 h 9850"/>
              <a:gd name="connsiteX1" fmla="*/ 917 w 8220"/>
              <a:gd name="connsiteY1" fmla="*/ 8146 h 9850"/>
              <a:gd name="connsiteX2" fmla="*/ 2165 w 8220"/>
              <a:gd name="connsiteY2" fmla="*/ 4179 h 9850"/>
              <a:gd name="connsiteX3" fmla="*/ 3247 w 8220"/>
              <a:gd name="connsiteY3" fmla="*/ 73 h 9850"/>
              <a:gd name="connsiteX4" fmla="*/ 4163 w 8220"/>
              <a:gd name="connsiteY4" fmla="*/ 1777 h 9850"/>
              <a:gd name="connsiteX5" fmla="*/ 5405 w 8220"/>
              <a:gd name="connsiteY5" fmla="*/ 4474 h 9850"/>
              <a:gd name="connsiteX6" fmla="*/ 6381 w 8220"/>
              <a:gd name="connsiteY6" fmla="*/ 8146 h 9850"/>
              <a:gd name="connsiteX7" fmla="*/ 8220 w 8220"/>
              <a:gd name="connsiteY7" fmla="*/ 9711 h 9850"/>
              <a:gd name="connsiteX0" fmla="*/ 0 w 7763"/>
              <a:gd name="connsiteY0" fmla="*/ 10000 h 10000"/>
              <a:gd name="connsiteX1" fmla="*/ 1116 w 7763"/>
              <a:gd name="connsiteY1" fmla="*/ 8270 h 10000"/>
              <a:gd name="connsiteX2" fmla="*/ 2634 w 7763"/>
              <a:gd name="connsiteY2" fmla="*/ 4243 h 10000"/>
              <a:gd name="connsiteX3" fmla="*/ 3950 w 7763"/>
              <a:gd name="connsiteY3" fmla="*/ 74 h 10000"/>
              <a:gd name="connsiteX4" fmla="*/ 5064 w 7763"/>
              <a:gd name="connsiteY4" fmla="*/ 1804 h 10000"/>
              <a:gd name="connsiteX5" fmla="*/ 6575 w 7763"/>
              <a:gd name="connsiteY5" fmla="*/ 4542 h 10000"/>
              <a:gd name="connsiteX6" fmla="*/ 7763 w 7763"/>
              <a:gd name="connsiteY6" fmla="*/ 8270 h 10000"/>
              <a:gd name="connsiteX0" fmla="*/ 0 w 10604"/>
              <a:gd name="connsiteY0" fmla="*/ 10000 h 10000"/>
              <a:gd name="connsiteX1" fmla="*/ 1438 w 10604"/>
              <a:gd name="connsiteY1" fmla="*/ 8270 h 10000"/>
              <a:gd name="connsiteX2" fmla="*/ 3393 w 10604"/>
              <a:gd name="connsiteY2" fmla="*/ 4243 h 10000"/>
              <a:gd name="connsiteX3" fmla="*/ 5088 w 10604"/>
              <a:gd name="connsiteY3" fmla="*/ 74 h 10000"/>
              <a:gd name="connsiteX4" fmla="*/ 6523 w 10604"/>
              <a:gd name="connsiteY4" fmla="*/ 1804 h 10000"/>
              <a:gd name="connsiteX5" fmla="*/ 8470 w 10604"/>
              <a:gd name="connsiteY5" fmla="*/ 4542 h 10000"/>
              <a:gd name="connsiteX6" fmla="*/ 10604 w 10604"/>
              <a:gd name="connsiteY6" fmla="*/ 9809 h 10000"/>
              <a:gd name="connsiteX0" fmla="*/ 0 w 10604"/>
              <a:gd name="connsiteY0" fmla="*/ 8388 h 8388"/>
              <a:gd name="connsiteX1" fmla="*/ 1438 w 10604"/>
              <a:gd name="connsiteY1" fmla="*/ 6658 h 8388"/>
              <a:gd name="connsiteX2" fmla="*/ 3393 w 10604"/>
              <a:gd name="connsiteY2" fmla="*/ 2631 h 8388"/>
              <a:gd name="connsiteX3" fmla="*/ 5239 w 10604"/>
              <a:gd name="connsiteY3" fmla="*/ 8122 h 8388"/>
              <a:gd name="connsiteX4" fmla="*/ 6523 w 10604"/>
              <a:gd name="connsiteY4" fmla="*/ 192 h 8388"/>
              <a:gd name="connsiteX5" fmla="*/ 8470 w 10604"/>
              <a:gd name="connsiteY5" fmla="*/ 2930 h 8388"/>
              <a:gd name="connsiteX6" fmla="*/ 10604 w 10604"/>
              <a:gd name="connsiteY6" fmla="*/ 8197 h 8388"/>
              <a:gd name="connsiteX0" fmla="*/ 0 w 9525"/>
              <a:gd name="connsiteY0" fmla="*/ 14 h 13341"/>
              <a:gd name="connsiteX1" fmla="*/ 881 w 9525"/>
              <a:gd name="connsiteY1" fmla="*/ 11507 h 13341"/>
              <a:gd name="connsiteX2" fmla="*/ 2725 w 9525"/>
              <a:gd name="connsiteY2" fmla="*/ 6706 h 13341"/>
              <a:gd name="connsiteX3" fmla="*/ 4466 w 9525"/>
              <a:gd name="connsiteY3" fmla="*/ 13252 h 13341"/>
              <a:gd name="connsiteX4" fmla="*/ 5676 w 9525"/>
              <a:gd name="connsiteY4" fmla="*/ 3798 h 13341"/>
              <a:gd name="connsiteX5" fmla="*/ 7513 w 9525"/>
              <a:gd name="connsiteY5" fmla="*/ 7062 h 13341"/>
              <a:gd name="connsiteX6" fmla="*/ 9525 w 9525"/>
              <a:gd name="connsiteY6" fmla="*/ 13341 h 13341"/>
              <a:gd name="connsiteX0" fmla="*/ 0 w 10000"/>
              <a:gd name="connsiteY0" fmla="*/ 50 h 10040"/>
              <a:gd name="connsiteX1" fmla="*/ 1773 w 10000"/>
              <a:gd name="connsiteY1" fmla="*/ 2095 h 10040"/>
              <a:gd name="connsiteX2" fmla="*/ 2861 w 10000"/>
              <a:gd name="connsiteY2" fmla="*/ 5067 h 10040"/>
              <a:gd name="connsiteX3" fmla="*/ 4689 w 10000"/>
              <a:gd name="connsiteY3" fmla="*/ 9973 h 10040"/>
              <a:gd name="connsiteX4" fmla="*/ 5959 w 10000"/>
              <a:gd name="connsiteY4" fmla="*/ 2887 h 10040"/>
              <a:gd name="connsiteX5" fmla="*/ 7888 w 10000"/>
              <a:gd name="connsiteY5" fmla="*/ 5333 h 10040"/>
              <a:gd name="connsiteX6" fmla="*/ 10000 w 10000"/>
              <a:gd name="connsiteY6" fmla="*/ 10040 h 10040"/>
              <a:gd name="connsiteX0" fmla="*/ 0 w 11496"/>
              <a:gd name="connsiteY0" fmla="*/ 168 h 10114"/>
              <a:gd name="connsiteX1" fmla="*/ 1773 w 11496"/>
              <a:gd name="connsiteY1" fmla="*/ 2213 h 10114"/>
              <a:gd name="connsiteX2" fmla="*/ 2861 w 11496"/>
              <a:gd name="connsiteY2" fmla="*/ 5185 h 10114"/>
              <a:gd name="connsiteX3" fmla="*/ 4689 w 11496"/>
              <a:gd name="connsiteY3" fmla="*/ 10091 h 10114"/>
              <a:gd name="connsiteX4" fmla="*/ 5959 w 11496"/>
              <a:gd name="connsiteY4" fmla="*/ 3005 h 10114"/>
              <a:gd name="connsiteX5" fmla="*/ 7888 w 11496"/>
              <a:gd name="connsiteY5" fmla="*/ 5451 h 10114"/>
              <a:gd name="connsiteX6" fmla="*/ 11496 w 11496"/>
              <a:gd name="connsiteY6" fmla="*/ 74 h 10114"/>
              <a:gd name="connsiteX0" fmla="*/ 0 w 11496"/>
              <a:gd name="connsiteY0" fmla="*/ 320 h 10266"/>
              <a:gd name="connsiteX1" fmla="*/ 1773 w 11496"/>
              <a:gd name="connsiteY1" fmla="*/ 2365 h 10266"/>
              <a:gd name="connsiteX2" fmla="*/ 2861 w 11496"/>
              <a:gd name="connsiteY2" fmla="*/ 5337 h 10266"/>
              <a:gd name="connsiteX3" fmla="*/ 4689 w 11496"/>
              <a:gd name="connsiteY3" fmla="*/ 10243 h 10266"/>
              <a:gd name="connsiteX4" fmla="*/ 5959 w 11496"/>
              <a:gd name="connsiteY4" fmla="*/ 3157 h 10266"/>
              <a:gd name="connsiteX5" fmla="*/ 8736 w 11496"/>
              <a:gd name="connsiteY5" fmla="*/ 1401 h 10266"/>
              <a:gd name="connsiteX6" fmla="*/ 11496 w 11496"/>
              <a:gd name="connsiteY6" fmla="*/ 226 h 10266"/>
              <a:gd name="connsiteX0" fmla="*/ 0 w 11496"/>
              <a:gd name="connsiteY0" fmla="*/ 361 h 10284"/>
              <a:gd name="connsiteX1" fmla="*/ 1773 w 11496"/>
              <a:gd name="connsiteY1" fmla="*/ 2406 h 10284"/>
              <a:gd name="connsiteX2" fmla="*/ 2861 w 11496"/>
              <a:gd name="connsiteY2" fmla="*/ 5378 h 10284"/>
              <a:gd name="connsiteX3" fmla="*/ 4689 w 11496"/>
              <a:gd name="connsiteY3" fmla="*/ 10284 h 10284"/>
              <a:gd name="connsiteX4" fmla="*/ 8153 w 11496"/>
              <a:gd name="connsiteY4" fmla="*/ 5337 h 10284"/>
              <a:gd name="connsiteX5" fmla="*/ 8736 w 11496"/>
              <a:gd name="connsiteY5" fmla="*/ 1442 h 10284"/>
              <a:gd name="connsiteX6" fmla="*/ 11496 w 11496"/>
              <a:gd name="connsiteY6" fmla="*/ 267 h 10284"/>
              <a:gd name="connsiteX0" fmla="*/ 0 w 11496"/>
              <a:gd name="connsiteY0" fmla="*/ 559 h 10482"/>
              <a:gd name="connsiteX1" fmla="*/ 1773 w 11496"/>
              <a:gd name="connsiteY1" fmla="*/ 2604 h 10482"/>
              <a:gd name="connsiteX2" fmla="*/ 2861 w 11496"/>
              <a:gd name="connsiteY2" fmla="*/ 5576 h 10482"/>
              <a:gd name="connsiteX3" fmla="*/ 4689 w 11496"/>
              <a:gd name="connsiteY3" fmla="*/ 10482 h 10482"/>
              <a:gd name="connsiteX4" fmla="*/ 8153 w 11496"/>
              <a:gd name="connsiteY4" fmla="*/ 5535 h 10482"/>
              <a:gd name="connsiteX5" fmla="*/ 9833 w 11496"/>
              <a:gd name="connsiteY5" fmla="*/ 800 h 10482"/>
              <a:gd name="connsiteX6" fmla="*/ 11496 w 11496"/>
              <a:gd name="connsiteY6" fmla="*/ 465 h 10482"/>
              <a:gd name="connsiteX0" fmla="*/ 0 w 11496"/>
              <a:gd name="connsiteY0" fmla="*/ 559 h 10482"/>
              <a:gd name="connsiteX1" fmla="*/ 1773 w 11496"/>
              <a:gd name="connsiteY1" fmla="*/ 2604 h 10482"/>
              <a:gd name="connsiteX2" fmla="*/ 2861 w 11496"/>
              <a:gd name="connsiteY2" fmla="*/ 5576 h 10482"/>
              <a:gd name="connsiteX3" fmla="*/ 4689 w 11496"/>
              <a:gd name="connsiteY3" fmla="*/ 10482 h 10482"/>
              <a:gd name="connsiteX4" fmla="*/ 8153 w 11496"/>
              <a:gd name="connsiteY4" fmla="*/ 5535 h 10482"/>
              <a:gd name="connsiteX5" fmla="*/ 9833 w 11496"/>
              <a:gd name="connsiteY5" fmla="*/ 800 h 10482"/>
              <a:gd name="connsiteX6" fmla="*/ 11496 w 11496"/>
              <a:gd name="connsiteY6" fmla="*/ 465 h 10482"/>
              <a:gd name="connsiteX0" fmla="*/ 0 w 9833"/>
              <a:gd name="connsiteY0" fmla="*/ 51 h 9974"/>
              <a:gd name="connsiteX1" fmla="*/ 1773 w 9833"/>
              <a:gd name="connsiteY1" fmla="*/ 2096 h 9974"/>
              <a:gd name="connsiteX2" fmla="*/ 2861 w 9833"/>
              <a:gd name="connsiteY2" fmla="*/ 5068 h 9974"/>
              <a:gd name="connsiteX3" fmla="*/ 4689 w 9833"/>
              <a:gd name="connsiteY3" fmla="*/ 9974 h 9974"/>
              <a:gd name="connsiteX4" fmla="*/ 8153 w 9833"/>
              <a:gd name="connsiteY4" fmla="*/ 5027 h 9974"/>
              <a:gd name="connsiteX5" fmla="*/ 9833 w 9833"/>
              <a:gd name="connsiteY5" fmla="*/ 292 h 9974"/>
              <a:gd name="connsiteX0" fmla="*/ 0 w 10000"/>
              <a:gd name="connsiteY0" fmla="*/ 51 h 10383"/>
              <a:gd name="connsiteX1" fmla="*/ 1803 w 10000"/>
              <a:gd name="connsiteY1" fmla="*/ 2101 h 10383"/>
              <a:gd name="connsiteX2" fmla="*/ 2910 w 10000"/>
              <a:gd name="connsiteY2" fmla="*/ 5081 h 10383"/>
              <a:gd name="connsiteX3" fmla="*/ 5885 w 10000"/>
              <a:gd name="connsiteY3" fmla="*/ 10383 h 10383"/>
              <a:gd name="connsiteX4" fmla="*/ 8291 w 10000"/>
              <a:gd name="connsiteY4" fmla="*/ 5040 h 10383"/>
              <a:gd name="connsiteX5" fmla="*/ 10000 w 10000"/>
              <a:gd name="connsiteY5" fmla="*/ 293 h 10383"/>
              <a:gd name="connsiteX0" fmla="*/ 0 w 10000"/>
              <a:gd name="connsiteY0" fmla="*/ 56 h 10397"/>
              <a:gd name="connsiteX1" fmla="*/ 1803 w 10000"/>
              <a:gd name="connsiteY1" fmla="*/ 2106 h 10397"/>
              <a:gd name="connsiteX2" fmla="*/ 3366 w 10000"/>
              <a:gd name="connsiteY2" fmla="*/ 6235 h 10397"/>
              <a:gd name="connsiteX3" fmla="*/ 5885 w 10000"/>
              <a:gd name="connsiteY3" fmla="*/ 10388 h 10397"/>
              <a:gd name="connsiteX4" fmla="*/ 8291 w 10000"/>
              <a:gd name="connsiteY4" fmla="*/ 5045 h 10397"/>
              <a:gd name="connsiteX5" fmla="*/ 10000 w 10000"/>
              <a:gd name="connsiteY5" fmla="*/ 298 h 10397"/>
              <a:gd name="connsiteX0" fmla="*/ 0 w 9442"/>
              <a:gd name="connsiteY0" fmla="*/ 21 h 13579"/>
              <a:gd name="connsiteX1" fmla="*/ 1245 w 9442"/>
              <a:gd name="connsiteY1" fmla="*/ 5288 h 13579"/>
              <a:gd name="connsiteX2" fmla="*/ 2808 w 9442"/>
              <a:gd name="connsiteY2" fmla="*/ 9417 h 13579"/>
              <a:gd name="connsiteX3" fmla="*/ 5327 w 9442"/>
              <a:gd name="connsiteY3" fmla="*/ 13570 h 13579"/>
              <a:gd name="connsiteX4" fmla="*/ 7733 w 9442"/>
              <a:gd name="connsiteY4" fmla="*/ 8227 h 13579"/>
              <a:gd name="connsiteX5" fmla="*/ 9442 w 9442"/>
              <a:gd name="connsiteY5" fmla="*/ 3480 h 13579"/>
              <a:gd name="connsiteX0" fmla="*/ 0 w 9678"/>
              <a:gd name="connsiteY0" fmla="*/ 12 h 11068"/>
              <a:gd name="connsiteX1" fmla="*/ 997 w 9678"/>
              <a:gd name="connsiteY1" fmla="*/ 4963 h 11068"/>
              <a:gd name="connsiteX2" fmla="*/ 2652 w 9678"/>
              <a:gd name="connsiteY2" fmla="*/ 8004 h 11068"/>
              <a:gd name="connsiteX3" fmla="*/ 5320 w 9678"/>
              <a:gd name="connsiteY3" fmla="*/ 11062 h 11068"/>
              <a:gd name="connsiteX4" fmla="*/ 7868 w 9678"/>
              <a:gd name="connsiteY4" fmla="*/ 7128 h 11068"/>
              <a:gd name="connsiteX5" fmla="*/ 9678 w 9678"/>
              <a:gd name="connsiteY5" fmla="*/ 3632 h 11068"/>
              <a:gd name="connsiteX0" fmla="*/ 0 w 10000"/>
              <a:gd name="connsiteY0" fmla="*/ 11 h 9340"/>
              <a:gd name="connsiteX1" fmla="*/ 1030 w 10000"/>
              <a:gd name="connsiteY1" fmla="*/ 4484 h 9340"/>
              <a:gd name="connsiteX2" fmla="*/ 2740 w 10000"/>
              <a:gd name="connsiteY2" fmla="*/ 7232 h 9340"/>
              <a:gd name="connsiteX3" fmla="*/ 6940 w 10000"/>
              <a:gd name="connsiteY3" fmla="*/ 9332 h 9340"/>
              <a:gd name="connsiteX4" fmla="*/ 8130 w 10000"/>
              <a:gd name="connsiteY4" fmla="*/ 6440 h 9340"/>
              <a:gd name="connsiteX5" fmla="*/ 10000 w 10000"/>
              <a:gd name="connsiteY5" fmla="*/ 3282 h 9340"/>
              <a:gd name="connsiteX0" fmla="*/ 0 w 10666"/>
              <a:gd name="connsiteY0" fmla="*/ 12 h 10000"/>
              <a:gd name="connsiteX1" fmla="*/ 1030 w 10666"/>
              <a:gd name="connsiteY1" fmla="*/ 4801 h 10000"/>
              <a:gd name="connsiteX2" fmla="*/ 2740 w 10666"/>
              <a:gd name="connsiteY2" fmla="*/ 7743 h 10000"/>
              <a:gd name="connsiteX3" fmla="*/ 6940 w 10666"/>
              <a:gd name="connsiteY3" fmla="*/ 9991 h 10000"/>
              <a:gd name="connsiteX4" fmla="*/ 8130 w 10666"/>
              <a:gd name="connsiteY4" fmla="*/ 6895 h 10000"/>
              <a:gd name="connsiteX5" fmla="*/ 10666 w 10666"/>
              <a:gd name="connsiteY5" fmla="*/ 1986 h 10000"/>
              <a:gd name="connsiteX0" fmla="*/ 0 w 10666"/>
              <a:gd name="connsiteY0" fmla="*/ 12 h 10010"/>
              <a:gd name="connsiteX1" fmla="*/ 1030 w 10666"/>
              <a:gd name="connsiteY1" fmla="*/ 4801 h 10010"/>
              <a:gd name="connsiteX2" fmla="*/ 2740 w 10666"/>
              <a:gd name="connsiteY2" fmla="*/ 7743 h 10010"/>
              <a:gd name="connsiteX3" fmla="*/ 6940 w 10666"/>
              <a:gd name="connsiteY3" fmla="*/ 9991 h 10010"/>
              <a:gd name="connsiteX4" fmla="*/ 9406 w 10666"/>
              <a:gd name="connsiteY4" fmla="*/ 6458 h 10010"/>
              <a:gd name="connsiteX5" fmla="*/ 10666 w 10666"/>
              <a:gd name="connsiteY5" fmla="*/ 1986 h 10010"/>
              <a:gd name="connsiteX0" fmla="*/ 0 w 11054"/>
              <a:gd name="connsiteY0" fmla="*/ 12 h 10010"/>
              <a:gd name="connsiteX1" fmla="*/ 1030 w 11054"/>
              <a:gd name="connsiteY1" fmla="*/ 4801 h 10010"/>
              <a:gd name="connsiteX2" fmla="*/ 2740 w 11054"/>
              <a:gd name="connsiteY2" fmla="*/ 7743 h 10010"/>
              <a:gd name="connsiteX3" fmla="*/ 6940 w 11054"/>
              <a:gd name="connsiteY3" fmla="*/ 9991 h 10010"/>
              <a:gd name="connsiteX4" fmla="*/ 9406 w 11054"/>
              <a:gd name="connsiteY4" fmla="*/ 6458 h 10010"/>
              <a:gd name="connsiteX5" fmla="*/ 11054 w 11054"/>
              <a:gd name="connsiteY5" fmla="*/ 1440 h 10010"/>
              <a:gd name="connsiteX0" fmla="*/ 0 w 11553"/>
              <a:gd name="connsiteY0" fmla="*/ 11 h 10391"/>
              <a:gd name="connsiteX1" fmla="*/ 1529 w 11553"/>
              <a:gd name="connsiteY1" fmla="*/ 5182 h 10391"/>
              <a:gd name="connsiteX2" fmla="*/ 3239 w 11553"/>
              <a:gd name="connsiteY2" fmla="*/ 8124 h 10391"/>
              <a:gd name="connsiteX3" fmla="*/ 7439 w 11553"/>
              <a:gd name="connsiteY3" fmla="*/ 10372 h 10391"/>
              <a:gd name="connsiteX4" fmla="*/ 9905 w 11553"/>
              <a:gd name="connsiteY4" fmla="*/ 6839 h 10391"/>
              <a:gd name="connsiteX5" fmla="*/ 11553 w 11553"/>
              <a:gd name="connsiteY5" fmla="*/ 1821 h 10391"/>
              <a:gd name="connsiteX0" fmla="*/ 0 w 11553"/>
              <a:gd name="connsiteY0" fmla="*/ 11 h 10709"/>
              <a:gd name="connsiteX1" fmla="*/ 1529 w 11553"/>
              <a:gd name="connsiteY1" fmla="*/ 5182 h 10709"/>
              <a:gd name="connsiteX2" fmla="*/ 4682 w 11553"/>
              <a:gd name="connsiteY2" fmla="*/ 9979 h 10709"/>
              <a:gd name="connsiteX3" fmla="*/ 7439 w 11553"/>
              <a:gd name="connsiteY3" fmla="*/ 10372 h 10709"/>
              <a:gd name="connsiteX4" fmla="*/ 9905 w 11553"/>
              <a:gd name="connsiteY4" fmla="*/ 6839 h 10709"/>
              <a:gd name="connsiteX5" fmla="*/ 11553 w 11553"/>
              <a:gd name="connsiteY5" fmla="*/ 1821 h 10709"/>
              <a:gd name="connsiteX0" fmla="*/ 0 w 11553"/>
              <a:gd name="connsiteY0" fmla="*/ 11 h 10901"/>
              <a:gd name="connsiteX1" fmla="*/ 1529 w 11553"/>
              <a:gd name="connsiteY1" fmla="*/ 5182 h 10901"/>
              <a:gd name="connsiteX2" fmla="*/ 4682 w 11553"/>
              <a:gd name="connsiteY2" fmla="*/ 9979 h 10901"/>
              <a:gd name="connsiteX3" fmla="*/ 7439 w 11553"/>
              <a:gd name="connsiteY3" fmla="*/ 10372 h 10901"/>
              <a:gd name="connsiteX4" fmla="*/ 9905 w 11553"/>
              <a:gd name="connsiteY4" fmla="*/ 6839 h 10901"/>
              <a:gd name="connsiteX5" fmla="*/ 11553 w 11553"/>
              <a:gd name="connsiteY5" fmla="*/ 1821 h 10901"/>
              <a:gd name="connsiteX0" fmla="*/ 0 w 11553"/>
              <a:gd name="connsiteY0" fmla="*/ 11 h 10949"/>
              <a:gd name="connsiteX1" fmla="*/ 1529 w 11553"/>
              <a:gd name="connsiteY1" fmla="*/ 5182 h 10949"/>
              <a:gd name="connsiteX2" fmla="*/ 4682 w 11553"/>
              <a:gd name="connsiteY2" fmla="*/ 9979 h 10949"/>
              <a:gd name="connsiteX3" fmla="*/ 7716 w 11553"/>
              <a:gd name="connsiteY3" fmla="*/ 10699 h 10949"/>
              <a:gd name="connsiteX4" fmla="*/ 9905 w 11553"/>
              <a:gd name="connsiteY4" fmla="*/ 6839 h 10949"/>
              <a:gd name="connsiteX5" fmla="*/ 11553 w 11553"/>
              <a:gd name="connsiteY5" fmla="*/ 1821 h 10949"/>
              <a:gd name="connsiteX0" fmla="*/ 0 w 11553"/>
              <a:gd name="connsiteY0" fmla="*/ 11 h 11118"/>
              <a:gd name="connsiteX1" fmla="*/ 1529 w 11553"/>
              <a:gd name="connsiteY1" fmla="*/ 5182 h 11118"/>
              <a:gd name="connsiteX2" fmla="*/ 4682 w 11553"/>
              <a:gd name="connsiteY2" fmla="*/ 9979 h 11118"/>
              <a:gd name="connsiteX3" fmla="*/ 7716 w 11553"/>
              <a:gd name="connsiteY3" fmla="*/ 10699 h 11118"/>
              <a:gd name="connsiteX4" fmla="*/ 9905 w 11553"/>
              <a:gd name="connsiteY4" fmla="*/ 6839 h 11118"/>
              <a:gd name="connsiteX5" fmla="*/ 11553 w 11553"/>
              <a:gd name="connsiteY5" fmla="*/ 1821 h 11118"/>
              <a:gd name="connsiteX0" fmla="*/ 0 w 11553"/>
              <a:gd name="connsiteY0" fmla="*/ 11 h 10981"/>
              <a:gd name="connsiteX1" fmla="*/ 1529 w 11553"/>
              <a:gd name="connsiteY1" fmla="*/ 5182 h 10981"/>
              <a:gd name="connsiteX2" fmla="*/ 4682 w 11553"/>
              <a:gd name="connsiteY2" fmla="*/ 9979 h 10981"/>
              <a:gd name="connsiteX3" fmla="*/ 7716 w 11553"/>
              <a:gd name="connsiteY3" fmla="*/ 10699 h 10981"/>
              <a:gd name="connsiteX4" fmla="*/ 10293 w 11553"/>
              <a:gd name="connsiteY4" fmla="*/ 6402 h 10981"/>
              <a:gd name="connsiteX5" fmla="*/ 11553 w 11553"/>
              <a:gd name="connsiteY5" fmla="*/ 1821 h 10981"/>
              <a:gd name="connsiteX0" fmla="*/ 0 w 12274"/>
              <a:gd name="connsiteY0" fmla="*/ 11 h 10981"/>
              <a:gd name="connsiteX1" fmla="*/ 1529 w 12274"/>
              <a:gd name="connsiteY1" fmla="*/ 5182 h 10981"/>
              <a:gd name="connsiteX2" fmla="*/ 4682 w 12274"/>
              <a:gd name="connsiteY2" fmla="*/ 9979 h 10981"/>
              <a:gd name="connsiteX3" fmla="*/ 7716 w 12274"/>
              <a:gd name="connsiteY3" fmla="*/ 10699 h 10981"/>
              <a:gd name="connsiteX4" fmla="*/ 10293 w 12274"/>
              <a:gd name="connsiteY4" fmla="*/ 6402 h 10981"/>
              <a:gd name="connsiteX5" fmla="*/ 12274 w 12274"/>
              <a:gd name="connsiteY5" fmla="*/ 1712 h 10981"/>
              <a:gd name="connsiteX0" fmla="*/ 0 w 12274"/>
              <a:gd name="connsiteY0" fmla="*/ 11 h 11503"/>
              <a:gd name="connsiteX1" fmla="*/ 1529 w 12274"/>
              <a:gd name="connsiteY1" fmla="*/ 5182 h 11503"/>
              <a:gd name="connsiteX2" fmla="*/ 4682 w 12274"/>
              <a:gd name="connsiteY2" fmla="*/ 9979 h 11503"/>
              <a:gd name="connsiteX3" fmla="*/ 8067 w 12274"/>
              <a:gd name="connsiteY3" fmla="*/ 11314 h 11503"/>
              <a:gd name="connsiteX4" fmla="*/ 10293 w 12274"/>
              <a:gd name="connsiteY4" fmla="*/ 6402 h 11503"/>
              <a:gd name="connsiteX5" fmla="*/ 12274 w 12274"/>
              <a:gd name="connsiteY5" fmla="*/ 1712 h 11503"/>
              <a:gd name="connsiteX0" fmla="*/ 0 w 12274"/>
              <a:gd name="connsiteY0" fmla="*/ 13 h 12589"/>
              <a:gd name="connsiteX1" fmla="*/ 1529 w 12274"/>
              <a:gd name="connsiteY1" fmla="*/ 5184 h 12589"/>
              <a:gd name="connsiteX2" fmla="*/ 3530 w 12274"/>
              <a:gd name="connsiteY2" fmla="*/ 12134 h 12589"/>
              <a:gd name="connsiteX3" fmla="*/ 8067 w 12274"/>
              <a:gd name="connsiteY3" fmla="*/ 11316 h 12589"/>
              <a:gd name="connsiteX4" fmla="*/ 10293 w 12274"/>
              <a:gd name="connsiteY4" fmla="*/ 6404 h 12589"/>
              <a:gd name="connsiteX5" fmla="*/ 12274 w 12274"/>
              <a:gd name="connsiteY5" fmla="*/ 1714 h 12589"/>
              <a:gd name="connsiteX0" fmla="*/ 0 w 12274"/>
              <a:gd name="connsiteY0" fmla="*/ 13 h 12918"/>
              <a:gd name="connsiteX1" fmla="*/ 1529 w 12274"/>
              <a:gd name="connsiteY1" fmla="*/ 5184 h 12918"/>
              <a:gd name="connsiteX2" fmla="*/ 3530 w 12274"/>
              <a:gd name="connsiteY2" fmla="*/ 12134 h 12918"/>
              <a:gd name="connsiteX3" fmla="*/ 8718 w 12274"/>
              <a:gd name="connsiteY3" fmla="*/ 12116 h 12918"/>
              <a:gd name="connsiteX4" fmla="*/ 10293 w 12274"/>
              <a:gd name="connsiteY4" fmla="*/ 6404 h 12918"/>
              <a:gd name="connsiteX5" fmla="*/ 12274 w 12274"/>
              <a:gd name="connsiteY5" fmla="*/ 1714 h 12918"/>
              <a:gd name="connsiteX0" fmla="*/ 0 w 12274"/>
              <a:gd name="connsiteY0" fmla="*/ 13 h 12881"/>
              <a:gd name="connsiteX1" fmla="*/ 1529 w 12274"/>
              <a:gd name="connsiteY1" fmla="*/ 5184 h 12881"/>
              <a:gd name="connsiteX2" fmla="*/ 3530 w 12274"/>
              <a:gd name="connsiteY2" fmla="*/ 12134 h 12881"/>
              <a:gd name="connsiteX3" fmla="*/ 8718 w 12274"/>
              <a:gd name="connsiteY3" fmla="*/ 12116 h 12881"/>
              <a:gd name="connsiteX4" fmla="*/ 11622 w 12274"/>
              <a:gd name="connsiteY4" fmla="*/ 7043 h 12881"/>
              <a:gd name="connsiteX5" fmla="*/ 12274 w 12274"/>
              <a:gd name="connsiteY5" fmla="*/ 1714 h 12881"/>
              <a:gd name="connsiteX0" fmla="*/ 0 w 14400"/>
              <a:gd name="connsiteY0" fmla="*/ 590 h 13458"/>
              <a:gd name="connsiteX1" fmla="*/ 1529 w 14400"/>
              <a:gd name="connsiteY1" fmla="*/ 5761 h 13458"/>
              <a:gd name="connsiteX2" fmla="*/ 3530 w 14400"/>
              <a:gd name="connsiteY2" fmla="*/ 12711 h 13458"/>
              <a:gd name="connsiteX3" fmla="*/ 8718 w 14400"/>
              <a:gd name="connsiteY3" fmla="*/ 12693 h 13458"/>
              <a:gd name="connsiteX4" fmla="*/ 11622 w 14400"/>
              <a:gd name="connsiteY4" fmla="*/ 7620 h 13458"/>
              <a:gd name="connsiteX5" fmla="*/ 14400 w 14400"/>
              <a:gd name="connsiteY5" fmla="*/ 0 h 13458"/>
              <a:gd name="connsiteX0" fmla="*/ 0 w 14324"/>
              <a:gd name="connsiteY0" fmla="*/ 9 h 14742"/>
              <a:gd name="connsiteX1" fmla="*/ 1453 w 14324"/>
              <a:gd name="connsiteY1" fmla="*/ 7045 h 14742"/>
              <a:gd name="connsiteX2" fmla="*/ 3454 w 14324"/>
              <a:gd name="connsiteY2" fmla="*/ 13995 h 14742"/>
              <a:gd name="connsiteX3" fmla="*/ 8642 w 14324"/>
              <a:gd name="connsiteY3" fmla="*/ 13977 h 14742"/>
              <a:gd name="connsiteX4" fmla="*/ 11546 w 14324"/>
              <a:gd name="connsiteY4" fmla="*/ 8904 h 14742"/>
              <a:gd name="connsiteX5" fmla="*/ 14324 w 14324"/>
              <a:gd name="connsiteY5" fmla="*/ 1284 h 14742"/>
              <a:gd name="connsiteX0" fmla="*/ 0 w 13868"/>
              <a:gd name="connsiteY0" fmla="*/ 9 h 14742"/>
              <a:gd name="connsiteX1" fmla="*/ 1453 w 13868"/>
              <a:gd name="connsiteY1" fmla="*/ 7045 h 14742"/>
              <a:gd name="connsiteX2" fmla="*/ 3454 w 13868"/>
              <a:gd name="connsiteY2" fmla="*/ 13995 h 14742"/>
              <a:gd name="connsiteX3" fmla="*/ 8642 w 13868"/>
              <a:gd name="connsiteY3" fmla="*/ 13977 h 14742"/>
              <a:gd name="connsiteX4" fmla="*/ 11546 w 13868"/>
              <a:gd name="connsiteY4" fmla="*/ 8904 h 14742"/>
              <a:gd name="connsiteX5" fmla="*/ 13868 w 13868"/>
              <a:gd name="connsiteY5" fmla="*/ 431 h 14742"/>
              <a:gd name="connsiteX0" fmla="*/ 0 w 13868"/>
              <a:gd name="connsiteY0" fmla="*/ 9 h 14742"/>
              <a:gd name="connsiteX1" fmla="*/ 423 w 13868"/>
              <a:gd name="connsiteY1" fmla="*/ 7045 h 14742"/>
              <a:gd name="connsiteX2" fmla="*/ 3454 w 13868"/>
              <a:gd name="connsiteY2" fmla="*/ 13995 h 14742"/>
              <a:gd name="connsiteX3" fmla="*/ 8642 w 13868"/>
              <a:gd name="connsiteY3" fmla="*/ 13977 h 14742"/>
              <a:gd name="connsiteX4" fmla="*/ 11546 w 13868"/>
              <a:gd name="connsiteY4" fmla="*/ 8904 h 14742"/>
              <a:gd name="connsiteX5" fmla="*/ 13868 w 13868"/>
              <a:gd name="connsiteY5" fmla="*/ 431 h 14742"/>
              <a:gd name="connsiteX0" fmla="*/ 0 w 15585"/>
              <a:gd name="connsiteY0" fmla="*/ 8 h 14948"/>
              <a:gd name="connsiteX1" fmla="*/ 2140 w 15585"/>
              <a:gd name="connsiteY1" fmla="*/ 7251 h 14948"/>
              <a:gd name="connsiteX2" fmla="*/ 5171 w 15585"/>
              <a:gd name="connsiteY2" fmla="*/ 14201 h 14948"/>
              <a:gd name="connsiteX3" fmla="*/ 10359 w 15585"/>
              <a:gd name="connsiteY3" fmla="*/ 14183 h 14948"/>
              <a:gd name="connsiteX4" fmla="*/ 13263 w 15585"/>
              <a:gd name="connsiteY4" fmla="*/ 9110 h 14948"/>
              <a:gd name="connsiteX5" fmla="*/ 15585 w 15585"/>
              <a:gd name="connsiteY5" fmla="*/ 637 h 14948"/>
              <a:gd name="connsiteX0" fmla="*/ 0 w 18207"/>
              <a:gd name="connsiteY0" fmla="*/ 8 h 14948"/>
              <a:gd name="connsiteX1" fmla="*/ 2140 w 18207"/>
              <a:gd name="connsiteY1" fmla="*/ 7251 h 14948"/>
              <a:gd name="connsiteX2" fmla="*/ 5171 w 18207"/>
              <a:gd name="connsiteY2" fmla="*/ 14201 h 14948"/>
              <a:gd name="connsiteX3" fmla="*/ 10359 w 18207"/>
              <a:gd name="connsiteY3" fmla="*/ 14183 h 14948"/>
              <a:gd name="connsiteX4" fmla="*/ 13263 w 18207"/>
              <a:gd name="connsiteY4" fmla="*/ 9110 h 14948"/>
              <a:gd name="connsiteX5" fmla="*/ 18207 w 18207"/>
              <a:gd name="connsiteY5" fmla="*/ 720 h 14948"/>
              <a:gd name="connsiteX0" fmla="*/ 0 w 18207"/>
              <a:gd name="connsiteY0" fmla="*/ 8 h 14939"/>
              <a:gd name="connsiteX1" fmla="*/ 2140 w 18207"/>
              <a:gd name="connsiteY1" fmla="*/ 7251 h 14939"/>
              <a:gd name="connsiteX2" fmla="*/ 5171 w 18207"/>
              <a:gd name="connsiteY2" fmla="*/ 14201 h 14939"/>
              <a:gd name="connsiteX3" fmla="*/ 10359 w 18207"/>
              <a:gd name="connsiteY3" fmla="*/ 14183 h 14939"/>
              <a:gd name="connsiteX4" fmla="*/ 14636 w 18207"/>
              <a:gd name="connsiteY4" fmla="*/ 9275 h 14939"/>
              <a:gd name="connsiteX5" fmla="*/ 18207 w 18207"/>
              <a:gd name="connsiteY5" fmla="*/ 720 h 14939"/>
              <a:gd name="connsiteX0" fmla="*/ 0 w 18113"/>
              <a:gd name="connsiteY0" fmla="*/ 8 h 14939"/>
              <a:gd name="connsiteX1" fmla="*/ 2140 w 18113"/>
              <a:gd name="connsiteY1" fmla="*/ 7251 h 14939"/>
              <a:gd name="connsiteX2" fmla="*/ 5171 w 18113"/>
              <a:gd name="connsiteY2" fmla="*/ 14201 h 14939"/>
              <a:gd name="connsiteX3" fmla="*/ 10359 w 18113"/>
              <a:gd name="connsiteY3" fmla="*/ 14183 h 14939"/>
              <a:gd name="connsiteX4" fmla="*/ 14636 w 18113"/>
              <a:gd name="connsiteY4" fmla="*/ 9275 h 14939"/>
              <a:gd name="connsiteX5" fmla="*/ 18113 w 18113"/>
              <a:gd name="connsiteY5" fmla="*/ 307 h 14939"/>
              <a:gd name="connsiteX0" fmla="*/ 0 w 18300"/>
              <a:gd name="connsiteY0" fmla="*/ 8 h 14939"/>
              <a:gd name="connsiteX1" fmla="*/ 2140 w 18300"/>
              <a:gd name="connsiteY1" fmla="*/ 7251 h 14939"/>
              <a:gd name="connsiteX2" fmla="*/ 5171 w 18300"/>
              <a:gd name="connsiteY2" fmla="*/ 14201 h 14939"/>
              <a:gd name="connsiteX3" fmla="*/ 10359 w 18300"/>
              <a:gd name="connsiteY3" fmla="*/ 14183 h 14939"/>
              <a:gd name="connsiteX4" fmla="*/ 14636 w 18300"/>
              <a:gd name="connsiteY4" fmla="*/ 9275 h 14939"/>
              <a:gd name="connsiteX5" fmla="*/ 18300 w 18300"/>
              <a:gd name="connsiteY5" fmla="*/ 514 h 1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00" h="14939">
                <a:moveTo>
                  <a:pt x="0" y="8"/>
                </a:moveTo>
                <a:cubicBezTo>
                  <a:pt x="478" y="-243"/>
                  <a:pt x="1278" y="4886"/>
                  <a:pt x="2140" y="7251"/>
                </a:cubicBezTo>
                <a:cubicBezTo>
                  <a:pt x="3002" y="9617"/>
                  <a:pt x="3801" y="13046"/>
                  <a:pt x="5171" y="14201"/>
                </a:cubicBezTo>
                <a:cubicBezTo>
                  <a:pt x="6541" y="15356"/>
                  <a:pt x="8782" y="15004"/>
                  <a:pt x="10359" y="14183"/>
                </a:cubicBezTo>
                <a:cubicBezTo>
                  <a:pt x="11937" y="13362"/>
                  <a:pt x="13876" y="10773"/>
                  <a:pt x="14636" y="9275"/>
                </a:cubicBezTo>
                <a:cubicBezTo>
                  <a:pt x="15396" y="7777"/>
                  <a:pt x="17681" y="1117"/>
                  <a:pt x="18300" y="514"/>
                </a:cubicBezTo>
              </a:path>
            </a:pathLst>
          </a:custGeom>
          <a:noFill/>
          <a:ln w="63500" cap="flat" cmpd="sng">
            <a:solidFill>
              <a:srgbClr val="00206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CA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3352800" y="3134270"/>
            <a:ext cx="302058" cy="1394734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819400" y="5262562"/>
            <a:ext cx="0" cy="59633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638999" y="6373472"/>
            <a:ext cx="942401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2351314" y="2807272"/>
            <a:ext cx="914400" cy="1200329"/>
            <a:chOff x="2960914" y="3198591"/>
            <a:chExt cx="914400" cy="1200329"/>
          </a:xfrm>
        </p:grpSpPr>
        <p:sp>
          <p:nvSpPr>
            <p:cNvPr id="30" name="TextBox 29"/>
            <p:cNvSpPr txBox="1"/>
            <p:nvPr/>
          </p:nvSpPr>
          <p:spPr>
            <a:xfrm>
              <a:off x="2960914" y="3198591"/>
              <a:ext cx="914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 </a:t>
              </a:r>
              <a:r>
                <a:rPr lang="en-US" sz="36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</a:p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 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3079836" y="3798755"/>
              <a:ext cx="609600" cy="0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2133600" y="3052762"/>
            <a:ext cx="38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-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819400" y="6492081"/>
            <a:ext cx="1083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S =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886200" y="6206152"/>
            <a:ext cx="1524000" cy="1200329"/>
            <a:chOff x="5715000" y="6053752"/>
            <a:chExt cx="1524000" cy="1200329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5715000" y="6674602"/>
              <a:ext cx="147778" cy="0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5867400" y="6263481"/>
              <a:ext cx="91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</a:t>
              </a:r>
              <a:r>
                <a:rPr lang="en-US" sz="3600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t</a:t>
              </a:r>
              <a:endPara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324600" y="6053752"/>
              <a:ext cx="914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 </a:t>
              </a:r>
              <a:r>
                <a:rPr lang="en-US" sz="36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</a:p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 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6400800" y="6644481"/>
              <a:ext cx="609600" cy="0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756" y="6111081"/>
            <a:ext cx="577215" cy="2819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6111081"/>
            <a:ext cx="268605" cy="2743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394" y="5663739"/>
            <a:ext cx="268605" cy="36542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" y="1539082"/>
            <a:ext cx="1077543" cy="51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6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34"/>
          <p:cNvSpPr/>
          <p:nvPr/>
        </p:nvSpPr>
        <p:spPr>
          <a:xfrm>
            <a:off x="6096000" y="1967133"/>
            <a:ext cx="639913" cy="1407249"/>
          </a:xfrm>
          <a:custGeom>
            <a:avLst/>
            <a:gdLst>
              <a:gd name="connsiteX0" fmla="*/ 69783 w 1611431"/>
              <a:gd name="connsiteY0" fmla="*/ 354596 h 1747514"/>
              <a:gd name="connsiteX1" fmla="*/ 739634 w 1611431"/>
              <a:gd name="connsiteY1" fmla="*/ 3722 h 1747514"/>
              <a:gd name="connsiteX2" fmla="*/ 1579606 w 1611431"/>
              <a:gd name="connsiteY2" fmla="*/ 535350 h 1747514"/>
              <a:gd name="connsiteX3" fmla="*/ 1335058 w 1611431"/>
              <a:gd name="connsiteY3" fmla="*/ 1375322 h 1747514"/>
              <a:gd name="connsiteX4" fmla="*/ 399392 w 1611431"/>
              <a:gd name="connsiteY4" fmla="*/ 1747461 h 1747514"/>
              <a:gd name="connsiteX5" fmla="*/ 59151 w 1611431"/>
              <a:gd name="connsiteY5" fmla="*/ 1354057 h 1747514"/>
              <a:gd name="connsiteX6" fmla="*/ 69783 w 1611431"/>
              <a:gd name="connsiteY6" fmla="*/ 354596 h 1747514"/>
              <a:gd name="connsiteX0" fmla="*/ 70986 w 1611454"/>
              <a:gd name="connsiteY0" fmla="*/ 77315 h 1470233"/>
              <a:gd name="connsiteX1" fmla="*/ 758476 w 1611454"/>
              <a:gd name="connsiteY1" fmla="*/ 87941 h 1470233"/>
              <a:gd name="connsiteX2" fmla="*/ 1580809 w 1611454"/>
              <a:gd name="connsiteY2" fmla="*/ 258069 h 1470233"/>
              <a:gd name="connsiteX3" fmla="*/ 1336261 w 1611454"/>
              <a:gd name="connsiteY3" fmla="*/ 1098041 h 1470233"/>
              <a:gd name="connsiteX4" fmla="*/ 400595 w 1611454"/>
              <a:gd name="connsiteY4" fmla="*/ 1470180 h 1470233"/>
              <a:gd name="connsiteX5" fmla="*/ 60354 w 1611454"/>
              <a:gd name="connsiteY5" fmla="*/ 1076776 h 1470233"/>
              <a:gd name="connsiteX6" fmla="*/ 70986 w 1611454"/>
              <a:gd name="connsiteY6" fmla="*/ 77315 h 1470233"/>
              <a:gd name="connsiteX0" fmla="*/ 72361 w 1612178"/>
              <a:gd name="connsiteY0" fmla="*/ 77315 h 1252114"/>
              <a:gd name="connsiteX1" fmla="*/ 759851 w 1612178"/>
              <a:gd name="connsiteY1" fmla="*/ 87941 h 1252114"/>
              <a:gd name="connsiteX2" fmla="*/ 1582184 w 1612178"/>
              <a:gd name="connsiteY2" fmla="*/ 258069 h 1252114"/>
              <a:gd name="connsiteX3" fmla="*/ 1337636 w 1612178"/>
              <a:gd name="connsiteY3" fmla="*/ 1098041 h 1252114"/>
              <a:gd name="connsiteX4" fmla="*/ 437249 w 1612178"/>
              <a:gd name="connsiteY4" fmla="*/ 1250697 h 1252114"/>
              <a:gd name="connsiteX5" fmla="*/ 61729 w 1612178"/>
              <a:gd name="connsiteY5" fmla="*/ 1076776 h 1252114"/>
              <a:gd name="connsiteX6" fmla="*/ 72361 w 1612178"/>
              <a:gd name="connsiteY6" fmla="*/ 77315 h 1252114"/>
              <a:gd name="connsiteX0" fmla="*/ 72361 w 1345012"/>
              <a:gd name="connsiteY0" fmla="*/ 78349 h 1252855"/>
              <a:gd name="connsiteX1" fmla="*/ 759851 w 1345012"/>
              <a:gd name="connsiteY1" fmla="*/ 88975 h 1252855"/>
              <a:gd name="connsiteX2" fmla="*/ 858936 w 1345012"/>
              <a:gd name="connsiteY2" fmla="*/ 284925 h 1252855"/>
              <a:gd name="connsiteX3" fmla="*/ 1337636 w 1345012"/>
              <a:gd name="connsiteY3" fmla="*/ 1099075 h 1252855"/>
              <a:gd name="connsiteX4" fmla="*/ 437249 w 1345012"/>
              <a:gd name="connsiteY4" fmla="*/ 1251731 h 1252855"/>
              <a:gd name="connsiteX5" fmla="*/ 61729 w 1345012"/>
              <a:gd name="connsiteY5" fmla="*/ 1077810 h 1252855"/>
              <a:gd name="connsiteX6" fmla="*/ 72361 w 1345012"/>
              <a:gd name="connsiteY6" fmla="*/ 78349 h 1252855"/>
              <a:gd name="connsiteX0" fmla="*/ 72361 w 895946"/>
              <a:gd name="connsiteY0" fmla="*/ 78349 h 1251774"/>
              <a:gd name="connsiteX1" fmla="*/ 759851 w 895946"/>
              <a:gd name="connsiteY1" fmla="*/ 88975 h 1251774"/>
              <a:gd name="connsiteX2" fmla="*/ 858936 w 895946"/>
              <a:gd name="connsiteY2" fmla="*/ 284925 h 1251774"/>
              <a:gd name="connsiteX3" fmla="*/ 861352 w 895946"/>
              <a:gd name="connsiteY3" fmla="*/ 879593 h 1251774"/>
              <a:gd name="connsiteX4" fmla="*/ 437249 w 895946"/>
              <a:gd name="connsiteY4" fmla="*/ 1251731 h 1251774"/>
              <a:gd name="connsiteX5" fmla="*/ 61729 w 895946"/>
              <a:gd name="connsiteY5" fmla="*/ 1077810 h 1251774"/>
              <a:gd name="connsiteX6" fmla="*/ 72361 w 895946"/>
              <a:gd name="connsiteY6" fmla="*/ 78349 h 125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5946" h="1251774">
                <a:moveTo>
                  <a:pt x="72361" y="78349"/>
                </a:moveTo>
                <a:cubicBezTo>
                  <a:pt x="188715" y="-86457"/>
                  <a:pt x="628755" y="54546"/>
                  <a:pt x="759851" y="88975"/>
                </a:cubicBezTo>
                <a:cubicBezTo>
                  <a:pt x="890947" y="123404"/>
                  <a:pt x="842019" y="153155"/>
                  <a:pt x="858936" y="284925"/>
                </a:cubicBezTo>
                <a:cubicBezTo>
                  <a:pt x="875853" y="416695"/>
                  <a:pt x="931633" y="718459"/>
                  <a:pt x="861352" y="879593"/>
                </a:cubicBezTo>
                <a:cubicBezTo>
                  <a:pt x="791071" y="1040727"/>
                  <a:pt x="649900" y="1255275"/>
                  <a:pt x="437249" y="1251731"/>
                </a:cubicBezTo>
                <a:cubicBezTo>
                  <a:pt x="224598" y="1248187"/>
                  <a:pt x="122544" y="1273374"/>
                  <a:pt x="61729" y="1077810"/>
                </a:cubicBezTo>
                <a:cubicBezTo>
                  <a:pt x="914" y="882246"/>
                  <a:pt x="-43993" y="243155"/>
                  <a:pt x="72361" y="7834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02920" y="-61119"/>
            <a:ext cx="905256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Gradient Descent (2)</a:t>
            </a:r>
            <a:endParaRPr lang="en-US" dirty="0"/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304800" y="2085349"/>
            <a:ext cx="0" cy="4555807"/>
          </a:xfrm>
          <a:prstGeom prst="straightConnector1">
            <a:avLst/>
          </a:prstGeom>
          <a:ln w="508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2683671" y="5829883"/>
            <a:ext cx="249686" cy="199940"/>
          </a:xfrm>
          <a:prstGeom prst="ellipse">
            <a:avLst/>
          </a:prstGeom>
          <a:gradFill>
            <a:gsLst>
              <a:gs pos="0">
                <a:schemeClr val="tx1"/>
              </a:gs>
              <a:gs pos="100000">
                <a:schemeClr val="tx1"/>
              </a:gs>
              <a:gs pos="100000">
                <a:schemeClr val="accent4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08520" y="6949324"/>
            <a:ext cx="2346960" cy="399188"/>
          </a:xfrm>
        </p:spPr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27" name="Oval 26"/>
          <p:cNvSpPr/>
          <p:nvPr/>
        </p:nvSpPr>
        <p:spPr>
          <a:xfrm>
            <a:off x="3540115" y="5829883"/>
            <a:ext cx="249686" cy="199940"/>
          </a:xfrm>
          <a:prstGeom prst="ellipse">
            <a:avLst/>
          </a:prstGeom>
          <a:gradFill>
            <a:gsLst>
              <a:gs pos="0">
                <a:schemeClr val="tx1"/>
              </a:gs>
              <a:gs pos="100000">
                <a:schemeClr val="tx1"/>
              </a:gs>
              <a:gs pos="100000">
                <a:schemeClr val="accent4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304800" y="5941943"/>
            <a:ext cx="6957061" cy="0"/>
          </a:xfrm>
          <a:prstGeom prst="straightConnector1">
            <a:avLst/>
          </a:prstGeom>
          <a:ln w="508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3654858" y="3140385"/>
            <a:ext cx="0" cy="278946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9" name="Freeform 3" descr="Light upward diagonal"/>
          <p:cNvSpPr>
            <a:spLocks/>
          </p:cNvSpPr>
          <p:nvPr/>
        </p:nvSpPr>
        <p:spPr bwMode="auto">
          <a:xfrm>
            <a:off x="502920" y="2085349"/>
            <a:ext cx="3400312" cy="3844504"/>
          </a:xfrm>
          <a:custGeom>
            <a:avLst/>
            <a:gdLst>
              <a:gd name="connsiteX0" fmla="*/ 0 w 10000"/>
              <a:gd name="connsiteY0" fmla="*/ 8342 h 8575"/>
              <a:gd name="connsiteX1" fmla="*/ 692 w 10000"/>
              <a:gd name="connsiteY1" fmla="*/ 6899 h 8575"/>
              <a:gd name="connsiteX2" fmla="*/ 1634 w 10000"/>
              <a:gd name="connsiteY2" fmla="*/ 3539 h 8575"/>
              <a:gd name="connsiteX3" fmla="*/ 2451 w 10000"/>
              <a:gd name="connsiteY3" fmla="*/ 62 h 8575"/>
              <a:gd name="connsiteX4" fmla="*/ 3143 w 10000"/>
              <a:gd name="connsiteY4" fmla="*/ 1505 h 8575"/>
              <a:gd name="connsiteX5" fmla="*/ 4080 w 10000"/>
              <a:gd name="connsiteY5" fmla="*/ 3789 h 8575"/>
              <a:gd name="connsiteX6" fmla="*/ 4817 w 10000"/>
              <a:gd name="connsiteY6" fmla="*/ 6899 h 8575"/>
              <a:gd name="connsiteX7" fmla="*/ 6205 w 10000"/>
              <a:gd name="connsiteY7" fmla="*/ 8224 h 8575"/>
              <a:gd name="connsiteX8" fmla="*/ 7549 w 10000"/>
              <a:gd name="connsiteY8" fmla="*/ 8461 h 8575"/>
              <a:gd name="connsiteX9" fmla="*/ 8326 w 10000"/>
              <a:gd name="connsiteY9" fmla="*/ 6663 h 8575"/>
              <a:gd name="connsiteX10" fmla="*/ 9183 w 10000"/>
              <a:gd name="connsiteY10" fmla="*/ 5587 h 8575"/>
              <a:gd name="connsiteX11" fmla="*/ 9634 w 10000"/>
              <a:gd name="connsiteY11" fmla="*/ 7384 h 8575"/>
              <a:gd name="connsiteX12" fmla="*/ 10000 w 10000"/>
              <a:gd name="connsiteY12" fmla="*/ 8106 h 8575"/>
              <a:gd name="connsiteX0" fmla="*/ 0 w 10000"/>
              <a:gd name="connsiteY0" fmla="*/ 9728 h 10000"/>
              <a:gd name="connsiteX1" fmla="*/ 692 w 10000"/>
              <a:gd name="connsiteY1" fmla="*/ 8045 h 10000"/>
              <a:gd name="connsiteX2" fmla="*/ 1634 w 10000"/>
              <a:gd name="connsiteY2" fmla="*/ 4127 h 10000"/>
              <a:gd name="connsiteX3" fmla="*/ 2451 w 10000"/>
              <a:gd name="connsiteY3" fmla="*/ 72 h 10000"/>
              <a:gd name="connsiteX4" fmla="*/ 3143 w 10000"/>
              <a:gd name="connsiteY4" fmla="*/ 1755 h 10000"/>
              <a:gd name="connsiteX5" fmla="*/ 4080 w 10000"/>
              <a:gd name="connsiteY5" fmla="*/ 4419 h 10000"/>
              <a:gd name="connsiteX6" fmla="*/ 4817 w 10000"/>
              <a:gd name="connsiteY6" fmla="*/ 8045 h 10000"/>
              <a:gd name="connsiteX7" fmla="*/ 6205 w 10000"/>
              <a:gd name="connsiteY7" fmla="*/ 9591 h 10000"/>
              <a:gd name="connsiteX8" fmla="*/ 7549 w 10000"/>
              <a:gd name="connsiteY8" fmla="*/ 9867 h 10000"/>
              <a:gd name="connsiteX9" fmla="*/ 8326 w 10000"/>
              <a:gd name="connsiteY9" fmla="*/ 7770 h 10000"/>
              <a:gd name="connsiteX10" fmla="*/ 9183 w 10000"/>
              <a:gd name="connsiteY10" fmla="*/ 6515 h 10000"/>
              <a:gd name="connsiteX11" fmla="*/ 10000 w 10000"/>
              <a:gd name="connsiteY11" fmla="*/ 9453 h 10000"/>
              <a:gd name="connsiteX0" fmla="*/ 0 w 10000"/>
              <a:gd name="connsiteY0" fmla="*/ 9728 h 10000"/>
              <a:gd name="connsiteX1" fmla="*/ 692 w 10000"/>
              <a:gd name="connsiteY1" fmla="*/ 8045 h 10000"/>
              <a:gd name="connsiteX2" fmla="*/ 1634 w 10000"/>
              <a:gd name="connsiteY2" fmla="*/ 4127 h 10000"/>
              <a:gd name="connsiteX3" fmla="*/ 2451 w 10000"/>
              <a:gd name="connsiteY3" fmla="*/ 72 h 10000"/>
              <a:gd name="connsiteX4" fmla="*/ 3143 w 10000"/>
              <a:gd name="connsiteY4" fmla="*/ 1755 h 10000"/>
              <a:gd name="connsiteX5" fmla="*/ 4080 w 10000"/>
              <a:gd name="connsiteY5" fmla="*/ 4419 h 10000"/>
              <a:gd name="connsiteX6" fmla="*/ 4817 w 10000"/>
              <a:gd name="connsiteY6" fmla="*/ 8045 h 10000"/>
              <a:gd name="connsiteX7" fmla="*/ 6205 w 10000"/>
              <a:gd name="connsiteY7" fmla="*/ 9591 h 10000"/>
              <a:gd name="connsiteX8" fmla="*/ 7549 w 10000"/>
              <a:gd name="connsiteY8" fmla="*/ 9867 h 10000"/>
              <a:gd name="connsiteX9" fmla="*/ 8326 w 10000"/>
              <a:gd name="connsiteY9" fmla="*/ 7770 h 10000"/>
              <a:gd name="connsiteX10" fmla="*/ 10000 w 10000"/>
              <a:gd name="connsiteY10" fmla="*/ 9453 h 10000"/>
              <a:gd name="connsiteX0" fmla="*/ 0 w 10000"/>
              <a:gd name="connsiteY0" fmla="*/ 9728 h 9876"/>
              <a:gd name="connsiteX1" fmla="*/ 692 w 10000"/>
              <a:gd name="connsiteY1" fmla="*/ 8045 h 9876"/>
              <a:gd name="connsiteX2" fmla="*/ 1634 w 10000"/>
              <a:gd name="connsiteY2" fmla="*/ 4127 h 9876"/>
              <a:gd name="connsiteX3" fmla="*/ 2451 w 10000"/>
              <a:gd name="connsiteY3" fmla="*/ 72 h 9876"/>
              <a:gd name="connsiteX4" fmla="*/ 3143 w 10000"/>
              <a:gd name="connsiteY4" fmla="*/ 1755 h 9876"/>
              <a:gd name="connsiteX5" fmla="*/ 4080 w 10000"/>
              <a:gd name="connsiteY5" fmla="*/ 4419 h 9876"/>
              <a:gd name="connsiteX6" fmla="*/ 4817 w 10000"/>
              <a:gd name="connsiteY6" fmla="*/ 8045 h 9876"/>
              <a:gd name="connsiteX7" fmla="*/ 6205 w 10000"/>
              <a:gd name="connsiteY7" fmla="*/ 9591 h 9876"/>
              <a:gd name="connsiteX8" fmla="*/ 7549 w 10000"/>
              <a:gd name="connsiteY8" fmla="*/ 9867 h 9876"/>
              <a:gd name="connsiteX9" fmla="*/ 10000 w 10000"/>
              <a:gd name="connsiteY9" fmla="*/ 9453 h 9876"/>
              <a:gd name="connsiteX0" fmla="*/ 0 w 7549"/>
              <a:gd name="connsiteY0" fmla="*/ 9850 h 10000"/>
              <a:gd name="connsiteX1" fmla="*/ 692 w 7549"/>
              <a:gd name="connsiteY1" fmla="*/ 8146 h 10000"/>
              <a:gd name="connsiteX2" fmla="*/ 1634 w 7549"/>
              <a:gd name="connsiteY2" fmla="*/ 4179 h 10000"/>
              <a:gd name="connsiteX3" fmla="*/ 2451 w 7549"/>
              <a:gd name="connsiteY3" fmla="*/ 73 h 10000"/>
              <a:gd name="connsiteX4" fmla="*/ 3143 w 7549"/>
              <a:gd name="connsiteY4" fmla="*/ 1777 h 10000"/>
              <a:gd name="connsiteX5" fmla="*/ 4080 w 7549"/>
              <a:gd name="connsiteY5" fmla="*/ 4474 h 10000"/>
              <a:gd name="connsiteX6" fmla="*/ 4817 w 7549"/>
              <a:gd name="connsiteY6" fmla="*/ 8146 h 10000"/>
              <a:gd name="connsiteX7" fmla="*/ 6205 w 7549"/>
              <a:gd name="connsiteY7" fmla="*/ 9711 h 10000"/>
              <a:gd name="connsiteX8" fmla="*/ 7549 w 7549"/>
              <a:gd name="connsiteY8" fmla="*/ 9991 h 10000"/>
              <a:gd name="connsiteX0" fmla="*/ 0 w 8220"/>
              <a:gd name="connsiteY0" fmla="*/ 9850 h 9850"/>
              <a:gd name="connsiteX1" fmla="*/ 917 w 8220"/>
              <a:gd name="connsiteY1" fmla="*/ 8146 h 9850"/>
              <a:gd name="connsiteX2" fmla="*/ 2165 w 8220"/>
              <a:gd name="connsiteY2" fmla="*/ 4179 h 9850"/>
              <a:gd name="connsiteX3" fmla="*/ 3247 w 8220"/>
              <a:gd name="connsiteY3" fmla="*/ 73 h 9850"/>
              <a:gd name="connsiteX4" fmla="*/ 4163 w 8220"/>
              <a:gd name="connsiteY4" fmla="*/ 1777 h 9850"/>
              <a:gd name="connsiteX5" fmla="*/ 5405 w 8220"/>
              <a:gd name="connsiteY5" fmla="*/ 4474 h 9850"/>
              <a:gd name="connsiteX6" fmla="*/ 6381 w 8220"/>
              <a:gd name="connsiteY6" fmla="*/ 8146 h 9850"/>
              <a:gd name="connsiteX7" fmla="*/ 8220 w 8220"/>
              <a:gd name="connsiteY7" fmla="*/ 9711 h 9850"/>
              <a:gd name="connsiteX0" fmla="*/ 0 w 7763"/>
              <a:gd name="connsiteY0" fmla="*/ 10000 h 10000"/>
              <a:gd name="connsiteX1" fmla="*/ 1116 w 7763"/>
              <a:gd name="connsiteY1" fmla="*/ 8270 h 10000"/>
              <a:gd name="connsiteX2" fmla="*/ 2634 w 7763"/>
              <a:gd name="connsiteY2" fmla="*/ 4243 h 10000"/>
              <a:gd name="connsiteX3" fmla="*/ 3950 w 7763"/>
              <a:gd name="connsiteY3" fmla="*/ 74 h 10000"/>
              <a:gd name="connsiteX4" fmla="*/ 5064 w 7763"/>
              <a:gd name="connsiteY4" fmla="*/ 1804 h 10000"/>
              <a:gd name="connsiteX5" fmla="*/ 6575 w 7763"/>
              <a:gd name="connsiteY5" fmla="*/ 4542 h 10000"/>
              <a:gd name="connsiteX6" fmla="*/ 7763 w 7763"/>
              <a:gd name="connsiteY6" fmla="*/ 8270 h 10000"/>
              <a:gd name="connsiteX0" fmla="*/ 0 w 10604"/>
              <a:gd name="connsiteY0" fmla="*/ 10000 h 10000"/>
              <a:gd name="connsiteX1" fmla="*/ 1438 w 10604"/>
              <a:gd name="connsiteY1" fmla="*/ 8270 h 10000"/>
              <a:gd name="connsiteX2" fmla="*/ 3393 w 10604"/>
              <a:gd name="connsiteY2" fmla="*/ 4243 h 10000"/>
              <a:gd name="connsiteX3" fmla="*/ 5088 w 10604"/>
              <a:gd name="connsiteY3" fmla="*/ 74 h 10000"/>
              <a:gd name="connsiteX4" fmla="*/ 6523 w 10604"/>
              <a:gd name="connsiteY4" fmla="*/ 1804 h 10000"/>
              <a:gd name="connsiteX5" fmla="*/ 8470 w 10604"/>
              <a:gd name="connsiteY5" fmla="*/ 4542 h 10000"/>
              <a:gd name="connsiteX6" fmla="*/ 10604 w 10604"/>
              <a:gd name="connsiteY6" fmla="*/ 9809 h 10000"/>
              <a:gd name="connsiteX0" fmla="*/ 0 w 10604"/>
              <a:gd name="connsiteY0" fmla="*/ 8388 h 8388"/>
              <a:gd name="connsiteX1" fmla="*/ 1438 w 10604"/>
              <a:gd name="connsiteY1" fmla="*/ 6658 h 8388"/>
              <a:gd name="connsiteX2" fmla="*/ 3393 w 10604"/>
              <a:gd name="connsiteY2" fmla="*/ 2631 h 8388"/>
              <a:gd name="connsiteX3" fmla="*/ 5239 w 10604"/>
              <a:gd name="connsiteY3" fmla="*/ 8122 h 8388"/>
              <a:gd name="connsiteX4" fmla="*/ 6523 w 10604"/>
              <a:gd name="connsiteY4" fmla="*/ 192 h 8388"/>
              <a:gd name="connsiteX5" fmla="*/ 8470 w 10604"/>
              <a:gd name="connsiteY5" fmla="*/ 2930 h 8388"/>
              <a:gd name="connsiteX6" fmla="*/ 10604 w 10604"/>
              <a:gd name="connsiteY6" fmla="*/ 8197 h 8388"/>
              <a:gd name="connsiteX0" fmla="*/ 0 w 9525"/>
              <a:gd name="connsiteY0" fmla="*/ 14 h 13341"/>
              <a:gd name="connsiteX1" fmla="*/ 881 w 9525"/>
              <a:gd name="connsiteY1" fmla="*/ 11507 h 13341"/>
              <a:gd name="connsiteX2" fmla="*/ 2725 w 9525"/>
              <a:gd name="connsiteY2" fmla="*/ 6706 h 13341"/>
              <a:gd name="connsiteX3" fmla="*/ 4466 w 9525"/>
              <a:gd name="connsiteY3" fmla="*/ 13252 h 13341"/>
              <a:gd name="connsiteX4" fmla="*/ 5676 w 9525"/>
              <a:gd name="connsiteY4" fmla="*/ 3798 h 13341"/>
              <a:gd name="connsiteX5" fmla="*/ 7513 w 9525"/>
              <a:gd name="connsiteY5" fmla="*/ 7062 h 13341"/>
              <a:gd name="connsiteX6" fmla="*/ 9525 w 9525"/>
              <a:gd name="connsiteY6" fmla="*/ 13341 h 13341"/>
              <a:gd name="connsiteX0" fmla="*/ 0 w 10000"/>
              <a:gd name="connsiteY0" fmla="*/ 50 h 10040"/>
              <a:gd name="connsiteX1" fmla="*/ 1773 w 10000"/>
              <a:gd name="connsiteY1" fmla="*/ 2095 h 10040"/>
              <a:gd name="connsiteX2" fmla="*/ 2861 w 10000"/>
              <a:gd name="connsiteY2" fmla="*/ 5067 h 10040"/>
              <a:gd name="connsiteX3" fmla="*/ 4689 w 10000"/>
              <a:gd name="connsiteY3" fmla="*/ 9973 h 10040"/>
              <a:gd name="connsiteX4" fmla="*/ 5959 w 10000"/>
              <a:gd name="connsiteY4" fmla="*/ 2887 h 10040"/>
              <a:gd name="connsiteX5" fmla="*/ 7888 w 10000"/>
              <a:gd name="connsiteY5" fmla="*/ 5333 h 10040"/>
              <a:gd name="connsiteX6" fmla="*/ 10000 w 10000"/>
              <a:gd name="connsiteY6" fmla="*/ 10040 h 10040"/>
              <a:gd name="connsiteX0" fmla="*/ 0 w 11496"/>
              <a:gd name="connsiteY0" fmla="*/ 168 h 10114"/>
              <a:gd name="connsiteX1" fmla="*/ 1773 w 11496"/>
              <a:gd name="connsiteY1" fmla="*/ 2213 h 10114"/>
              <a:gd name="connsiteX2" fmla="*/ 2861 w 11496"/>
              <a:gd name="connsiteY2" fmla="*/ 5185 h 10114"/>
              <a:gd name="connsiteX3" fmla="*/ 4689 w 11496"/>
              <a:gd name="connsiteY3" fmla="*/ 10091 h 10114"/>
              <a:gd name="connsiteX4" fmla="*/ 5959 w 11496"/>
              <a:gd name="connsiteY4" fmla="*/ 3005 h 10114"/>
              <a:gd name="connsiteX5" fmla="*/ 7888 w 11496"/>
              <a:gd name="connsiteY5" fmla="*/ 5451 h 10114"/>
              <a:gd name="connsiteX6" fmla="*/ 11496 w 11496"/>
              <a:gd name="connsiteY6" fmla="*/ 74 h 10114"/>
              <a:gd name="connsiteX0" fmla="*/ 0 w 11496"/>
              <a:gd name="connsiteY0" fmla="*/ 320 h 10266"/>
              <a:gd name="connsiteX1" fmla="*/ 1773 w 11496"/>
              <a:gd name="connsiteY1" fmla="*/ 2365 h 10266"/>
              <a:gd name="connsiteX2" fmla="*/ 2861 w 11496"/>
              <a:gd name="connsiteY2" fmla="*/ 5337 h 10266"/>
              <a:gd name="connsiteX3" fmla="*/ 4689 w 11496"/>
              <a:gd name="connsiteY3" fmla="*/ 10243 h 10266"/>
              <a:gd name="connsiteX4" fmla="*/ 5959 w 11496"/>
              <a:gd name="connsiteY4" fmla="*/ 3157 h 10266"/>
              <a:gd name="connsiteX5" fmla="*/ 8736 w 11496"/>
              <a:gd name="connsiteY5" fmla="*/ 1401 h 10266"/>
              <a:gd name="connsiteX6" fmla="*/ 11496 w 11496"/>
              <a:gd name="connsiteY6" fmla="*/ 226 h 10266"/>
              <a:gd name="connsiteX0" fmla="*/ 0 w 11496"/>
              <a:gd name="connsiteY0" fmla="*/ 361 h 10284"/>
              <a:gd name="connsiteX1" fmla="*/ 1773 w 11496"/>
              <a:gd name="connsiteY1" fmla="*/ 2406 h 10284"/>
              <a:gd name="connsiteX2" fmla="*/ 2861 w 11496"/>
              <a:gd name="connsiteY2" fmla="*/ 5378 h 10284"/>
              <a:gd name="connsiteX3" fmla="*/ 4689 w 11496"/>
              <a:gd name="connsiteY3" fmla="*/ 10284 h 10284"/>
              <a:gd name="connsiteX4" fmla="*/ 8153 w 11496"/>
              <a:gd name="connsiteY4" fmla="*/ 5337 h 10284"/>
              <a:gd name="connsiteX5" fmla="*/ 8736 w 11496"/>
              <a:gd name="connsiteY5" fmla="*/ 1442 h 10284"/>
              <a:gd name="connsiteX6" fmla="*/ 11496 w 11496"/>
              <a:gd name="connsiteY6" fmla="*/ 267 h 10284"/>
              <a:gd name="connsiteX0" fmla="*/ 0 w 11496"/>
              <a:gd name="connsiteY0" fmla="*/ 559 h 10482"/>
              <a:gd name="connsiteX1" fmla="*/ 1773 w 11496"/>
              <a:gd name="connsiteY1" fmla="*/ 2604 h 10482"/>
              <a:gd name="connsiteX2" fmla="*/ 2861 w 11496"/>
              <a:gd name="connsiteY2" fmla="*/ 5576 h 10482"/>
              <a:gd name="connsiteX3" fmla="*/ 4689 w 11496"/>
              <a:gd name="connsiteY3" fmla="*/ 10482 h 10482"/>
              <a:gd name="connsiteX4" fmla="*/ 8153 w 11496"/>
              <a:gd name="connsiteY4" fmla="*/ 5535 h 10482"/>
              <a:gd name="connsiteX5" fmla="*/ 9833 w 11496"/>
              <a:gd name="connsiteY5" fmla="*/ 800 h 10482"/>
              <a:gd name="connsiteX6" fmla="*/ 11496 w 11496"/>
              <a:gd name="connsiteY6" fmla="*/ 465 h 10482"/>
              <a:gd name="connsiteX0" fmla="*/ 0 w 11496"/>
              <a:gd name="connsiteY0" fmla="*/ 559 h 10482"/>
              <a:gd name="connsiteX1" fmla="*/ 1773 w 11496"/>
              <a:gd name="connsiteY1" fmla="*/ 2604 h 10482"/>
              <a:gd name="connsiteX2" fmla="*/ 2861 w 11496"/>
              <a:gd name="connsiteY2" fmla="*/ 5576 h 10482"/>
              <a:gd name="connsiteX3" fmla="*/ 4689 w 11496"/>
              <a:gd name="connsiteY3" fmla="*/ 10482 h 10482"/>
              <a:gd name="connsiteX4" fmla="*/ 8153 w 11496"/>
              <a:gd name="connsiteY4" fmla="*/ 5535 h 10482"/>
              <a:gd name="connsiteX5" fmla="*/ 9833 w 11496"/>
              <a:gd name="connsiteY5" fmla="*/ 800 h 10482"/>
              <a:gd name="connsiteX6" fmla="*/ 11496 w 11496"/>
              <a:gd name="connsiteY6" fmla="*/ 465 h 10482"/>
              <a:gd name="connsiteX0" fmla="*/ 0 w 9833"/>
              <a:gd name="connsiteY0" fmla="*/ 51 h 9974"/>
              <a:gd name="connsiteX1" fmla="*/ 1773 w 9833"/>
              <a:gd name="connsiteY1" fmla="*/ 2096 h 9974"/>
              <a:gd name="connsiteX2" fmla="*/ 2861 w 9833"/>
              <a:gd name="connsiteY2" fmla="*/ 5068 h 9974"/>
              <a:gd name="connsiteX3" fmla="*/ 4689 w 9833"/>
              <a:gd name="connsiteY3" fmla="*/ 9974 h 9974"/>
              <a:gd name="connsiteX4" fmla="*/ 8153 w 9833"/>
              <a:gd name="connsiteY4" fmla="*/ 5027 h 9974"/>
              <a:gd name="connsiteX5" fmla="*/ 9833 w 9833"/>
              <a:gd name="connsiteY5" fmla="*/ 292 h 9974"/>
              <a:gd name="connsiteX0" fmla="*/ 0 w 10000"/>
              <a:gd name="connsiteY0" fmla="*/ 51 h 10383"/>
              <a:gd name="connsiteX1" fmla="*/ 1803 w 10000"/>
              <a:gd name="connsiteY1" fmla="*/ 2101 h 10383"/>
              <a:gd name="connsiteX2" fmla="*/ 2910 w 10000"/>
              <a:gd name="connsiteY2" fmla="*/ 5081 h 10383"/>
              <a:gd name="connsiteX3" fmla="*/ 5885 w 10000"/>
              <a:gd name="connsiteY3" fmla="*/ 10383 h 10383"/>
              <a:gd name="connsiteX4" fmla="*/ 8291 w 10000"/>
              <a:gd name="connsiteY4" fmla="*/ 5040 h 10383"/>
              <a:gd name="connsiteX5" fmla="*/ 10000 w 10000"/>
              <a:gd name="connsiteY5" fmla="*/ 293 h 10383"/>
              <a:gd name="connsiteX0" fmla="*/ 0 w 10000"/>
              <a:gd name="connsiteY0" fmla="*/ 56 h 10397"/>
              <a:gd name="connsiteX1" fmla="*/ 1803 w 10000"/>
              <a:gd name="connsiteY1" fmla="*/ 2106 h 10397"/>
              <a:gd name="connsiteX2" fmla="*/ 3366 w 10000"/>
              <a:gd name="connsiteY2" fmla="*/ 6235 h 10397"/>
              <a:gd name="connsiteX3" fmla="*/ 5885 w 10000"/>
              <a:gd name="connsiteY3" fmla="*/ 10388 h 10397"/>
              <a:gd name="connsiteX4" fmla="*/ 8291 w 10000"/>
              <a:gd name="connsiteY4" fmla="*/ 5045 h 10397"/>
              <a:gd name="connsiteX5" fmla="*/ 10000 w 10000"/>
              <a:gd name="connsiteY5" fmla="*/ 298 h 10397"/>
              <a:gd name="connsiteX0" fmla="*/ 0 w 9442"/>
              <a:gd name="connsiteY0" fmla="*/ 21 h 13579"/>
              <a:gd name="connsiteX1" fmla="*/ 1245 w 9442"/>
              <a:gd name="connsiteY1" fmla="*/ 5288 h 13579"/>
              <a:gd name="connsiteX2" fmla="*/ 2808 w 9442"/>
              <a:gd name="connsiteY2" fmla="*/ 9417 h 13579"/>
              <a:gd name="connsiteX3" fmla="*/ 5327 w 9442"/>
              <a:gd name="connsiteY3" fmla="*/ 13570 h 13579"/>
              <a:gd name="connsiteX4" fmla="*/ 7733 w 9442"/>
              <a:gd name="connsiteY4" fmla="*/ 8227 h 13579"/>
              <a:gd name="connsiteX5" fmla="*/ 9442 w 9442"/>
              <a:gd name="connsiteY5" fmla="*/ 3480 h 13579"/>
              <a:gd name="connsiteX0" fmla="*/ 0 w 9678"/>
              <a:gd name="connsiteY0" fmla="*/ 12 h 11068"/>
              <a:gd name="connsiteX1" fmla="*/ 997 w 9678"/>
              <a:gd name="connsiteY1" fmla="*/ 4963 h 11068"/>
              <a:gd name="connsiteX2" fmla="*/ 2652 w 9678"/>
              <a:gd name="connsiteY2" fmla="*/ 8004 h 11068"/>
              <a:gd name="connsiteX3" fmla="*/ 5320 w 9678"/>
              <a:gd name="connsiteY3" fmla="*/ 11062 h 11068"/>
              <a:gd name="connsiteX4" fmla="*/ 7868 w 9678"/>
              <a:gd name="connsiteY4" fmla="*/ 7128 h 11068"/>
              <a:gd name="connsiteX5" fmla="*/ 9678 w 9678"/>
              <a:gd name="connsiteY5" fmla="*/ 3632 h 11068"/>
              <a:gd name="connsiteX0" fmla="*/ 0 w 10000"/>
              <a:gd name="connsiteY0" fmla="*/ 11 h 9340"/>
              <a:gd name="connsiteX1" fmla="*/ 1030 w 10000"/>
              <a:gd name="connsiteY1" fmla="*/ 4484 h 9340"/>
              <a:gd name="connsiteX2" fmla="*/ 2740 w 10000"/>
              <a:gd name="connsiteY2" fmla="*/ 7232 h 9340"/>
              <a:gd name="connsiteX3" fmla="*/ 6940 w 10000"/>
              <a:gd name="connsiteY3" fmla="*/ 9332 h 9340"/>
              <a:gd name="connsiteX4" fmla="*/ 8130 w 10000"/>
              <a:gd name="connsiteY4" fmla="*/ 6440 h 9340"/>
              <a:gd name="connsiteX5" fmla="*/ 10000 w 10000"/>
              <a:gd name="connsiteY5" fmla="*/ 3282 h 9340"/>
              <a:gd name="connsiteX0" fmla="*/ 0 w 10666"/>
              <a:gd name="connsiteY0" fmla="*/ 12 h 10000"/>
              <a:gd name="connsiteX1" fmla="*/ 1030 w 10666"/>
              <a:gd name="connsiteY1" fmla="*/ 4801 h 10000"/>
              <a:gd name="connsiteX2" fmla="*/ 2740 w 10666"/>
              <a:gd name="connsiteY2" fmla="*/ 7743 h 10000"/>
              <a:gd name="connsiteX3" fmla="*/ 6940 w 10666"/>
              <a:gd name="connsiteY3" fmla="*/ 9991 h 10000"/>
              <a:gd name="connsiteX4" fmla="*/ 8130 w 10666"/>
              <a:gd name="connsiteY4" fmla="*/ 6895 h 10000"/>
              <a:gd name="connsiteX5" fmla="*/ 10666 w 10666"/>
              <a:gd name="connsiteY5" fmla="*/ 1986 h 10000"/>
              <a:gd name="connsiteX0" fmla="*/ 0 w 10666"/>
              <a:gd name="connsiteY0" fmla="*/ 12 h 10010"/>
              <a:gd name="connsiteX1" fmla="*/ 1030 w 10666"/>
              <a:gd name="connsiteY1" fmla="*/ 4801 h 10010"/>
              <a:gd name="connsiteX2" fmla="*/ 2740 w 10666"/>
              <a:gd name="connsiteY2" fmla="*/ 7743 h 10010"/>
              <a:gd name="connsiteX3" fmla="*/ 6940 w 10666"/>
              <a:gd name="connsiteY3" fmla="*/ 9991 h 10010"/>
              <a:gd name="connsiteX4" fmla="*/ 9406 w 10666"/>
              <a:gd name="connsiteY4" fmla="*/ 6458 h 10010"/>
              <a:gd name="connsiteX5" fmla="*/ 10666 w 10666"/>
              <a:gd name="connsiteY5" fmla="*/ 1986 h 10010"/>
              <a:gd name="connsiteX0" fmla="*/ 0 w 11054"/>
              <a:gd name="connsiteY0" fmla="*/ 12 h 10010"/>
              <a:gd name="connsiteX1" fmla="*/ 1030 w 11054"/>
              <a:gd name="connsiteY1" fmla="*/ 4801 h 10010"/>
              <a:gd name="connsiteX2" fmla="*/ 2740 w 11054"/>
              <a:gd name="connsiteY2" fmla="*/ 7743 h 10010"/>
              <a:gd name="connsiteX3" fmla="*/ 6940 w 11054"/>
              <a:gd name="connsiteY3" fmla="*/ 9991 h 10010"/>
              <a:gd name="connsiteX4" fmla="*/ 9406 w 11054"/>
              <a:gd name="connsiteY4" fmla="*/ 6458 h 10010"/>
              <a:gd name="connsiteX5" fmla="*/ 11054 w 11054"/>
              <a:gd name="connsiteY5" fmla="*/ 1440 h 10010"/>
              <a:gd name="connsiteX0" fmla="*/ 0 w 11553"/>
              <a:gd name="connsiteY0" fmla="*/ 11 h 10391"/>
              <a:gd name="connsiteX1" fmla="*/ 1529 w 11553"/>
              <a:gd name="connsiteY1" fmla="*/ 5182 h 10391"/>
              <a:gd name="connsiteX2" fmla="*/ 3239 w 11553"/>
              <a:gd name="connsiteY2" fmla="*/ 8124 h 10391"/>
              <a:gd name="connsiteX3" fmla="*/ 7439 w 11553"/>
              <a:gd name="connsiteY3" fmla="*/ 10372 h 10391"/>
              <a:gd name="connsiteX4" fmla="*/ 9905 w 11553"/>
              <a:gd name="connsiteY4" fmla="*/ 6839 h 10391"/>
              <a:gd name="connsiteX5" fmla="*/ 11553 w 11553"/>
              <a:gd name="connsiteY5" fmla="*/ 1821 h 10391"/>
              <a:gd name="connsiteX0" fmla="*/ 0 w 11553"/>
              <a:gd name="connsiteY0" fmla="*/ 11 h 10709"/>
              <a:gd name="connsiteX1" fmla="*/ 1529 w 11553"/>
              <a:gd name="connsiteY1" fmla="*/ 5182 h 10709"/>
              <a:gd name="connsiteX2" fmla="*/ 4682 w 11553"/>
              <a:gd name="connsiteY2" fmla="*/ 9979 h 10709"/>
              <a:gd name="connsiteX3" fmla="*/ 7439 w 11553"/>
              <a:gd name="connsiteY3" fmla="*/ 10372 h 10709"/>
              <a:gd name="connsiteX4" fmla="*/ 9905 w 11553"/>
              <a:gd name="connsiteY4" fmla="*/ 6839 h 10709"/>
              <a:gd name="connsiteX5" fmla="*/ 11553 w 11553"/>
              <a:gd name="connsiteY5" fmla="*/ 1821 h 10709"/>
              <a:gd name="connsiteX0" fmla="*/ 0 w 11553"/>
              <a:gd name="connsiteY0" fmla="*/ 11 h 10901"/>
              <a:gd name="connsiteX1" fmla="*/ 1529 w 11553"/>
              <a:gd name="connsiteY1" fmla="*/ 5182 h 10901"/>
              <a:gd name="connsiteX2" fmla="*/ 4682 w 11553"/>
              <a:gd name="connsiteY2" fmla="*/ 9979 h 10901"/>
              <a:gd name="connsiteX3" fmla="*/ 7439 w 11553"/>
              <a:gd name="connsiteY3" fmla="*/ 10372 h 10901"/>
              <a:gd name="connsiteX4" fmla="*/ 9905 w 11553"/>
              <a:gd name="connsiteY4" fmla="*/ 6839 h 10901"/>
              <a:gd name="connsiteX5" fmla="*/ 11553 w 11553"/>
              <a:gd name="connsiteY5" fmla="*/ 1821 h 10901"/>
              <a:gd name="connsiteX0" fmla="*/ 0 w 11553"/>
              <a:gd name="connsiteY0" fmla="*/ 11 h 10949"/>
              <a:gd name="connsiteX1" fmla="*/ 1529 w 11553"/>
              <a:gd name="connsiteY1" fmla="*/ 5182 h 10949"/>
              <a:gd name="connsiteX2" fmla="*/ 4682 w 11553"/>
              <a:gd name="connsiteY2" fmla="*/ 9979 h 10949"/>
              <a:gd name="connsiteX3" fmla="*/ 7716 w 11553"/>
              <a:gd name="connsiteY3" fmla="*/ 10699 h 10949"/>
              <a:gd name="connsiteX4" fmla="*/ 9905 w 11553"/>
              <a:gd name="connsiteY4" fmla="*/ 6839 h 10949"/>
              <a:gd name="connsiteX5" fmla="*/ 11553 w 11553"/>
              <a:gd name="connsiteY5" fmla="*/ 1821 h 10949"/>
              <a:gd name="connsiteX0" fmla="*/ 0 w 11553"/>
              <a:gd name="connsiteY0" fmla="*/ 11 h 11118"/>
              <a:gd name="connsiteX1" fmla="*/ 1529 w 11553"/>
              <a:gd name="connsiteY1" fmla="*/ 5182 h 11118"/>
              <a:gd name="connsiteX2" fmla="*/ 4682 w 11553"/>
              <a:gd name="connsiteY2" fmla="*/ 9979 h 11118"/>
              <a:gd name="connsiteX3" fmla="*/ 7716 w 11553"/>
              <a:gd name="connsiteY3" fmla="*/ 10699 h 11118"/>
              <a:gd name="connsiteX4" fmla="*/ 9905 w 11553"/>
              <a:gd name="connsiteY4" fmla="*/ 6839 h 11118"/>
              <a:gd name="connsiteX5" fmla="*/ 11553 w 11553"/>
              <a:gd name="connsiteY5" fmla="*/ 1821 h 11118"/>
              <a:gd name="connsiteX0" fmla="*/ 0 w 11553"/>
              <a:gd name="connsiteY0" fmla="*/ 11 h 10981"/>
              <a:gd name="connsiteX1" fmla="*/ 1529 w 11553"/>
              <a:gd name="connsiteY1" fmla="*/ 5182 h 10981"/>
              <a:gd name="connsiteX2" fmla="*/ 4682 w 11553"/>
              <a:gd name="connsiteY2" fmla="*/ 9979 h 10981"/>
              <a:gd name="connsiteX3" fmla="*/ 7716 w 11553"/>
              <a:gd name="connsiteY3" fmla="*/ 10699 h 10981"/>
              <a:gd name="connsiteX4" fmla="*/ 10293 w 11553"/>
              <a:gd name="connsiteY4" fmla="*/ 6402 h 10981"/>
              <a:gd name="connsiteX5" fmla="*/ 11553 w 11553"/>
              <a:gd name="connsiteY5" fmla="*/ 1821 h 10981"/>
              <a:gd name="connsiteX0" fmla="*/ 0 w 12274"/>
              <a:gd name="connsiteY0" fmla="*/ 11 h 10981"/>
              <a:gd name="connsiteX1" fmla="*/ 1529 w 12274"/>
              <a:gd name="connsiteY1" fmla="*/ 5182 h 10981"/>
              <a:gd name="connsiteX2" fmla="*/ 4682 w 12274"/>
              <a:gd name="connsiteY2" fmla="*/ 9979 h 10981"/>
              <a:gd name="connsiteX3" fmla="*/ 7716 w 12274"/>
              <a:gd name="connsiteY3" fmla="*/ 10699 h 10981"/>
              <a:gd name="connsiteX4" fmla="*/ 10293 w 12274"/>
              <a:gd name="connsiteY4" fmla="*/ 6402 h 10981"/>
              <a:gd name="connsiteX5" fmla="*/ 12274 w 12274"/>
              <a:gd name="connsiteY5" fmla="*/ 1712 h 10981"/>
              <a:gd name="connsiteX0" fmla="*/ 0 w 12274"/>
              <a:gd name="connsiteY0" fmla="*/ 11 h 11503"/>
              <a:gd name="connsiteX1" fmla="*/ 1529 w 12274"/>
              <a:gd name="connsiteY1" fmla="*/ 5182 h 11503"/>
              <a:gd name="connsiteX2" fmla="*/ 4682 w 12274"/>
              <a:gd name="connsiteY2" fmla="*/ 9979 h 11503"/>
              <a:gd name="connsiteX3" fmla="*/ 8067 w 12274"/>
              <a:gd name="connsiteY3" fmla="*/ 11314 h 11503"/>
              <a:gd name="connsiteX4" fmla="*/ 10293 w 12274"/>
              <a:gd name="connsiteY4" fmla="*/ 6402 h 11503"/>
              <a:gd name="connsiteX5" fmla="*/ 12274 w 12274"/>
              <a:gd name="connsiteY5" fmla="*/ 1712 h 11503"/>
              <a:gd name="connsiteX0" fmla="*/ 0 w 12274"/>
              <a:gd name="connsiteY0" fmla="*/ 13 h 12589"/>
              <a:gd name="connsiteX1" fmla="*/ 1529 w 12274"/>
              <a:gd name="connsiteY1" fmla="*/ 5184 h 12589"/>
              <a:gd name="connsiteX2" fmla="*/ 3530 w 12274"/>
              <a:gd name="connsiteY2" fmla="*/ 12134 h 12589"/>
              <a:gd name="connsiteX3" fmla="*/ 8067 w 12274"/>
              <a:gd name="connsiteY3" fmla="*/ 11316 h 12589"/>
              <a:gd name="connsiteX4" fmla="*/ 10293 w 12274"/>
              <a:gd name="connsiteY4" fmla="*/ 6404 h 12589"/>
              <a:gd name="connsiteX5" fmla="*/ 12274 w 12274"/>
              <a:gd name="connsiteY5" fmla="*/ 1714 h 12589"/>
              <a:gd name="connsiteX0" fmla="*/ 0 w 12274"/>
              <a:gd name="connsiteY0" fmla="*/ 13 h 12918"/>
              <a:gd name="connsiteX1" fmla="*/ 1529 w 12274"/>
              <a:gd name="connsiteY1" fmla="*/ 5184 h 12918"/>
              <a:gd name="connsiteX2" fmla="*/ 3530 w 12274"/>
              <a:gd name="connsiteY2" fmla="*/ 12134 h 12918"/>
              <a:gd name="connsiteX3" fmla="*/ 8718 w 12274"/>
              <a:gd name="connsiteY3" fmla="*/ 12116 h 12918"/>
              <a:gd name="connsiteX4" fmla="*/ 10293 w 12274"/>
              <a:gd name="connsiteY4" fmla="*/ 6404 h 12918"/>
              <a:gd name="connsiteX5" fmla="*/ 12274 w 12274"/>
              <a:gd name="connsiteY5" fmla="*/ 1714 h 12918"/>
              <a:gd name="connsiteX0" fmla="*/ 0 w 12274"/>
              <a:gd name="connsiteY0" fmla="*/ 13 h 12881"/>
              <a:gd name="connsiteX1" fmla="*/ 1529 w 12274"/>
              <a:gd name="connsiteY1" fmla="*/ 5184 h 12881"/>
              <a:gd name="connsiteX2" fmla="*/ 3530 w 12274"/>
              <a:gd name="connsiteY2" fmla="*/ 12134 h 12881"/>
              <a:gd name="connsiteX3" fmla="*/ 8718 w 12274"/>
              <a:gd name="connsiteY3" fmla="*/ 12116 h 12881"/>
              <a:gd name="connsiteX4" fmla="*/ 11622 w 12274"/>
              <a:gd name="connsiteY4" fmla="*/ 7043 h 12881"/>
              <a:gd name="connsiteX5" fmla="*/ 12274 w 12274"/>
              <a:gd name="connsiteY5" fmla="*/ 1714 h 12881"/>
              <a:gd name="connsiteX0" fmla="*/ 0 w 14400"/>
              <a:gd name="connsiteY0" fmla="*/ 590 h 13458"/>
              <a:gd name="connsiteX1" fmla="*/ 1529 w 14400"/>
              <a:gd name="connsiteY1" fmla="*/ 5761 h 13458"/>
              <a:gd name="connsiteX2" fmla="*/ 3530 w 14400"/>
              <a:gd name="connsiteY2" fmla="*/ 12711 h 13458"/>
              <a:gd name="connsiteX3" fmla="*/ 8718 w 14400"/>
              <a:gd name="connsiteY3" fmla="*/ 12693 h 13458"/>
              <a:gd name="connsiteX4" fmla="*/ 11622 w 14400"/>
              <a:gd name="connsiteY4" fmla="*/ 7620 h 13458"/>
              <a:gd name="connsiteX5" fmla="*/ 14400 w 14400"/>
              <a:gd name="connsiteY5" fmla="*/ 0 h 13458"/>
              <a:gd name="connsiteX0" fmla="*/ 0 w 14324"/>
              <a:gd name="connsiteY0" fmla="*/ 9 h 14742"/>
              <a:gd name="connsiteX1" fmla="*/ 1453 w 14324"/>
              <a:gd name="connsiteY1" fmla="*/ 7045 h 14742"/>
              <a:gd name="connsiteX2" fmla="*/ 3454 w 14324"/>
              <a:gd name="connsiteY2" fmla="*/ 13995 h 14742"/>
              <a:gd name="connsiteX3" fmla="*/ 8642 w 14324"/>
              <a:gd name="connsiteY3" fmla="*/ 13977 h 14742"/>
              <a:gd name="connsiteX4" fmla="*/ 11546 w 14324"/>
              <a:gd name="connsiteY4" fmla="*/ 8904 h 14742"/>
              <a:gd name="connsiteX5" fmla="*/ 14324 w 14324"/>
              <a:gd name="connsiteY5" fmla="*/ 1284 h 14742"/>
              <a:gd name="connsiteX0" fmla="*/ 0 w 13868"/>
              <a:gd name="connsiteY0" fmla="*/ 9 h 14742"/>
              <a:gd name="connsiteX1" fmla="*/ 1453 w 13868"/>
              <a:gd name="connsiteY1" fmla="*/ 7045 h 14742"/>
              <a:gd name="connsiteX2" fmla="*/ 3454 w 13868"/>
              <a:gd name="connsiteY2" fmla="*/ 13995 h 14742"/>
              <a:gd name="connsiteX3" fmla="*/ 8642 w 13868"/>
              <a:gd name="connsiteY3" fmla="*/ 13977 h 14742"/>
              <a:gd name="connsiteX4" fmla="*/ 11546 w 13868"/>
              <a:gd name="connsiteY4" fmla="*/ 8904 h 14742"/>
              <a:gd name="connsiteX5" fmla="*/ 13868 w 13868"/>
              <a:gd name="connsiteY5" fmla="*/ 431 h 14742"/>
              <a:gd name="connsiteX0" fmla="*/ 0 w 13868"/>
              <a:gd name="connsiteY0" fmla="*/ 9 h 14742"/>
              <a:gd name="connsiteX1" fmla="*/ 423 w 13868"/>
              <a:gd name="connsiteY1" fmla="*/ 7045 h 14742"/>
              <a:gd name="connsiteX2" fmla="*/ 3454 w 13868"/>
              <a:gd name="connsiteY2" fmla="*/ 13995 h 14742"/>
              <a:gd name="connsiteX3" fmla="*/ 8642 w 13868"/>
              <a:gd name="connsiteY3" fmla="*/ 13977 h 14742"/>
              <a:gd name="connsiteX4" fmla="*/ 11546 w 13868"/>
              <a:gd name="connsiteY4" fmla="*/ 8904 h 14742"/>
              <a:gd name="connsiteX5" fmla="*/ 13868 w 13868"/>
              <a:gd name="connsiteY5" fmla="*/ 431 h 14742"/>
              <a:gd name="connsiteX0" fmla="*/ 0 w 15585"/>
              <a:gd name="connsiteY0" fmla="*/ 8 h 14948"/>
              <a:gd name="connsiteX1" fmla="*/ 2140 w 15585"/>
              <a:gd name="connsiteY1" fmla="*/ 7251 h 14948"/>
              <a:gd name="connsiteX2" fmla="*/ 5171 w 15585"/>
              <a:gd name="connsiteY2" fmla="*/ 14201 h 14948"/>
              <a:gd name="connsiteX3" fmla="*/ 10359 w 15585"/>
              <a:gd name="connsiteY3" fmla="*/ 14183 h 14948"/>
              <a:gd name="connsiteX4" fmla="*/ 13263 w 15585"/>
              <a:gd name="connsiteY4" fmla="*/ 9110 h 14948"/>
              <a:gd name="connsiteX5" fmla="*/ 15585 w 15585"/>
              <a:gd name="connsiteY5" fmla="*/ 637 h 14948"/>
              <a:gd name="connsiteX0" fmla="*/ 0 w 18207"/>
              <a:gd name="connsiteY0" fmla="*/ 8 h 14948"/>
              <a:gd name="connsiteX1" fmla="*/ 2140 w 18207"/>
              <a:gd name="connsiteY1" fmla="*/ 7251 h 14948"/>
              <a:gd name="connsiteX2" fmla="*/ 5171 w 18207"/>
              <a:gd name="connsiteY2" fmla="*/ 14201 h 14948"/>
              <a:gd name="connsiteX3" fmla="*/ 10359 w 18207"/>
              <a:gd name="connsiteY3" fmla="*/ 14183 h 14948"/>
              <a:gd name="connsiteX4" fmla="*/ 13263 w 18207"/>
              <a:gd name="connsiteY4" fmla="*/ 9110 h 14948"/>
              <a:gd name="connsiteX5" fmla="*/ 18207 w 18207"/>
              <a:gd name="connsiteY5" fmla="*/ 720 h 14948"/>
              <a:gd name="connsiteX0" fmla="*/ 0 w 18207"/>
              <a:gd name="connsiteY0" fmla="*/ 8 h 14939"/>
              <a:gd name="connsiteX1" fmla="*/ 2140 w 18207"/>
              <a:gd name="connsiteY1" fmla="*/ 7251 h 14939"/>
              <a:gd name="connsiteX2" fmla="*/ 5171 w 18207"/>
              <a:gd name="connsiteY2" fmla="*/ 14201 h 14939"/>
              <a:gd name="connsiteX3" fmla="*/ 10359 w 18207"/>
              <a:gd name="connsiteY3" fmla="*/ 14183 h 14939"/>
              <a:gd name="connsiteX4" fmla="*/ 14636 w 18207"/>
              <a:gd name="connsiteY4" fmla="*/ 9275 h 14939"/>
              <a:gd name="connsiteX5" fmla="*/ 18207 w 18207"/>
              <a:gd name="connsiteY5" fmla="*/ 720 h 14939"/>
              <a:gd name="connsiteX0" fmla="*/ 0 w 18113"/>
              <a:gd name="connsiteY0" fmla="*/ 8 h 14939"/>
              <a:gd name="connsiteX1" fmla="*/ 2140 w 18113"/>
              <a:gd name="connsiteY1" fmla="*/ 7251 h 14939"/>
              <a:gd name="connsiteX2" fmla="*/ 5171 w 18113"/>
              <a:gd name="connsiteY2" fmla="*/ 14201 h 14939"/>
              <a:gd name="connsiteX3" fmla="*/ 10359 w 18113"/>
              <a:gd name="connsiteY3" fmla="*/ 14183 h 14939"/>
              <a:gd name="connsiteX4" fmla="*/ 14636 w 18113"/>
              <a:gd name="connsiteY4" fmla="*/ 9275 h 14939"/>
              <a:gd name="connsiteX5" fmla="*/ 18113 w 18113"/>
              <a:gd name="connsiteY5" fmla="*/ 307 h 14939"/>
              <a:gd name="connsiteX0" fmla="*/ 0 w 18300"/>
              <a:gd name="connsiteY0" fmla="*/ 8 h 14939"/>
              <a:gd name="connsiteX1" fmla="*/ 2140 w 18300"/>
              <a:gd name="connsiteY1" fmla="*/ 7251 h 14939"/>
              <a:gd name="connsiteX2" fmla="*/ 5171 w 18300"/>
              <a:gd name="connsiteY2" fmla="*/ 14201 h 14939"/>
              <a:gd name="connsiteX3" fmla="*/ 10359 w 18300"/>
              <a:gd name="connsiteY3" fmla="*/ 14183 h 14939"/>
              <a:gd name="connsiteX4" fmla="*/ 14636 w 18300"/>
              <a:gd name="connsiteY4" fmla="*/ 9275 h 14939"/>
              <a:gd name="connsiteX5" fmla="*/ 18300 w 18300"/>
              <a:gd name="connsiteY5" fmla="*/ 514 h 1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00" h="14939">
                <a:moveTo>
                  <a:pt x="0" y="8"/>
                </a:moveTo>
                <a:cubicBezTo>
                  <a:pt x="478" y="-243"/>
                  <a:pt x="1278" y="4886"/>
                  <a:pt x="2140" y="7251"/>
                </a:cubicBezTo>
                <a:cubicBezTo>
                  <a:pt x="3002" y="9617"/>
                  <a:pt x="3801" y="13046"/>
                  <a:pt x="5171" y="14201"/>
                </a:cubicBezTo>
                <a:cubicBezTo>
                  <a:pt x="6541" y="15356"/>
                  <a:pt x="8782" y="15004"/>
                  <a:pt x="10359" y="14183"/>
                </a:cubicBezTo>
                <a:cubicBezTo>
                  <a:pt x="11937" y="13362"/>
                  <a:pt x="13876" y="10773"/>
                  <a:pt x="14636" y="9275"/>
                </a:cubicBezTo>
                <a:cubicBezTo>
                  <a:pt x="15396" y="7777"/>
                  <a:pt x="17681" y="1117"/>
                  <a:pt x="18300" y="514"/>
                </a:cubicBezTo>
              </a:path>
            </a:pathLst>
          </a:custGeom>
          <a:noFill/>
          <a:ln w="63500" cap="flat" cmpd="sng">
            <a:solidFill>
              <a:srgbClr val="00206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CA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3352800" y="3134270"/>
            <a:ext cx="302058" cy="1394734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819400" y="5262562"/>
            <a:ext cx="0" cy="59633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638999" y="6373472"/>
            <a:ext cx="942401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2351314" y="2807272"/>
            <a:ext cx="914400" cy="1200329"/>
            <a:chOff x="2960914" y="3198591"/>
            <a:chExt cx="914400" cy="1200329"/>
          </a:xfrm>
        </p:grpSpPr>
        <p:sp>
          <p:nvSpPr>
            <p:cNvPr id="30" name="TextBox 29"/>
            <p:cNvSpPr txBox="1"/>
            <p:nvPr/>
          </p:nvSpPr>
          <p:spPr>
            <a:xfrm>
              <a:off x="2960914" y="3198591"/>
              <a:ext cx="914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 </a:t>
              </a:r>
              <a:r>
                <a:rPr lang="en-US" sz="36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</a:p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 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3079836" y="3798755"/>
              <a:ext cx="609600" cy="0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2133600" y="3052762"/>
            <a:ext cx="38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-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715000" y="3822571"/>
            <a:ext cx="1066800" cy="1200329"/>
            <a:chOff x="6019800" y="3822571"/>
            <a:chExt cx="1066800" cy="1200329"/>
          </a:xfrm>
        </p:grpSpPr>
        <p:grpSp>
          <p:nvGrpSpPr>
            <p:cNvPr id="40" name="Group 39"/>
            <p:cNvGrpSpPr/>
            <p:nvPr/>
          </p:nvGrpSpPr>
          <p:grpSpPr>
            <a:xfrm>
              <a:off x="6172200" y="3822571"/>
              <a:ext cx="914400" cy="1200329"/>
              <a:chOff x="2960914" y="3198591"/>
              <a:chExt cx="914400" cy="1200329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2960914" y="3198591"/>
                <a:ext cx="9144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Symbol"/>
                  </a:rPr>
                  <a:t> </a:t>
                </a:r>
                <a:r>
                  <a:rPr lang="en-US" sz="3600" b="1" i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E</a:t>
                </a:r>
              </a:p>
              <a:p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Symbol"/>
                  </a:rPr>
                  <a:t>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endPara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43" name="Straight Connector 42"/>
              <p:cNvCxnSpPr/>
              <p:nvPr/>
            </p:nvCxnSpPr>
            <p:spPr>
              <a:xfrm>
                <a:off x="3079836" y="3798755"/>
                <a:ext cx="609600" cy="0"/>
              </a:xfrm>
              <a:prstGeom prst="line">
                <a:avLst/>
              </a:prstGeom>
              <a:ln w="412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TextBox 43"/>
            <p:cNvSpPr txBox="1"/>
            <p:nvPr/>
          </p:nvSpPr>
          <p:spPr>
            <a:xfrm>
              <a:off x="6019800" y="4043362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- 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096000" y="3586162"/>
            <a:ext cx="457200" cy="152400"/>
            <a:chOff x="5181600" y="4398920"/>
            <a:chExt cx="457200" cy="152400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181600" y="4398920"/>
              <a:ext cx="457200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5181600" y="4551320"/>
              <a:ext cx="457200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/>
          <p:nvPr/>
        </p:nvSpPr>
        <p:spPr>
          <a:xfrm>
            <a:off x="2819400" y="6492081"/>
            <a:ext cx="1083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S =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182504"/>
            <a:ext cx="2642788" cy="95677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86200" y="6206152"/>
            <a:ext cx="1524000" cy="1200329"/>
            <a:chOff x="5715000" y="6053752"/>
            <a:chExt cx="1524000" cy="1200329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5715000" y="6674602"/>
              <a:ext cx="147778" cy="0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5867400" y="6263481"/>
              <a:ext cx="91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</a:t>
              </a:r>
              <a:r>
                <a:rPr lang="en-US" sz="3600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t</a:t>
              </a:r>
              <a:endPara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324600" y="6053752"/>
              <a:ext cx="914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 </a:t>
              </a:r>
              <a:r>
                <a:rPr lang="en-US" sz="36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</a:p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 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6400800" y="6644481"/>
              <a:ext cx="609600" cy="0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756" y="6111081"/>
            <a:ext cx="577215" cy="2819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6111081"/>
            <a:ext cx="268605" cy="2743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394" y="5663739"/>
            <a:ext cx="268605" cy="36542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" y="1539082"/>
            <a:ext cx="1077543" cy="51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2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34"/>
          <p:cNvSpPr/>
          <p:nvPr/>
        </p:nvSpPr>
        <p:spPr>
          <a:xfrm>
            <a:off x="6096000" y="1967133"/>
            <a:ext cx="639913" cy="1407249"/>
          </a:xfrm>
          <a:custGeom>
            <a:avLst/>
            <a:gdLst>
              <a:gd name="connsiteX0" fmla="*/ 69783 w 1611431"/>
              <a:gd name="connsiteY0" fmla="*/ 354596 h 1747514"/>
              <a:gd name="connsiteX1" fmla="*/ 739634 w 1611431"/>
              <a:gd name="connsiteY1" fmla="*/ 3722 h 1747514"/>
              <a:gd name="connsiteX2" fmla="*/ 1579606 w 1611431"/>
              <a:gd name="connsiteY2" fmla="*/ 535350 h 1747514"/>
              <a:gd name="connsiteX3" fmla="*/ 1335058 w 1611431"/>
              <a:gd name="connsiteY3" fmla="*/ 1375322 h 1747514"/>
              <a:gd name="connsiteX4" fmla="*/ 399392 w 1611431"/>
              <a:gd name="connsiteY4" fmla="*/ 1747461 h 1747514"/>
              <a:gd name="connsiteX5" fmla="*/ 59151 w 1611431"/>
              <a:gd name="connsiteY5" fmla="*/ 1354057 h 1747514"/>
              <a:gd name="connsiteX6" fmla="*/ 69783 w 1611431"/>
              <a:gd name="connsiteY6" fmla="*/ 354596 h 1747514"/>
              <a:gd name="connsiteX0" fmla="*/ 70986 w 1611454"/>
              <a:gd name="connsiteY0" fmla="*/ 77315 h 1470233"/>
              <a:gd name="connsiteX1" fmla="*/ 758476 w 1611454"/>
              <a:gd name="connsiteY1" fmla="*/ 87941 h 1470233"/>
              <a:gd name="connsiteX2" fmla="*/ 1580809 w 1611454"/>
              <a:gd name="connsiteY2" fmla="*/ 258069 h 1470233"/>
              <a:gd name="connsiteX3" fmla="*/ 1336261 w 1611454"/>
              <a:gd name="connsiteY3" fmla="*/ 1098041 h 1470233"/>
              <a:gd name="connsiteX4" fmla="*/ 400595 w 1611454"/>
              <a:gd name="connsiteY4" fmla="*/ 1470180 h 1470233"/>
              <a:gd name="connsiteX5" fmla="*/ 60354 w 1611454"/>
              <a:gd name="connsiteY5" fmla="*/ 1076776 h 1470233"/>
              <a:gd name="connsiteX6" fmla="*/ 70986 w 1611454"/>
              <a:gd name="connsiteY6" fmla="*/ 77315 h 1470233"/>
              <a:gd name="connsiteX0" fmla="*/ 72361 w 1612178"/>
              <a:gd name="connsiteY0" fmla="*/ 77315 h 1252114"/>
              <a:gd name="connsiteX1" fmla="*/ 759851 w 1612178"/>
              <a:gd name="connsiteY1" fmla="*/ 87941 h 1252114"/>
              <a:gd name="connsiteX2" fmla="*/ 1582184 w 1612178"/>
              <a:gd name="connsiteY2" fmla="*/ 258069 h 1252114"/>
              <a:gd name="connsiteX3" fmla="*/ 1337636 w 1612178"/>
              <a:gd name="connsiteY3" fmla="*/ 1098041 h 1252114"/>
              <a:gd name="connsiteX4" fmla="*/ 437249 w 1612178"/>
              <a:gd name="connsiteY4" fmla="*/ 1250697 h 1252114"/>
              <a:gd name="connsiteX5" fmla="*/ 61729 w 1612178"/>
              <a:gd name="connsiteY5" fmla="*/ 1076776 h 1252114"/>
              <a:gd name="connsiteX6" fmla="*/ 72361 w 1612178"/>
              <a:gd name="connsiteY6" fmla="*/ 77315 h 1252114"/>
              <a:gd name="connsiteX0" fmla="*/ 72361 w 1345012"/>
              <a:gd name="connsiteY0" fmla="*/ 78349 h 1252855"/>
              <a:gd name="connsiteX1" fmla="*/ 759851 w 1345012"/>
              <a:gd name="connsiteY1" fmla="*/ 88975 h 1252855"/>
              <a:gd name="connsiteX2" fmla="*/ 858936 w 1345012"/>
              <a:gd name="connsiteY2" fmla="*/ 284925 h 1252855"/>
              <a:gd name="connsiteX3" fmla="*/ 1337636 w 1345012"/>
              <a:gd name="connsiteY3" fmla="*/ 1099075 h 1252855"/>
              <a:gd name="connsiteX4" fmla="*/ 437249 w 1345012"/>
              <a:gd name="connsiteY4" fmla="*/ 1251731 h 1252855"/>
              <a:gd name="connsiteX5" fmla="*/ 61729 w 1345012"/>
              <a:gd name="connsiteY5" fmla="*/ 1077810 h 1252855"/>
              <a:gd name="connsiteX6" fmla="*/ 72361 w 1345012"/>
              <a:gd name="connsiteY6" fmla="*/ 78349 h 1252855"/>
              <a:gd name="connsiteX0" fmla="*/ 72361 w 895946"/>
              <a:gd name="connsiteY0" fmla="*/ 78349 h 1251774"/>
              <a:gd name="connsiteX1" fmla="*/ 759851 w 895946"/>
              <a:gd name="connsiteY1" fmla="*/ 88975 h 1251774"/>
              <a:gd name="connsiteX2" fmla="*/ 858936 w 895946"/>
              <a:gd name="connsiteY2" fmla="*/ 284925 h 1251774"/>
              <a:gd name="connsiteX3" fmla="*/ 861352 w 895946"/>
              <a:gd name="connsiteY3" fmla="*/ 879593 h 1251774"/>
              <a:gd name="connsiteX4" fmla="*/ 437249 w 895946"/>
              <a:gd name="connsiteY4" fmla="*/ 1251731 h 1251774"/>
              <a:gd name="connsiteX5" fmla="*/ 61729 w 895946"/>
              <a:gd name="connsiteY5" fmla="*/ 1077810 h 1251774"/>
              <a:gd name="connsiteX6" fmla="*/ 72361 w 895946"/>
              <a:gd name="connsiteY6" fmla="*/ 78349 h 125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5946" h="1251774">
                <a:moveTo>
                  <a:pt x="72361" y="78349"/>
                </a:moveTo>
                <a:cubicBezTo>
                  <a:pt x="188715" y="-86457"/>
                  <a:pt x="628755" y="54546"/>
                  <a:pt x="759851" y="88975"/>
                </a:cubicBezTo>
                <a:cubicBezTo>
                  <a:pt x="890947" y="123404"/>
                  <a:pt x="842019" y="153155"/>
                  <a:pt x="858936" y="284925"/>
                </a:cubicBezTo>
                <a:cubicBezTo>
                  <a:pt x="875853" y="416695"/>
                  <a:pt x="931633" y="718459"/>
                  <a:pt x="861352" y="879593"/>
                </a:cubicBezTo>
                <a:cubicBezTo>
                  <a:pt x="791071" y="1040727"/>
                  <a:pt x="649900" y="1255275"/>
                  <a:pt x="437249" y="1251731"/>
                </a:cubicBezTo>
                <a:cubicBezTo>
                  <a:pt x="224598" y="1248187"/>
                  <a:pt x="122544" y="1273374"/>
                  <a:pt x="61729" y="1077810"/>
                </a:cubicBezTo>
                <a:cubicBezTo>
                  <a:pt x="914" y="882246"/>
                  <a:pt x="-43993" y="243155"/>
                  <a:pt x="72361" y="7834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02920" y="-61119"/>
            <a:ext cx="9052560" cy="124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Gradient Descent (2)</a:t>
            </a:r>
            <a:endParaRPr lang="en-US" dirty="0"/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304800" y="2085349"/>
            <a:ext cx="0" cy="4555807"/>
          </a:xfrm>
          <a:prstGeom prst="straightConnector1">
            <a:avLst/>
          </a:prstGeom>
          <a:ln w="508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2683671" y="5829883"/>
            <a:ext cx="249686" cy="199940"/>
          </a:xfrm>
          <a:prstGeom prst="ellipse">
            <a:avLst/>
          </a:prstGeom>
          <a:gradFill>
            <a:gsLst>
              <a:gs pos="0">
                <a:schemeClr val="tx1"/>
              </a:gs>
              <a:gs pos="100000">
                <a:schemeClr val="tx1"/>
              </a:gs>
              <a:gs pos="100000">
                <a:schemeClr val="accent4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08520" y="6949324"/>
            <a:ext cx="2346960" cy="399188"/>
          </a:xfrm>
        </p:spPr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27" name="Oval 26"/>
          <p:cNvSpPr/>
          <p:nvPr/>
        </p:nvSpPr>
        <p:spPr>
          <a:xfrm>
            <a:off x="3540115" y="5829883"/>
            <a:ext cx="249686" cy="199940"/>
          </a:xfrm>
          <a:prstGeom prst="ellipse">
            <a:avLst/>
          </a:prstGeom>
          <a:gradFill>
            <a:gsLst>
              <a:gs pos="0">
                <a:schemeClr val="tx1"/>
              </a:gs>
              <a:gs pos="100000">
                <a:schemeClr val="tx1"/>
              </a:gs>
              <a:gs pos="100000">
                <a:schemeClr val="accent4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304800" y="5941943"/>
            <a:ext cx="6957061" cy="0"/>
          </a:xfrm>
          <a:prstGeom prst="straightConnector1">
            <a:avLst/>
          </a:prstGeom>
          <a:ln w="508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3654858" y="3140385"/>
            <a:ext cx="0" cy="278946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9" name="Freeform 3" descr="Light upward diagonal"/>
          <p:cNvSpPr>
            <a:spLocks/>
          </p:cNvSpPr>
          <p:nvPr/>
        </p:nvSpPr>
        <p:spPr bwMode="auto">
          <a:xfrm>
            <a:off x="502920" y="2085349"/>
            <a:ext cx="3400312" cy="3844504"/>
          </a:xfrm>
          <a:custGeom>
            <a:avLst/>
            <a:gdLst>
              <a:gd name="connsiteX0" fmla="*/ 0 w 10000"/>
              <a:gd name="connsiteY0" fmla="*/ 8342 h 8575"/>
              <a:gd name="connsiteX1" fmla="*/ 692 w 10000"/>
              <a:gd name="connsiteY1" fmla="*/ 6899 h 8575"/>
              <a:gd name="connsiteX2" fmla="*/ 1634 w 10000"/>
              <a:gd name="connsiteY2" fmla="*/ 3539 h 8575"/>
              <a:gd name="connsiteX3" fmla="*/ 2451 w 10000"/>
              <a:gd name="connsiteY3" fmla="*/ 62 h 8575"/>
              <a:gd name="connsiteX4" fmla="*/ 3143 w 10000"/>
              <a:gd name="connsiteY4" fmla="*/ 1505 h 8575"/>
              <a:gd name="connsiteX5" fmla="*/ 4080 w 10000"/>
              <a:gd name="connsiteY5" fmla="*/ 3789 h 8575"/>
              <a:gd name="connsiteX6" fmla="*/ 4817 w 10000"/>
              <a:gd name="connsiteY6" fmla="*/ 6899 h 8575"/>
              <a:gd name="connsiteX7" fmla="*/ 6205 w 10000"/>
              <a:gd name="connsiteY7" fmla="*/ 8224 h 8575"/>
              <a:gd name="connsiteX8" fmla="*/ 7549 w 10000"/>
              <a:gd name="connsiteY8" fmla="*/ 8461 h 8575"/>
              <a:gd name="connsiteX9" fmla="*/ 8326 w 10000"/>
              <a:gd name="connsiteY9" fmla="*/ 6663 h 8575"/>
              <a:gd name="connsiteX10" fmla="*/ 9183 w 10000"/>
              <a:gd name="connsiteY10" fmla="*/ 5587 h 8575"/>
              <a:gd name="connsiteX11" fmla="*/ 9634 w 10000"/>
              <a:gd name="connsiteY11" fmla="*/ 7384 h 8575"/>
              <a:gd name="connsiteX12" fmla="*/ 10000 w 10000"/>
              <a:gd name="connsiteY12" fmla="*/ 8106 h 8575"/>
              <a:gd name="connsiteX0" fmla="*/ 0 w 10000"/>
              <a:gd name="connsiteY0" fmla="*/ 9728 h 10000"/>
              <a:gd name="connsiteX1" fmla="*/ 692 w 10000"/>
              <a:gd name="connsiteY1" fmla="*/ 8045 h 10000"/>
              <a:gd name="connsiteX2" fmla="*/ 1634 w 10000"/>
              <a:gd name="connsiteY2" fmla="*/ 4127 h 10000"/>
              <a:gd name="connsiteX3" fmla="*/ 2451 w 10000"/>
              <a:gd name="connsiteY3" fmla="*/ 72 h 10000"/>
              <a:gd name="connsiteX4" fmla="*/ 3143 w 10000"/>
              <a:gd name="connsiteY4" fmla="*/ 1755 h 10000"/>
              <a:gd name="connsiteX5" fmla="*/ 4080 w 10000"/>
              <a:gd name="connsiteY5" fmla="*/ 4419 h 10000"/>
              <a:gd name="connsiteX6" fmla="*/ 4817 w 10000"/>
              <a:gd name="connsiteY6" fmla="*/ 8045 h 10000"/>
              <a:gd name="connsiteX7" fmla="*/ 6205 w 10000"/>
              <a:gd name="connsiteY7" fmla="*/ 9591 h 10000"/>
              <a:gd name="connsiteX8" fmla="*/ 7549 w 10000"/>
              <a:gd name="connsiteY8" fmla="*/ 9867 h 10000"/>
              <a:gd name="connsiteX9" fmla="*/ 8326 w 10000"/>
              <a:gd name="connsiteY9" fmla="*/ 7770 h 10000"/>
              <a:gd name="connsiteX10" fmla="*/ 9183 w 10000"/>
              <a:gd name="connsiteY10" fmla="*/ 6515 h 10000"/>
              <a:gd name="connsiteX11" fmla="*/ 10000 w 10000"/>
              <a:gd name="connsiteY11" fmla="*/ 9453 h 10000"/>
              <a:gd name="connsiteX0" fmla="*/ 0 w 10000"/>
              <a:gd name="connsiteY0" fmla="*/ 9728 h 10000"/>
              <a:gd name="connsiteX1" fmla="*/ 692 w 10000"/>
              <a:gd name="connsiteY1" fmla="*/ 8045 h 10000"/>
              <a:gd name="connsiteX2" fmla="*/ 1634 w 10000"/>
              <a:gd name="connsiteY2" fmla="*/ 4127 h 10000"/>
              <a:gd name="connsiteX3" fmla="*/ 2451 w 10000"/>
              <a:gd name="connsiteY3" fmla="*/ 72 h 10000"/>
              <a:gd name="connsiteX4" fmla="*/ 3143 w 10000"/>
              <a:gd name="connsiteY4" fmla="*/ 1755 h 10000"/>
              <a:gd name="connsiteX5" fmla="*/ 4080 w 10000"/>
              <a:gd name="connsiteY5" fmla="*/ 4419 h 10000"/>
              <a:gd name="connsiteX6" fmla="*/ 4817 w 10000"/>
              <a:gd name="connsiteY6" fmla="*/ 8045 h 10000"/>
              <a:gd name="connsiteX7" fmla="*/ 6205 w 10000"/>
              <a:gd name="connsiteY7" fmla="*/ 9591 h 10000"/>
              <a:gd name="connsiteX8" fmla="*/ 7549 w 10000"/>
              <a:gd name="connsiteY8" fmla="*/ 9867 h 10000"/>
              <a:gd name="connsiteX9" fmla="*/ 8326 w 10000"/>
              <a:gd name="connsiteY9" fmla="*/ 7770 h 10000"/>
              <a:gd name="connsiteX10" fmla="*/ 10000 w 10000"/>
              <a:gd name="connsiteY10" fmla="*/ 9453 h 10000"/>
              <a:gd name="connsiteX0" fmla="*/ 0 w 10000"/>
              <a:gd name="connsiteY0" fmla="*/ 9728 h 9876"/>
              <a:gd name="connsiteX1" fmla="*/ 692 w 10000"/>
              <a:gd name="connsiteY1" fmla="*/ 8045 h 9876"/>
              <a:gd name="connsiteX2" fmla="*/ 1634 w 10000"/>
              <a:gd name="connsiteY2" fmla="*/ 4127 h 9876"/>
              <a:gd name="connsiteX3" fmla="*/ 2451 w 10000"/>
              <a:gd name="connsiteY3" fmla="*/ 72 h 9876"/>
              <a:gd name="connsiteX4" fmla="*/ 3143 w 10000"/>
              <a:gd name="connsiteY4" fmla="*/ 1755 h 9876"/>
              <a:gd name="connsiteX5" fmla="*/ 4080 w 10000"/>
              <a:gd name="connsiteY5" fmla="*/ 4419 h 9876"/>
              <a:gd name="connsiteX6" fmla="*/ 4817 w 10000"/>
              <a:gd name="connsiteY6" fmla="*/ 8045 h 9876"/>
              <a:gd name="connsiteX7" fmla="*/ 6205 w 10000"/>
              <a:gd name="connsiteY7" fmla="*/ 9591 h 9876"/>
              <a:gd name="connsiteX8" fmla="*/ 7549 w 10000"/>
              <a:gd name="connsiteY8" fmla="*/ 9867 h 9876"/>
              <a:gd name="connsiteX9" fmla="*/ 10000 w 10000"/>
              <a:gd name="connsiteY9" fmla="*/ 9453 h 9876"/>
              <a:gd name="connsiteX0" fmla="*/ 0 w 7549"/>
              <a:gd name="connsiteY0" fmla="*/ 9850 h 10000"/>
              <a:gd name="connsiteX1" fmla="*/ 692 w 7549"/>
              <a:gd name="connsiteY1" fmla="*/ 8146 h 10000"/>
              <a:gd name="connsiteX2" fmla="*/ 1634 w 7549"/>
              <a:gd name="connsiteY2" fmla="*/ 4179 h 10000"/>
              <a:gd name="connsiteX3" fmla="*/ 2451 w 7549"/>
              <a:gd name="connsiteY3" fmla="*/ 73 h 10000"/>
              <a:gd name="connsiteX4" fmla="*/ 3143 w 7549"/>
              <a:gd name="connsiteY4" fmla="*/ 1777 h 10000"/>
              <a:gd name="connsiteX5" fmla="*/ 4080 w 7549"/>
              <a:gd name="connsiteY5" fmla="*/ 4474 h 10000"/>
              <a:gd name="connsiteX6" fmla="*/ 4817 w 7549"/>
              <a:gd name="connsiteY6" fmla="*/ 8146 h 10000"/>
              <a:gd name="connsiteX7" fmla="*/ 6205 w 7549"/>
              <a:gd name="connsiteY7" fmla="*/ 9711 h 10000"/>
              <a:gd name="connsiteX8" fmla="*/ 7549 w 7549"/>
              <a:gd name="connsiteY8" fmla="*/ 9991 h 10000"/>
              <a:gd name="connsiteX0" fmla="*/ 0 w 8220"/>
              <a:gd name="connsiteY0" fmla="*/ 9850 h 9850"/>
              <a:gd name="connsiteX1" fmla="*/ 917 w 8220"/>
              <a:gd name="connsiteY1" fmla="*/ 8146 h 9850"/>
              <a:gd name="connsiteX2" fmla="*/ 2165 w 8220"/>
              <a:gd name="connsiteY2" fmla="*/ 4179 h 9850"/>
              <a:gd name="connsiteX3" fmla="*/ 3247 w 8220"/>
              <a:gd name="connsiteY3" fmla="*/ 73 h 9850"/>
              <a:gd name="connsiteX4" fmla="*/ 4163 w 8220"/>
              <a:gd name="connsiteY4" fmla="*/ 1777 h 9850"/>
              <a:gd name="connsiteX5" fmla="*/ 5405 w 8220"/>
              <a:gd name="connsiteY5" fmla="*/ 4474 h 9850"/>
              <a:gd name="connsiteX6" fmla="*/ 6381 w 8220"/>
              <a:gd name="connsiteY6" fmla="*/ 8146 h 9850"/>
              <a:gd name="connsiteX7" fmla="*/ 8220 w 8220"/>
              <a:gd name="connsiteY7" fmla="*/ 9711 h 9850"/>
              <a:gd name="connsiteX0" fmla="*/ 0 w 7763"/>
              <a:gd name="connsiteY0" fmla="*/ 10000 h 10000"/>
              <a:gd name="connsiteX1" fmla="*/ 1116 w 7763"/>
              <a:gd name="connsiteY1" fmla="*/ 8270 h 10000"/>
              <a:gd name="connsiteX2" fmla="*/ 2634 w 7763"/>
              <a:gd name="connsiteY2" fmla="*/ 4243 h 10000"/>
              <a:gd name="connsiteX3" fmla="*/ 3950 w 7763"/>
              <a:gd name="connsiteY3" fmla="*/ 74 h 10000"/>
              <a:gd name="connsiteX4" fmla="*/ 5064 w 7763"/>
              <a:gd name="connsiteY4" fmla="*/ 1804 h 10000"/>
              <a:gd name="connsiteX5" fmla="*/ 6575 w 7763"/>
              <a:gd name="connsiteY5" fmla="*/ 4542 h 10000"/>
              <a:gd name="connsiteX6" fmla="*/ 7763 w 7763"/>
              <a:gd name="connsiteY6" fmla="*/ 8270 h 10000"/>
              <a:gd name="connsiteX0" fmla="*/ 0 w 10604"/>
              <a:gd name="connsiteY0" fmla="*/ 10000 h 10000"/>
              <a:gd name="connsiteX1" fmla="*/ 1438 w 10604"/>
              <a:gd name="connsiteY1" fmla="*/ 8270 h 10000"/>
              <a:gd name="connsiteX2" fmla="*/ 3393 w 10604"/>
              <a:gd name="connsiteY2" fmla="*/ 4243 h 10000"/>
              <a:gd name="connsiteX3" fmla="*/ 5088 w 10604"/>
              <a:gd name="connsiteY3" fmla="*/ 74 h 10000"/>
              <a:gd name="connsiteX4" fmla="*/ 6523 w 10604"/>
              <a:gd name="connsiteY4" fmla="*/ 1804 h 10000"/>
              <a:gd name="connsiteX5" fmla="*/ 8470 w 10604"/>
              <a:gd name="connsiteY5" fmla="*/ 4542 h 10000"/>
              <a:gd name="connsiteX6" fmla="*/ 10604 w 10604"/>
              <a:gd name="connsiteY6" fmla="*/ 9809 h 10000"/>
              <a:gd name="connsiteX0" fmla="*/ 0 w 10604"/>
              <a:gd name="connsiteY0" fmla="*/ 8388 h 8388"/>
              <a:gd name="connsiteX1" fmla="*/ 1438 w 10604"/>
              <a:gd name="connsiteY1" fmla="*/ 6658 h 8388"/>
              <a:gd name="connsiteX2" fmla="*/ 3393 w 10604"/>
              <a:gd name="connsiteY2" fmla="*/ 2631 h 8388"/>
              <a:gd name="connsiteX3" fmla="*/ 5239 w 10604"/>
              <a:gd name="connsiteY3" fmla="*/ 8122 h 8388"/>
              <a:gd name="connsiteX4" fmla="*/ 6523 w 10604"/>
              <a:gd name="connsiteY4" fmla="*/ 192 h 8388"/>
              <a:gd name="connsiteX5" fmla="*/ 8470 w 10604"/>
              <a:gd name="connsiteY5" fmla="*/ 2930 h 8388"/>
              <a:gd name="connsiteX6" fmla="*/ 10604 w 10604"/>
              <a:gd name="connsiteY6" fmla="*/ 8197 h 8388"/>
              <a:gd name="connsiteX0" fmla="*/ 0 w 9525"/>
              <a:gd name="connsiteY0" fmla="*/ 14 h 13341"/>
              <a:gd name="connsiteX1" fmla="*/ 881 w 9525"/>
              <a:gd name="connsiteY1" fmla="*/ 11507 h 13341"/>
              <a:gd name="connsiteX2" fmla="*/ 2725 w 9525"/>
              <a:gd name="connsiteY2" fmla="*/ 6706 h 13341"/>
              <a:gd name="connsiteX3" fmla="*/ 4466 w 9525"/>
              <a:gd name="connsiteY3" fmla="*/ 13252 h 13341"/>
              <a:gd name="connsiteX4" fmla="*/ 5676 w 9525"/>
              <a:gd name="connsiteY4" fmla="*/ 3798 h 13341"/>
              <a:gd name="connsiteX5" fmla="*/ 7513 w 9525"/>
              <a:gd name="connsiteY5" fmla="*/ 7062 h 13341"/>
              <a:gd name="connsiteX6" fmla="*/ 9525 w 9525"/>
              <a:gd name="connsiteY6" fmla="*/ 13341 h 13341"/>
              <a:gd name="connsiteX0" fmla="*/ 0 w 10000"/>
              <a:gd name="connsiteY0" fmla="*/ 50 h 10040"/>
              <a:gd name="connsiteX1" fmla="*/ 1773 w 10000"/>
              <a:gd name="connsiteY1" fmla="*/ 2095 h 10040"/>
              <a:gd name="connsiteX2" fmla="*/ 2861 w 10000"/>
              <a:gd name="connsiteY2" fmla="*/ 5067 h 10040"/>
              <a:gd name="connsiteX3" fmla="*/ 4689 w 10000"/>
              <a:gd name="connsiteY3" fmla="*/ 9973 h 10040"/>
              <a:gd name="connsiteX4" fmla="*/ 5959 w 10000"/>
              <a:gd name="connsiteY4" fmla="*/ 2887 h 10040"/>
              <a:gd name="connsiteX5" fmla="*/ 7888 w 10000"/>
              <a:gd name="connsiteY5" fmla="*/ 5333 h 10040"/>
              <a:gd name="connsiteX6" fmla="*/ 10000 w 10000"/>
              <a:gd name="connsiteY6" fmla="*/ 10040 h 10040"/>
              <a:gd name="connsiteX0" fmla="*/ 0 w 11496"/>
              <a:gd name="connsiteY0" fmla="*/ 168 h 10114"/>
              <a:gd name="connsiteX1" fmla="*/ 1773 w 11496"/>
              <a:gd name="connsiteY1" fmla="*/ 2213 h 10114"/>
              <a:gd name="connsiteX2" fmla="*/ 2861 w 11496"/>
              <a:gd name="connsiteY2" fmla="*/ 5185 h 10114"/>
              <a:gd name="connsiteX3" fmla="*/ 4689 w 11496"/>
              <a:gd name="connsiteY3" fmla="*/ 10091 h 10114"/>
              <a:gd name="connsiteX4" fmla="*/ 5959 w 11496"/>
              <a:gd name="connsiteY4" fmla="*/ 3005 h 10114"/>
              <a:gd name="connsiteX5" fmla="*/ 7888 w 11496"/>
              <a:gd name="connsiteY5" fmla="*/ 5451 h 10114"/>
              <a:gd name="connsiteX6" fmla="*/ 11496 w 11496"/>
              <a:gd name="connsiteY6" fmla="*/ 74 h 10114"/>
              <a:gd name="connsiteX0" fmla="*/ 0 w 11496"/>
              <a:gd name="connsiteY0" fmla="*/ 320 h 10266"/>
              <a:gd name="connsiteX1" fmla="*/ 1773 w 11496"/>
              <a:gd name="connsiteY1" fmla="*/ 2365 h 10266"/>
              <a:gd name="connsiteX2" fmla="*/ 2861 w 11496"/>
              <a:gd name="connsiteY2" fmla="*/ 5337 h 10266"/>
              <a:gd name="connsiteX3" fmla="*/ 4689 w 11496"/>
              <a:gd name="connsiteY3" fmla="*/ 10243 h 10266"/>
              <a:gd name="connsiteX4" fmla="*/ 5959 w 11496"/>
              <a:gd name="connsiteY4" fmla="*/ 3157 h 10266"/>
              <a:gd name="connsiteX5" fmla="*/ 8736 w 11496"/>
              <a:gd name="connsiteY5" fmla="*/ 1401 h 10266"/>
              <a:gd name="connsiteX6" fmla="*/ 11496 w 11496"/>
              <a:gd name="connsiteY6" fmla="*/ 226 h 10266"/>
              <a:gd name="connsiteX0" fmla="*/ 0 w 11496"/>
              <a:gd name="connsiteY0" fmla="*/ 361 h 10284"/>
              <a:gd name="connsiteX1" fmla="*/ 1773 w 11496"/>
              <a:gd name="connsiteY1" fmla="*/ 2406 h 10284"/>
              <a:gd name="connsiteX2" fmla="*/ 2861 w 11496"/>
              <a:gd name="connsiteY2" fmla="*/ 5378 h 10284"/>
              <a:gd name="connsiteX3" fmla="*/ 4689 w 11496"/>
              <a:gd name="connsiteY3" fmla="*/ 10284 h 10284"/>
              <a:gd name="connsiteX4" fmla="*/ 8153 w 11496"/>
              <a:gd name="connsiteY4" fmla="*/ 5337 h 10284"/>
              <a:gd name="connsiteX5" fmla="*/ 8736 w 11496"/>
              <a:gd name="connsiteY5" fmla="*/ 1442 h 10284"/>
              <a:gd name="connsiteX6" fmla="*/ 11496 w 11496"/>
              <a:gd name="connsiteY6" fmla="*/ 267 h 10284"/>
              <a:gd name="connsiteX0" fmla="*/ 0 w 11496"/>
              <a:gd name="connsiteY0" fmla="*/ 559 h 10482"/>
              <a:gd name="connsiteX1" fmla="*/ 1773 w 11496"/>
              <a:gd name="connsiteY1" fmla="*/ 2604 h 10482"/>
              <a:gd name="connsiteX2" fmla="*/ 2861 w 11496"/>
              <a:gd name="connsiteY2" fmla="*/ 5576 h 10482"/>
              <a:gd name="connsiteX3" fmla="*/ 4689 w 11496"/>
              <a:gd name="connsiteY3" fmla="*/ 10482 h 10482"/>
              <a:gd name="connsiteX4" fmla="*/ 8153 w 11496"/>
              <a:gd name="connsiteY4" fmla="*/ 5535 h 10482"/>
              <a:gd name="connsiteX5" fmla="*/ 9833 w 11496"/>
              <a:gd name="connsiteY5" fmla="*/ 800 h 10482"/>
              <a:gd name="connsiteX6" fmla="*/ 11496 w 11496"/>
              <a:gd name="connsiteY6" fmla="*/ 465 h 10482"/>
              <a:gd name="connsiteX0" fmla="*/ 0 w 11496"/>
              <a:gd name="connsiteY0" fmla="*/ 559 h 10482"/>
              <a:gd name="connsiteX1" fmla="*/ 1773 w 11496"/>
              <a:gd name="connsiteY1" fmla="*/ 2604 h 10482"/>
              <a:gd name="connsiteX2" fmla="*/ 2861 w 11496"/>
              <a:gd name="connsiteY2" fmla="*/ 5576 h 10482"/>
              <a:gd name="connsiteX3" fmla="*/ 4689 w 11496"/>
              <a:gd name="connsiteY3" fmla="*/ 10482 h 10482"/>
              <a:gd name="connsiteX4" fmla="*/ 8153 w 11496"/>
              <a:gd name="connsiteY4" fmla="*/ 5535 h 10482"/>
              <a:gd name="connsiteX5" fmla="*/ 9833 w 11496"/>
              <a:gd name="connsiteY5" fmla="*/ 800 h 10482"/>
              <a:gd name="connsiteX6" fmla="*/ 11496 w 11496"/>
              <a:gd name="connsiteY6" fmla="*/ 465 h 10482"/>
              <a:gd name="connsiteX0" fmla="*/ 0 w 9833"/>
              <a:gd name="connsiteY0" fmla="*/ 51 h 9974"/>
              <a:gd name="connsiteX1" fmla="*/ 1773 w 9833"/>
              <a:gd name="connsiteY1" fmla="*/ 2096 h 9974"/>
              <a:gd name="connsiteX2" fmla="*/ 2861 w 9833"/>
              <a:gd name="connsiteY2" fmla="*/ 5068 h 9974"/>
              <a:gd name="connsiteX3" fmla="*/ 4689 w 9833"/>
              <a:gd name="connsiteY3" fmla="*/ 9974 h 9974"/>
              <a:gd name="connsiteX4" fmla="*/ 8153 w 9833"/>
              <a:gd name="connsiteY4" fmla="*/ 5027 h 9974"/>
              <a:gd name="connsiteX5" fmla="*/ 9833 w 9833"/>
              <a:gd name="connsiteY5" fmla="*/ 292 h 9974"/>
              <a:gd name="connsiteX0" fmla="*/ 0 w 10000"/>
              <a:gd name="connsiteY0" fmla="*/ 51 h 10383"/>
              <a:gd name="connsiteX1" fmla="*/ 1803 w 10000"/>
              <a:gd name="connsiteY1" fmla="*/ 2101 h 10383"/>
              <a:gd name="connsiteX2" fmla="*/ 2910 w 10000"/>
              <a:gd name="connsiteY2" fmla="*/ 5081 h 10383"/>
              <a:gd name="connsiteX3" fmla="*/ 5885 w 10000"/>
              <a:gd name="connsiteY3" fmla="*/ 10383 h 10383"/>
              <a:gd name="connsiteX4" fmla="*/ 8291 w 10000"/>
              <a:gd name="connsiteY4" fmla="*/ 5040 h 10383"/>
              <a:gd name="connsiteX5" fmla="*/ 10000 w 10000"/>
              <a:gd name="connsiteY5" fmla="*/ 293 h 10383"/>
              <a:gd name="connsiteX0" fmla="*/ 0 w 10000"/>
              <a:gd name="connsiteY0" fmla="*/ 56 h 10397"/>
              <a:gd name="connsiteX1" fmla="*/ 1803 w 10000"/>
              <a:gd name="connsiteY1" fmla="*/ 2106 h 10397"/>
              <a:gd name="connsiteX2" fmla="*/ 3366 w 10000"/>
              <a:gd name="connsiteY2" fmla="*/ 6235 h 10397"/>
              <a:gd name="connsiteX3" fmla="*/ 5885 w 10000"/>
              <a:gd name="connsiteY3" fmla="*/ 10388 h 10397"/>
              <a:gd name="connsiteX4" fmla="*/ 8291 w 10000"/>
              <a:gd name="connsiteY4" fmla="*/ 5045 h 10397"/>
              <a:gd name="connsiteX5" fmla="*/ 10000 w 10000"/>
              <a:gd name="connsiteY5" fmla="*/ 298 h 10397"/>
              <a:gd name="connsiteX0" fmla="*/ 0 w 9442"/>
              <a:gd name="connsiteY0" fmla="*/ 21 h 13579"/>
              <a:gd name="connsiteX1" fmla="*/ 1245 w 9442"/>
              <a:gd name="connsiteY1" fmla="*/ 5288 h 13579"/>
              <a:gd name="connsiteX2" fmla="*/ 2808 w 9442"/>
              <a:gd name="connsiteY2" fmla="*/ 9417 h 13579"/>
              <a:gd name="connsiteX3" fmla="*/ 5327 w 9442"/>
              <a:gd name="connsiteY3" fmla="*/ 13570 h 13579"/>
              <a:gd name="connsiteX4" fmla="*/ 7733 w 9442"/>
              <a:gd name="connsiteY4" fmla="*/ 8227 h 13579"/>
              <a:gd name="connsiteX5" fmla="*/ 9442 w 9442"/>
              <a:gd name="connsiteY5" fmla="*/ 3480 h 13579"/>
              <a:gd name="connsiteX0" fmla="*/ 0 w 9678"/>
              <a:gd name="connsiteY0" fmla="*/ 12 h 11068"/>
              <a:gd name="connsiteX1" fmla="*/ 997 w 9678"/>
              <a:gd name="connsiteY1" fmla="*/ 4963 h 11068"/>
              <a:gd name="connsiteX2" fmla="*/ 2652 w 9678"/>
              <a:gd name="connsiteY2" fmla="*/ 8004 h 11068"/>
              <a:gd name="connsiteX3" fmla="*/ 5320 w 9678"/>
              <a:gd name="connsiteY3" fmla="*/ 11062 h 11068"/>
              <a:gd name="connsiteX4" fmla="*/ 7868 w 9678"/>
              <a:gd name="connsiteY4" fmla="*/ 7128 h 11068"/>
              <a:gd name="connsiteX5" fmla="*/ 9678 w 9678"/>
              <a:gd name="connsiteY5" fmla="*/ 3632 h 11068"/>
              <a:gd name="connsiteX0" fmla="*/ 0 w 10000"/>
              <a:gd name="connsiteY0" fmla="*/ 11 h 9340"/>
              <a:gd name="connsiteX1" fmla="*/ 1030 w 10000"/>
              <a:gd name="connsiteY1" fmla="*/ 4484 h 9340"/>
              <a:gd name="connsiteX2" fmla="*/ 2740 w 10000"/>
              <a:gd name="connsiteY2" fmla="*/ 7232 h 9340"/>
              <a:gd name="connsiteX3" fmla="*/ 6940 w 10000"/>
              <a:gd name="connsiteY3" fmla="*/ 9332 h 9340"/>
              <a:gd name="connsiteX4" fmla="*/ 8130 w 10000"/>
              <a:gd name="connsiteY4" fmla="*/ 6440 h 9340"/>
              <a:gd name="connsiteX5" fmla="*/ 10000 w 10000"/>
              <a:gd name="connsiteY5" fmla="*/ 3282 h 9340"/>
              <a:gd name="connsiteX0" fmla="*/ 0 w 10666"/>
              <a:gd name="connsiteY0" fmla="*/ 12 h 10000"/>
              <a:gd name="connsiteX1" fmla="*/ 1030 w 10666"/>
              <a:gd name="connsiteY1" fmla="*/ 4801 h 10000"/>
              <a:gd name="connsiteX2" fmla="*/ 2740 w 10666"/>
              <a:gd name="connsiteY2" fmla="*/ 7743 h 10000"/>
              <a:gd name="connsiteX3" fmla="*/ 6940 w 10666"/>
              <a:gd name="connsiteY3" fmla="*/ 9991 h 10000"/>
              <a:gd name="connsiteX4" fmla="*/ 8130 w 10666"/>
              <a:gd name="connsiteY4" fmla="*/ 6895 h 10000"/>
              <a:gd name="connsiteX5" fmla="*/ 10666 w 10666"/>
              <a:gd name="connsiteY5" fmla="*/ 1986 h 10000"/>
              <a:gd name="connsiteX0" fmla="*/ 0 w 10666"/>
              <a:gd name="connsiteY0" fmla="*/ 12 h 10010"/>
              <a:gd name="connsiteX1" fmla="*/ 1030 w 10666"/>
              <a:gd name="connsiteY1" fmla="*/ 4801 h 10010"/>
              <a:gd name="connsiteX2" fmla="*/ 2740 w 10666"/>
              <a:gd name="connsiteY2" fmla="*/ 7743 h 10010"/>
              <a:gd name="connsiteX3" fmla="*/ 6940 w 10666"/>
              <a:gd name="connsiteY3" fmla="*/ 9991 h 10010"/>
              <a:gd name="connsiteX4" fmla="*/ 9406 w 10666"/>
              <a:gd name="connsiteY4" fmla="*/ 6458 h 10010"/>
              <a:gd name="connsiteX5" fmla="*/ 10666 w 10666"/>
              <a:gd name="connsiteY5" fmla="*/ 1986 h 10010"/>
              <a:gd name="connsiteX0" fmla="*/ 0 w 11054"/>
              <a:gd name="connsiteY0" fmla="*/ 12 h 10010"/>
              <a:gd name="connsiteX1" fmla="*/ 1030 w 11054"/>
              <a:gd name="connsiteY1" fmla="*/ 4801 h 10010"/>
              <a:gd name="connsiteX2" fmla="*/ 2740 w 11054"/>
              <a:gd name="connsiteY2" fmla="*/ 7743 h 10010"/>
              <a:gd name="connsiteX3" fmla="*/ 6940 w 11054"/>
              <a:gd name="connsiteY3" fmla="*/ 9991 h 10010"/>
              <a:gd name="connsiteX4" fmla="*/ 9406 w 11054"/>
              <a:gd name="connsiteY4" fmla="*/ 6458 h 10010"/>
              <a:gd name="connsiteX5" fmla="*/ 11054 w 11054"/>
              <a:gd name="connsiteY5" fmla="*/ 1440 h 10010"/>
              <a:gd name="connsiteX0" fmla="*/ 0 w 11553"/>
              <a:gd name="connsiteY0" fmla="*/ 11 h 10391"/>
              <a:gd name="connsiteX1" fmla="*/ 1529 w 11553"/>
              <a:gd name="connsiteY1" fmla="*/ 5182 h 10391"/>
              <a:gd name="connsiteX2" fmla="*/ 3239 w 11553"/>
              <a:gd name="connsiteY2" fmla="*/ 8124 h 10391"/>
              <a:gd name="connsiteX3" fmla="*/ 7439 w 11553"/>
              <a:gd name="connsiteY3" fmla="*/ 10372 h 10391"/>
              <a:gd name="connsiteX4" fmla="*/ 9905 w 11553"/>
              <a:gd name="connsiteY4" fmla="*/ 6839 h 10391"/>
              <a:gd name="connsiteX5" fmla="*/ 11553 w 11553"/>
              <a:gd name="connsiteY5" fmla="*/ 1821 h 10391"/>
              <a:gd name="connsiteX0" fmla="*/ 0 w 11553"/>
              <a:gd name="connsiteY0" fmla="*/ 11 h 10709"/>
              <a:gd name="connsiteX1" fmla="*/ 1529 w 11553"/>
              <a:gd name="connsiteY1" fmla="*/ 5182 h 10709"/>
              <a:gd name="connsiteX2" fmla="*/ 4682 w 11553"/>
              <a:gd name="connsiteY2" fmla="*/ 9979 h 10709"/>
              <a:gd name="connsiteX3" fmla="*/ 7439 w 11553"/>
              <a:gd name="connsiteY3" fmla="*/ 10372 h 10709"/>
              <a:gd name="connsiteX4" fmla="*/ 9905 w 11553"/>
              <a:gd name="connsiteY4" fmla="*/ 6839 h 10709"/>
              <a:gd name="connsiteX5" fmla="*/ 11553 w 11553"/>
              <a:gd name="connsiteY5" fmla="*/ 1821 h 10709"/>
              <a:gd name="connsiteX0" fmla="*/ 0 w 11553"/>
              <a:gd name="connsiteY0" fmla="*/ 11 h 10901"/>
              <a:gd name="connsiteX1" fmla="*/ 1529 w 11553"/>
              <a:gd name="connsiteY1" fmla="*/ 5182 h 10901"/>
              <a:gd name="connsiteX2" fmla="*/ 4682 w 11553"/>
              <a:gd name="connsiteY2" fmla="*/ 9979 h 10901"/>
              <a:gd name="connsiteX3" fmla="*/ 7439 w 11553"/>
              <a:gd name="connsiteY3" fmla="*/ 10372 h 10901"/>
              <a:gd name="connsiteX4" fmla="*/ 9905 w 11553"/>
              <a:gd name="connsiteY4" fmla="*/ 6839 h 10901"/>
              <a:gd name="connsiteX5" fmla="*/ 11553 w 11553"/>
              <a:gd name="connsiteY5" fmla="*/ 1821 h 10901"/>
              <a:gd name="connsiteX0" fmla="*/ 0 w 11553"/>
              <a:gd name="connsiteY0" fmla="*/ 11 h 10949"/>
              <a:gd name="connsiteX1" fmla="*/ 1529 w 11553"/>
              <a:gd name="connsiteY1" fmla="*/ 5182 h 10949"/>
              <a:gd name="connsiteX2" fmla="*/ 4682 w 11553"/>
              <a:gd name="connsiteY2" fmla="*/ 9979 h 10949"/>
              <a:gd name="connsiteX3" fmla="*/ 7716 w 11553"/>
              <a:gd name="connsiteY3" fmla="*/ 10699 h 10949"/>
              <a:gd name="connsiteX4" fmla="*/ 9905 w 11553"/>
              <a:gd name="connsiteY4" fmla="*/ 6839 h 10949"/>
              <a:gd name="connsiteX5" fmla="*/ 11553 w 11553"/>
              <a:gd name="connsiteY5" fmla="*/ 1821 h 10949"/>
              <a:gd name="connsiteX0" fmla="*/ 0 w 11553"/>
              <a:gd name="connsiteY0" fmla="*/ 11 h 11118"/>
              <a:gd name="connsiteX1" fmla="*/ 1529 w 11553"/>
              <a:gd name="connsiteY1" fmla="*/ 5182 h 11118"/>
              <a:gd name="connsiteX2" fmla="*/ 4682 w 11553"/>
              <a:gd name="connsiteY2" fmla="*/ 9979 h 11118"/>
              <a:gd name="connsiteX3" fmla="*/ 7716 w 11553"/>
              <a:gd name="connsiteY3" fmla="*/ 10699 h 11118"/>
              <a:gd name="connsiteX4" fmla="*/ 9905 w 11553"/>
              <a:gd name="connsiteY4" fmla="*/ 6839 h 11118"/>
              <a:gd name="connsiteX5" fmla="*/ 11553 w 11553"/>
              <a:gd name="connsiteY5" fmla="*/ 1821 h 11118"/>
              <a:gd name="connsiteX0" fmla="*/ 0 w 11553"/>
              <a:gd name="connsiteY0" fmla="*/ 11 h 10981"/>
              <a:gd name="connsiteX1" fmla="*/ 1529 w 11553"/>
              <a:gd name="connsiteY1" fmla="*/ 5182 h 10981"/>
              <a:gd name="connsiteX2" fmla="*/ 4682 w 11553"/>
              <a:gd name="connsiteY2" fmla="*/ 9979 h 10981"/>
              <a:gd name="connsiteX3" fmla="*/ 7716 w 11553"/>
              <a:gd name="connsiteY3" fmla="*/ 10699 h 10981"/>
              <a:gd name="connsiteX4" fmla="*/ 10293 w 11553"/>
              <a:gd name="connsiteY4" fmla="*/ 6402 h 10981"/>
              <a:gd name="connsiteX5" fmla="*/ 11553 w 11553"/>
              <a:gd name="connsiteY5" fmla="*/ 1821 h 10981"/>
              <a:gd name="connsiteX0" fmla="*/ 0 w 12274"/>
              <a:gd name="connsiteY0" fmla="*/ 11 h 10981"/>
              <a:gd name="connsiteX1" fmla="*/ 1529 w 12274"/>
              <a:gd name="connsiteY1" fmla="*/ 5182 h 10981"/>
              <a:gd name="connsiteX2" fmla="*/ 4682 w 12274"/>
              <a:gd name="connsiteY2" fmla="*/ 9979 h 10981"/>
              <a:gd name="connsiteX3" fmla="*/ 7716 w 12274"/>
              <a:gd name="connsiteY3" fmla="*/ 10699 h 10981"/>
              <a:gd name="connsiteX4" fmla="*/ 10293 w 12274"/>
              <a:gd name="connsiteY4" fmla="*/ 6402 h 10981"/>
              <a:gd name="connsiteX5" fmla="*/ 12274 w 12274"/>
              <a:gd name="connsiteY5" fmla="*/ 1712 h 10981"/>
              <a:gd name="connsiteX0" fmla="*/ 0 w 12274"/>
              <a:gd name="connsiteY0" fmla="*/ 11 h 11503"/>
              <a:gd name="connsiteX1" fmla="*/ 1529 w 12274"/>
              <a:gd name="connsiteY1" fmla="*/ 5182 h 11503"/>
              <a:gd name="connsiteX2" fmla="*/ 4682 w 12274"/>
              <a:gd name="connsiteY2" fmla="*/ 9979 h 11503"/>
              <a:gd name="connsiteX3" fmla="*/ 8067 w 12274"/>
              <a:gd name="connsiteY3" fmla="*/ 11314 h 11503"/>
              <a:gd name="connsiteX4" fmla="*/ 10293 w 12274"/>
              <a:gd name="connsiteY4" fmla="*/ 6402 h 11503"/>
              <a:gd name="connsiteX5" fmla="*/ 12274 w 12274"/>
              <a:gd name="connsiteY5" fmla="*/ 1712 h 11503"/>
              <a:gd name="connsiteX0" fmla="*/ 0 w 12274"/>
              <a:gd name="connsiteY0" fmla="*/ 13 h 12589"/>
              <a:gd name="connsiteX1" fmla="*/ 1529 w 12274"/>
              <a:gd name="connsiteY1" fmla="*/ 5184 h 12589"/>
              <a:gd name="connsiteX2" fmla="*/ 3530 w 12274"/>
              <a:gd name="connsiteY2" fmla="*/ 12134 h 12589"/>
              <a:gd name="connsiteX3" fmla="*/ 8067 w 12274"/>
              <a:gd name="connsiteY3" fmla="*/ 11316 h 12589"/>
              <a:gd name="connsiteX4" fmla="*/ 10293 w 12274"/>
              <a:gd name="connsiteY4" fmla="*/ 6404 h 12589"/>
              <a:gd name="connsiteX5" fmla="*/ 12274 w 12274"/>
              <a:gd name="connsiteY5" fmla="*/ 1714 h 12589"/>
              <a:gd name="connsiteX0" fmla="*/ 0 w 12274"/>
              <a:gd name="connsiteY0" fmla="*/ 13 h 12918"/>
              <a:gd name="connsiteX1" fmla="*/ 1529 w 12274"/>
              <a:gd name="connsiteY1" fmla="*/ 5184 h 12918"/>
              <a:gd name="connsiteX2" fmla="*/ 3530 w 12274"/>
              <a:gd name="connsiteY2" fmla="*/ 12134 h 12918"/>
              <a:gd name="connsiteX3" fmla="*/ 8718 w 12274"/>
              <a:gd name="connsiteY3" fmla="*/ 12116 h 12918"/>
              <a:gd name="connsiteX4" fmla="*/ 10293 w 12274"/>
              <a:gd name="connsiteY4" fmla="*/ 6404 h 12918"/>
              <a:gd name="connsiteX5" fmla="*/ 12274 w 12274"/>
              <a:gd name="connsiteY5" fmla="*/ 1714 h 12918"/>
              <a:gd name="connsiteX0" fmla="*/ 0 w 12274"/>
              <a:gd name="connsiteY0" fmla="*/ 13 h 12881"/>
              <a:gd name="connsiteX1" fmla="*/ 1529 w 12274"/>
              <a:gd name="connsiteY1" fmla="*/ 5184 h 12881"/>
              <a:gd name="connsiteX2" fmla="*/ 3530 w 12274"/>
              <a:gd name="connsiteY2" fmla="*/ 12134 h 12881"/>
              <a:gd name="connsiteX3" fmla="*/ 8718 w 12274"/>
              <a:gd name="connsiteY3" fmla="*/ 12116 h 12881"/>
              <a:gd name="connsiteX4" fmla="*/ 11622 w 12274"/>
              <a:gd name="connsiteY4" fmla="*/ 7043 h 12881"/>
              <a:gd name="connsiteX5" fmla="*/ 12274 w 12274"/>
              <a:gd name="connsiteY5" fmla="*/ 1714 h 12881"/>
              <a:gd name="connsiteX0" fmla="*/ 0 w 14400"/>
              <a:gd name="connsiteY0" fmla="*/ 590 h 13458"/>
              <a:gd name="connsiteX1" fmla="*/ 1529 w 14400"/>
              <a:gd name="connsiteY1" fmla="*/ 5761 h 13458"/>
              <a:gd name="connsiteX2" fmla="*/ 3530 w 14400"/>
              <a:gd name="connsiteY2" fmla="*/ 12711 h 13458"/>
              <a:gd name="connsiteX3" fmla="*/ 8718 w 14400"/>
              <a:gd name="connsiteY3" fmla="*/ 12693 h 13458"/>
              <a:gd name="connsiteX4" fmla="*/ 11622 w 14400"/>
              <a:gd name="connsiteY4" fmla="*/ 7620 h 13458"/>
              <a:gd name="connsiteX5" fmla="*/ 14400 w 14400"/>
              <a:gd name="connsiteY5" fmla="*/ 0 h 13458"/>
              <a:gd name="connsiteX0" fmla="*/ 0 w 14324"/>
              <a:gd name="connsiteY0" fmla="*/ 9 h 14742"/>
              <a:gd name="connsiteX1" fmla="*/ 1453 w 14324"/>
              <a:gd name="connsiteY1" fmla="*/ 7045 h 14742"/>
              <a:gd name="connsiteX2" fmla="*/ 3454 w 14324"/>
              <a:gd name="connsiteY2" fmla="*/ 13995 h 14742"/>
              <a:gd name="connsiteX3" fmla="*/ 8642 w 14324"/>
              <a:gd name="connsiteY3" fmla="*/ 13977 h 14742"/>
              <a:gd name="connsiteX4" fmla="*/ 11546 w 14324"/>
              <a:gd name="connsiteY4" fmla="*/ 8904 h 14742"/>
              <a:gd name="connsiteX5" fmla="*/ 14324 w 14324"/>
              <a:gd name="connsiteY5" fmla="*/ 1284 h 14742"/>
              <a:gd name="connsiteX0" fmla="*/ 0 w 13868"/>
              <a:gd name="connsiteY0" fmla="*/ 9 h 14742"/>
              <a:gd name="connsiteX1" fmla="*/ 1453 w 13868"/>
              <a:gd name="connsiteY1" fmla="*/ 7045 h 14742"/>
              <a:gd name="connsiteX2" fmla="*/ 3454 w 13868"/>
              <a:gd name="connsiteY2" fmla="*/ 13995 h 14742"/>
              <a:gd name="connsiteX3" fmla="*/ 8642 w 13868"/>
              <a:gd name="connsiteY3" fmla="*/ 13977 h 14742"/>
              <a:gd name="connsiteX4" fmla="*/ 11546 w 13868"/>
              <a:gd name="connsiteY4" fmla="*/ 8904 h 14742"/>
              <a:gd name="connsiteX5" fmla="*/ 13868 w 13868"/>
              <a:gd name="connsiteY5" fmla="*/ 431 h 14742"/>
              <a:gd name="connsiteX0" fmla="*/ 0 w 13868"/>
              <a:gd name="connsiteY0" fmla="*/ 9 h 14742"/>
              <a:gd name="connsiteX1" fmla="*/ 423 w 13868"/>
              <a:gd name="connsiteY1" fmla="*/ 7045 h 14742"/>
              <a:gd name="connsiteX2" fmla="*/ 3454 w 13868"/>
              <a:gd name="connsiteY2" fmla="*/ 13995 h 14742"/>
              <a:gd name="connsiteX3" fmla="*/ 8642 w 13868"/>
              <a:gd name="connsiteY3" fmla="*/ 13977 h 14742"/>
              <a:gd name="connsiteX4" fmla="*/ 11546 w 13868"/>
              <a:gd name="connsiteY4" fmla="*/ 8904 h 14742"/>
              <a:gd name="connsiteX5" fmla="*/ 13868 w 13868"/>
              <a:gd name="connsiteY5" fmla="*/ 431 h 14742"/>
              <a:gd name="connsiteX0" fmla="*/ 0 w 15585"/>
              <a:gd name="connsiteY0" fmla="*/ 8 h 14948"/>
              <a:gd name="connsiteX1" fmla="*/ 2140 w 15585"/>
              <a:gd name="connsiteY1" fmla="*/ 7251 h 14948"/>
              <a:gd name="connsiteX2" fmla="*/ 5171 w 15585"/>
              <a:gd name="connsiteY2" fmla="*/ 14201 h 14948"/>
              <a:gd name="connsiteX3" fmla="*/ 10359 w 15585"/>
              <a:gd name="connsiteY3" fmla="*/ 14183 h 14948"/>
              <a:gd name="connsiteX4" fmla="*/ 13263 w 15585"/>
              <a:gd name="connsiteY4" fmla="*/ 9110 h 14948"/>
              <a:gd name="connsiteX5" fmla="*/ 15585 w 15585"/>
              <a:gd name="connsiteY5" fmla="*/ 637 h 14948"/>
              <a:gd name="connsiteX0" fmla="*/ 0 w 18207"/>
              <a:gd name="connsiteY0" fmla="*/ 8 h 14948"/>
              <a:gd name="connsiteX1" fmla="*/ 2140 w 18207"/>
              <a:gd name="connsiteY1" fmla="*/ 7251 h 14948"/>
              <a:gd name="connsiteX2" fmla="*/ 5171 w 18207"/>
              <a:gd name="connsiteY2" fmla="*/ 14201 h 14948"/>
              <a:gd name="connsiteX3" fmla="*/ 10359 w 18207"/>
              <a:gd name="connsiteY3" fmla="*/ 14183 h 14948"/>
              <a:gd name="connsiteX4" fmla="*/ 13263 w 18207"/>
              <a:gd name="connsiteY4" fmla="*/ 9110 h 14948"/>
              <a:gd name="connsiteX5" fmla="*/ 18207 w 18207"/>
              <a:gd name="connsiteY5" fmla="*/ 720 h 14948"/>
              <a:gd name="connsiteX0" fmla="*/ 0 w 18207"/>
              <a:gd name="connsiteY0" fmla="*/ 8 h 14939"/>
              <a:gd name="connsiteX1" fmla="*/ 2140 w 18207"/>
              <a:gd name="connsiteY1" fmla="*/ 7251 h 14939"/>
              <a:gd name="connsiteX2" fmla="*/ 5171 w 18207"/>
              <a:gd name="connsiteY2" fmla="*/ 14201 h 14939"/>
              <a:gd name="connsiteX3" fmla="*/ 10359 w 18207"/>
              <a:gd name="connsiteY3" fmla="*/ 14183 h 14939"/>
              <a:gd name="connsiteX4" fmla="*/ 14636 w 18207"/>
              <a:gd name="connsiteY4" fmla="*/ 9275 h 14939"/>
              <a:gd name="connsiteX5" fmla="*/ 18207 w 18207"/>
              <a:gd name="connsiteY5" fmla="*/ 720 h 14939"/>
              <a:gd name="connsiteX0" fmla="*/ 0 w 18113"/>
              <a:gd name="connsiteY0" fmla="*/ 8 h 14939"/>
              <a:gd name="connsiteX1" fmla="*/ 2140 w 18113"/>
              <a:gd name="connsiteY1" fmla="*/ 7251 h 14939"/>
              <a:gd name="connsiteX2" fmla="*/ 5171 w 18113"/>
              <a:gd name="connsiteY2" fmla="*/ 14201 h 14939"/>
              <a:gd name="connsiteX3" fmla="*/ 10359 w 18113"/>
              <a:gd name="connsiteY3" fmla="*/ 14183 h 14939"/>
              <a:gd name="connsiteX4" fmla="*/ 14636 w 18113"/>
              <a:gd name="connsiteY4" fmla="*/ 9275 h 14939"/>
              <a:gd name="connsiteX5" fmla="*/ 18113 w 18113"/>
              <a:gd name="connsiteY5" fmla="*/ 307 h 14939"/>
              <a:gd name="connsiteX0" fmla="*/ 0 w 18300"/>
              <a:gd name="connsiteY0" fmla="*/ 8 h 14939"/>
              <a:gd name="connsiteX1" fmla="*/ 2140 w 18300"/>
              <a:gd name="connsiteY1" fmla="*/ 7251 h 14939"/>
              <a:gd name="connsiteX2" fmla="*/ 5171 w 18300"/>
              <a:gd name="connsiteY2" fmla="*/ 14201 h 14939"/>
              <a:gd name="connsiteX3" fmla="*/ 10359 w 18300"/>
              <a:gd name="connsiteY3" fmla="*/ 14183 h 14939"/>
              <a:gd name="connsiteX4" fmla="*/ 14636 w 18300"/>
              <a:gd name="connsiteY4" fmla="*/ 9275 h 14939"/>
              <a:gd name="connsiteX5" fmla="*/ 18300 w 18300"/>
              <a:gd name="connsiteY5" fmla="*/ 514 h 1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00" h="14939">
                <a:moveTo>
                  <a:pt x="0" y="8"/>
                </a:moveTo>
                <a:cubicBezTo>
                  <a:pt x="478" y="-243"/>
                  <a:pt x="1278" y="4886"/>
                  <a:pt x="2140" y="7251"/>
                </a:cubicBezTo>
                <a:cubicBezTo>
                  <a:pt x="3002" y="9617"/>
                  <a:pt x="3801" y="13046"/>
                  <a:pt x="5171" y="14201"/>
                </a:cubicBezTo>
                <a:cubicBezTo>
                  <a:pt x="6541" y="15356"/>
                  <a:pt x="8782" y="15004"/>
                  <a:pt x="10359" y="14183"/>
                </a:cubicBezTo>
                <a:cubicBezTo>
                  <a:pt x="11937" y="13362"/>
                  <a:pt x="13876" y="10773"/>
                  <a:pt x="14636" y="9275"/>
                </a:cubicBezTo>
                <a:cubicBezTo>
                  <a:pt x="15396" y="7777"/>
                  <a:pt x="17681" y="1117"/>
                  <a:pt x="18300" y="514"/>
                </a:cubicBezTo>
              </a:path>
            </a:pathLst>
          </a:custGeom>
          <a:noFill/>
          <a:ln w="63500" cap="flat" cmpd="sng">
            <a:solidFill>
              <a:srgbClr val="00206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CA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3352800" y="3134270"/>
            <a:ext cx="302058" cy="1394734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819400" y="5262562"/>
            <a:ext cx="0" cy="59633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638999" y="6373472"/>
            <a:ext cx="942401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2351314" y="2807272"/>
            <a:ext cx="914400" cy="1200329"/>
            <a:chOff x="2960914" y="3198591"/>
            <a:chExt cx="914400" cy="1200329"/>
          </a:xfrm>
        </p:grpSpPr>
        <p:sp>
          <p:nvSpPr>
            <p:cNvPr id="30" name="TextBox 29"/>
            <p:cNvSpPr txBox="1"/>
            <p:nvPr/>
          </p:nvSpPr>
          <p:spPr>
            <a:xfrm>
              <a:off x="2960914" y="3198591"/>
              <a:ext cx="914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 </a:t>
              </a:r>
              <a:r>
                <a:rPr lang="en-US" sz="36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</a:p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 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3079836" y="3798755"/>
              <a:ext cx="609600" cy="0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2133600" y="3052762"/>
            <a:ext cx="38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-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715000" y="3822571"/>
            <a:ext cx="1066800" cy="1200329"/>
            <a:chOff x="6019800" y="3822571"/>
            <a:chExt cx="1066800" cy="1200329"/>
          </a:xfrm>
        </p:grpSpPr>
        <p:grpSp>
          <p:nvGrpSpPr>
            <p:cNvPr id="40" name="Group 39"/>
            <p:cNvGrpSpPr/>
            <p:nvPr/>
          </p:nvGrpSpPr>
          <p:grpSpPr>
            <a:xfrm>
              <a:off x="6172200" y="3822571"/>
              <a:ext cx="914400" cy="1200329"/>
              <a:chOff x="2960914" y="3198591"/>
              <a:chExt cx="914400" cy="1200329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2960914" y="3198591"/>
                <a:ext cx="9144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Symbol"/>
                  </a:rPr>
                  <a:t> </a:t>
                </a:r>
                <a:r>
                  <a:rPr lang="en-US" sz="3600" b="1" i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E</a:t>
                </a:r>
              </a:p>
              <a:p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Symbol"/>
                  </a:rPr>
                  <a:t>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endPara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43" name="Straight Connector 42"/>
              <p:cNvCxnSpPr/>
              <p:nvPr/>
            </p:nvCxnSpPr>
            <p:spPr>
              <a:xfrm>
                <a:off x="3079836" y="3798755"/>
                <a:ext cx="609600" cy="0"/>
              </a:xfrm>
              <a:prstGeom prst="line">
                <a:avLst/>
              </a:prstGeom>
              <a:ln w="412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TextBox 43"/>
            <p:cNvSpPr txBox="1"/>
            <p:nvPr/>
          </p:nvSpPr>
          <p:spPr>
            <a:xfrm>
              <a:off x="6019800" y="4043362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- 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096000" y="3586162"/>
            <a:ext cx="457200" cy="152400"/>
            <a:chOff x="5181600" y="4398920"/>
            <a:chExt cx="457200" cy="152400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181600" y="4398920"/>
              <a:ext cx="457200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5181600" y="4551320"/>
              <a:ext cx="457200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/>
          <p:nvPr/>
        </p:nvSpPr>
        <p:spPr>
          <a:xfrm>
            <a:off x="2819400" y="6492081"/>
            <a:ext cx="1083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S =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182504"/>
            <a:ext cx="2642788" cy="9567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700" y="2085349"/>
            <a:ext cx="3136375" cy="113013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86200" y="6206152"/>
            <a:ext cx="1524000" cy="1200329"/>
            <a:chOff x="5715000" y="6053752"/>
            <a:chExt cx="1524000" cy="1200329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5715000" y="6674602"/>
              <a:ext cx="147778" cy="0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5867400" y="6263481"/>
              <a:ext cx="91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</a:t>
              </a:r>
              <a:r>
                <a:rPr lang="en-US" sz="3600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t</a:t>
              </a:r>
              <a:endPara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324600" y="6053752"/>
              <a:ext cx="914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 </a:t>
              </a:r>
              <a:r>
                <a:rPr lang="en-US" sz="36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</a:p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 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6400800" y="6644481"/>
              <a:ext cx="609600" cy="0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756" y="6111081"/>
            <a:ext cx="577215" cy="2819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6111081"/>
            <a:ext cx="268605" cy="2743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394" y="5663739"/>
            <a:ext cx="268605" cy="36542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" y="1539082"/>
            <a:ext cx="1077543" cy="51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3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502920" y="-213519"/>
            <a:ext cx="9052560" cy="2057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Standard boundary terms:</a:t>
            </a:r>
          </a:p>
          <a:p>
            <a:r>
              <a:rPr lang="en-US" dirty="0" smtClean="0"/>
              <a:t>Geodesic Active </a:t>
            </a:r>
            <a:r>
              <a:rPr lang="en-US" dirty="0" smtClean="0"/>
              <a:t>Contours </a:t>
            </a:r>
            <a:endParaRPr lang="en-US" dirty="0"/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08520" y="6949324"/>
            <a:ext cx="2346960" cy="399188"/>
          </a:xfrm>
        </p:spPr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  <p:pic>
        <p:nvPicPr>
          <p:cNvPr id="18" name="Lung_geodesic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560" y="3341398"/>
            <a:ext cx="4104640" cy="3621741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6096000" y="3837949"/>
            <a:ext cx="0" cy="2577932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096000" y="6415881"/>
            <a:ext cx="2514600" cy="0"/>
          </a:xfrm>
          <a:prstGeom prst="straightConnector1">
            <a:avLst/>
          </a:prstGeom>
          <a:ln w="635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3" descr="Light upward diagonal"/>
          <p:cNvSpPr>
            <a:spLocks/>
          </p:cNvSpPr>
          <p:nvPr/>
        </p:nvSpPr>
        <p:spPr bwMode="auto">
          <a:xfrm>
            <a:off x="6248400" y="4282281"/>
            <a:ext cx="2483795" cy="1920322"/>
          </a:xfrm>
          <a:custGeom>
            <a:avLst/>
            <a:gdLst>
              <a:gd name="connsiteX0" fmla="*/ 0 w 10000"/>
              <a:gd name="connsiteY0" fmla="*/ 8342 h 8575"/>
              <a:gd name="connsiteX1" fmla="*/ 692 w 10000"/>
              <a:gd name="connsiteY1" fmla="*/ 6899 h 8575"/>
              <a:gd name="connsiteX2" fmla="*/ 1634 w 10000"/>
              <a:gd name="connsiteY2" fmla="*/ 3539 h 8575"/>
              <a:gd name="connsiteX3" fmla="*/ 2451 w 10000"/>
              <a:gd name="connsiteY3" fmla="*/ 62 h 8575"/>
              <a:gd name="connsiteX4" fmla="*/ 3143 w 10000"/>
              <a:gd name="connsiteY4" fmla="*/ 1505 h 8575"/>
              <a:gd name="connsiteX5" fmla="*/ 4080 w 10000"/>
              <a:gd name="connsiteY5" fmla="*/ 3789 h 8575"/>
              <a:gd name="connsiteX6" fmla="*/ 4817 w 10000"/>
              <a:gd name="connsiteY6" fmla="*/ 6899 h 8575"/>
              <a:gd name="connsiteX7" fmla="*/ 6205 w 10000"/>
              <a:gd name="connsiteY7" fmla="*/ 8224 h 8575"/>
              <a:gd name="connsiteX8" fmla="*/ 7549 w 10000"/>
              <a:gd name="connsiteY8" fmla="*/ 8461 h 8575"/>
              <a:gd name="connsiteX9" fmla="*/ 8326 w 10000"/>
              <a:gd name="connsiteY9" fmla="*/ 6663 h 8575"/>
              <a:gd name="connsiteX10" fmla="*/ 9183 w 10000"/>
              <a:gd name="connsiteY10" fmla="*/ 5587 h 8575"/>
              <a:gd name="connsiteX11" fmla="*/ 9634 w 10000"/>
              <a:gd name="connsiteY11" fmla="*/ 7384 h 8575"/>
              <a:gd name="connsiteX12" fmla="*/ 10000 w 10000"/>
              <a:gd name="connsiteY12" fmla="*/ 8106 h 8575"/>
              <a:gd name="connsiteX0" fmla="*/ 0 w 10000"/>
              <a:gd name="connsiteY0" fmla="*/ 9728 h 10000"/>
              <a:gd name="connsiteX1" fmla="*/ 692 w 10000"/>
              <a:gd name="connsiteY1" fmla="*/ 8045 h 10000"/>
              <a:gd name="connsiteX2" fmla="*/ 1634 w 10000"/>
              <a:gd name="connsiteY2" fmla="*/ 4127 h 10000"/>
              <a:gd name="connsiteX3" fmla="*/ 2451 w 10000"/>
              <a:gd name="connsiteY3" fmla="*/ 72 h 10000"/>
              <a:gd name="connsiteX4" fmla="*/ 3143 w 10000"/>
              <a:gd name="connsiteY4" fmla="*/ 1755 h 10000"/>
              <a:gd name="connsiteX5" fmla="*/ 4080 w 10000"/>
              <a:gd name="connsiteY5" fmla="*/ 4419 h 10000"/>
              <a:gd name="connsiteX6" fmla="*/ 4817 w 10000"/>
              <a:gd name="connsiteY6" fmla="*/ 8045 h 10000"/>
              <a:gd name="connsiteX7" fmla="*/ 6205 w 10000"/>
              <a:gd name="connsiteY7" fmla="*/ 9591 h 10000"/>
              <a:gd name="connsiteX8" fmla="*/ 7549 w 10000"/>
              <a:gd name="connsiteY8" fmla="*/ 9867 h 10000"/>
              <a:gd name="connsiteX9" fmla="*/ 8326 w 10000"/>
              <a:gd name="connsiteY9" fmla="*/ 7770 h 10000"/>
              <a:gd name="connsiteX10" fmla="*/ 9183 w 10000"/>
              <a:gd name="connsiteY10" fmla="*/ 6515 h 10000"/>
              <a:gd name="connsiteX11" fmla="*/ 10000 w 10000"/>
              <a:gd name="connsiteY11" fmla="*/ 9453 h 10000"/>
              <a:gd name="connsiteX0" fmla="*/ 0 w 10000"/>
              <a:gd name="connsiteY0" fmla="*/ 9728 h 10000"/>
              <a:gd name="connsiteX1" fmla="*/ 692 w 10000"/>
              <a:gd name="connsiteY1" fmla="*/ 8045 h 10000"/>
              <a:gd name="connsiteX2" fmla="*/ 1634 w 10000"/>
              <a:gd name="connsiteY2" fmla="*/ 4127 h 10000"/>
              <a:gd name="connsiteX3" fmla="*/ 2451 w 10000"/>
              <a:gd name="connsiteY3" fmla="*/ 72 h 10000"/>
              <a:gd name="connsiteX4" fmla="*/ 3143 w 10000"/>
              <a:gd name="connsiteY4" fmla="*/ 1755 h 10000"/>
              <a:gd name="connsiteX5" fmla="*/ 4080 w 10000"/>
              <a:gd name="connsiteY5" fmla="*/ 4419 h 10000"/>
              <a:gd name="connsiteX6" fmla="*/ 4817 w 10000"/>
              <a:gd name="connsiteY6" fmla="*/ 8045 h 10000"/>
              <a:gd name="connsiteX7" fmla="*/ 6205 w 10000"/>
              <a:gd name="connsiteY7" fmla="*/ 9591 h 10000"/>
              <a:gd name="connsiteX8" fmla="*/ 7549 w 10000"/>
              <a:gd name="connsiteY8" fmla="*/ 9867 h 10000"/>
              <a:gd name="connsiteX9" fmla="*/ 8326 w 10000"/>
              <a:gd name="connsiteY9" fmla="*/ 7770 h 10000"/>
              <a:gd name="connsiteX10" fmla="*/ 10000 w 10000"/>
              <a:gd name="connsiteY10" fmla="*/ 9453 h 10000"/>
              <a:gd name="connsiteX0" fmla="*/ 0 w 10000"/>
              <a:gd name="connsiteY0" fmla="*/ 9728 h 9876"/>
              <a:gd name="connsiteX1" fmla="*/ 692 w 10000"/>
              <a:gd name="connsiteY1" fmla="*/ 8045 h 9876"/>
              <a:gd name="connsiteX2" fmla="*/ 1634 w 10000"/>
              <a:gd name="connsiteY2" fmla="*/ 4127 h 9876"/>
              <a:gd name="connsiteX3" fmla="*/ 2451 w 10000"/>
              <a:gd name="connsiteY3" fmla="*/ 72 h 9876"/>
              <a:gd name="connsiteX4" fmla="*/ 3143 w 10000"/>
              <a:gd name="connsiteY4" fmla="*/ 1755 h 9876"/>
              <a:gd name="connsiteX5" fmla="*/ 4080 w 10000"/>
              <a:gd name="connsiteY5" fmla="*/ 4419 h 9876"/>
              <a:gd name="connsiteX6" fmla="*/ 4817 w 10000"/>
              <a:gd name="connsiteY6" fmla="*/ 8045 h 9876"/>
              <a:gd name="connsiteX7" fmla="*/ 6205 w 10000"/>
              <a:gd name="connsiteY7" fmla="*/ 9591 h 9876"/>
              <a:gd name="connsiteX8" fmla="*/ 7549 w 10000"/>
              <a:gd name="connsiteY8" fmla="*/ 9867 h 9876"/>
              <a:gd name="connsiteX9" fmla="*/ 10000 w 10000"/>
              <a:gd name="connsiteY9" fmla="*/ 9453 h 9876"/>
              <a:gd name="connsiteX0" fmla="*/ 0 w 7549"/>
              <a:gd name="connsiteY0" fmla="*/ 9850 h 10000"/>
              <a:gd name="connsiteX1" fmla="*/ 692 w 7549"/>
              <a:gd name="connsiteY1" fmla="*/ 8146 h 10000"/>
              <a:gd name="connsiteX2" fmla="*/ 1634 w 7549"/>
              <a:gd name="connsiteY2" fmla="*/ 4179 h 10000"/>
              <a:gd name="connsiteX3" fmla="*/ 2451 w 7549"/>
              <a:gd name="connsiteY3" fmla="*/ 73 h 10000"/>
              <a:gd name="connsiteX4" fmla="*/ 3143 w 7549"/>
              <a:gd name="connsiteY4" fmla="*/ 1777 h 10000"/>
              <a:gd name="connsiteX5" fmla="*/ 4080 w 7549"/>
              <a:gd name="connsiteY5" fmla="*/ 4474 h 10000"/>
              <a:gd name="connsiteX6" fmla="*/ 4817 w 7549"/>
              <a:gd name="connsiteY6" fmla="*/ 8146 h 10000"/>
              <a:gd name="connsiteX7" fmla="*/ 6205 w 7549"/>
              <a:gd name="connsiteY7" fmla="*/ 9711 h 10000"/>
              <a:gd name="connsiteX8" fmla="*/ 7549 w 7549"/>
              <a:gd name="connsiteY8" fmla="*/ 9991 h 10000"/>
              <a:gd name="connsiteX0" fmla="*/ 0 w 8220"/>
              <a:gd name="connsiteY0" fmla="*/ 9850 h 9850"/>
              <a:gd name="connsiteX1" fmla="*/ 917 w 8220"/>
              <a:gd name="connsiteY1" fmla="*/ 8146 h 9850"/>
              <a:gd name="connsiteX2" fmla="*/ 2165 w 8220"/>
              <a:gd name="connsiteY2" fmla="*/ 4179 h 9850"/>
              <a:gd name="connsiteX3" fmla="*/ 3247 w 8220"/>
              <a:gd name="connsiteY3" fmla="*/ 73 h 9850"/>
              <a:gd name="connsiteX4" fmla="*/ 4163 w 8220"/>
              <a:gd name="connsiteY4" fmla="*/ 1777 h 9850"/>
              <a:gd name="connsiteX5" fmla="*/ 5405 w 8220"/>
              <a:gd name="connsiteY5" fmla="*/ 4474 h 9850"/>
              <a:gd name="connsiteX6" fmla="*/ 6381 w 8220"/>
              <a:gd name="connsiteY6" fmla="*/ 8146 h 9850"/>
              <a:gd name="connsiteX7" fmla="*/ 8220 w 8220"/>
              <a:gd name="connsiteY7" fmla="*/ 9711 h 9850"/>
              <a:gd name="connsiteX0" fmla="*/ 0 w 7763"/>
              <a:gd name="connsiteY0" fmla="*/ 10000 h 10000"/>
              <a:gd name="connsiteX1" fmla="*/ 1116 w 7763"/>
              <a:gd name="connsiteY1" fmla="*/ 8270 h 10000"/>
              <a:gd name="connsiteX2" fmla="*/ 2634 w 7763"/>
              <a:gd name="connsiteY2" fmla="*/ 4243 h 10000"/>
              <a:gd name="connsiteX3" fmla="*/ 3950 w 7763"/>
              <a:gd name="connsiteY3" fmla="*/ 74 h 10000"/>
              <a:gd name="connsiteX4" fmla="*/ 5064 w 7763"/>
              <a:gd name="connsiteY4" fmla="*/ 1804 h 10000"/>
              <a:gd name="connsiteX5" fmla="*/ 6575 w 7763"/>
              <a:gd name="connsiteY5" fmla="*/ 4542 h 10000"/>
              <a:gd name="connsiteX6" fmla="*/ 7763 w 7763"/>
              <a:gd name="connsiteY6" fmla="*/ 8270 h 10000"/>
              <a:gd name="connsiteX0" fmla="*/ 0 w 10604"/>
              <a:gd name="connsiteY0" fmla="*/ 10000 h 10000"/>
              <a:gd name="connsiteX1" fmla="*/ 1438 w 10604"/>
              <a:gd name="connsiteY1" fmla="*/ 8270 h 10000"/>
              <a:gd name="connsiteX2" fmla="*/ 3393 w 10604"/>
              <a:gd name="connsiteY2" fmla="*/ 4243 h 10000"/>
              <a:gd name="connsiteX3" fmla="*/ 5088 w 10604"/>
              <a:gd name="connsiteY3" fmla="*/ 74 h 10000"/>
              <a:gd name="connsiteX4" fmla="*/ 6523 w 10604"/>
              <a:gd name="connsiteY4" fmla="*/ 1804 h 10000"/>
              <a:gd name="connsiteX5" fmla="*/ 8470 w 10604"/>
              <a:gd name="connsiteY5" fmla="*/ 4542 h 10000"/>
              <a:gd name="connsiteX6" fmla="*/ 10604 w 10604"/>
              <a:gd name="connsiteY6" fmla="*/ 9809 h 10000"/>
              <a:gd name="connsiteX0" fmla="*/ 0 w 10604"/>
              <a:gd name="connsiteY0" fmla="*/ 8388 h 8388"/>
              <a:gd name="connsiteX1" fmla="*/ 1438 w 10604"/>
              <a:gd name="connsiteY1" fmla="*/ 6658 h 8388"/>
              <a:gd name="connsiteX2" fmla="*/ 3393 w 10604"/>
              <a:gd name="connsiteY2" fmla="*/ 2631 h 8388"/>
              <a:gd name="connsiteX3" fmla="*/ 5239 w 10604"/>
              <a:gd name="connsiteY3" fmla="*/ 8122 h 8388"/>
              <a:gd name="connsiteX4" fmla="*/ 6523 w 10604"/>
              <a:gd name="connsiteY4" fmla="*/ 192 h 8388"/>
              <a:gd name="connsiteX5" fmla="*/ 8470 w 10604"/>
              <a:gd name="connsiteY5" fmla="*/ 2930 h 8388"/>
              <a:gd name="connsiteX6" fmla="*/ 10604 w 10604"/>
              <a:gd name="connsiteY6" fmla="*/ 8197 h 8388"/>
              <a:gd name="connsiteX0" fmla="*/ 0 w 9525"/>
              <a:gd name="connsiteY0" fmla="*/ 14 h 13341"/>
              <a:gd name="connsiteX1" fmla="*/ 881 w 9525"/>
              <a:gd name="connsiteY1" fmla="*/ 11507 h 13341"/>
              <a:gd name="connsiteX2" fmla="*/ 2725 w 9525"/>
              <a:gd name="connsiteY2" fmla="*/ 6706 h 13341"/>
              <a:gd name="connsiteX3" fmla="*/ 4466 w 9525"/>
              <a:gd name="connsiteY3" fmla="*/ 13252 h 13341"/>
              <a:gd name="connsiteX4" fmla="*/ 5676 w 9525"/>
              <a:gd name="connsiteY4" fmla="*/ 3798 h 13341"/>
              <a:gd name="connsiteX5" fmla="*/ 7513 w 9525"/>
              <a:gd name="connsiteY5" fmla="*/ 7062 h 13341"/>
              <a:gd name="connsiteX6" fmla="*/ 9525 w 9525"/>
              <a:gd name="connsiteY6" fmla="*/ 13341 h 13341"/>
              <a:gd name="connsiteX0" fmla="*/ 0 w 10000"/>
              <a:gd name="connsiteY0" fmla="*/ 50 h 10040"/>
              <a:gd name="connsiteX1" fmla="*/ 1773 w 10000"/>
              <a:gd name="connsiteY1" fmla="*/ 2095 h 10040"/>
              <a:gd name="connsiteX2" fmla="*/ 2861 w 10000"/>
              <a:gd name="connsiteY2" fmla="*/ 5067 h 10040"/>
              <a:gd name="connsiteX3" fmla="*/ 4689 w 10000"/>
              <a:gd name="connsiteY3" fmla="*/ 9973 h 10040"/>
              <a:gd name="connsiteX4" fmla="*/ 5959 w 10000"/>
              <a:gd name="connsiteY4" fmla="*/ 2887 h 10040"/>
              <a:gd name="connsiteX5" fmla="*/ 7888 w 10000"/>
              <a:gd name="connsiteY5" fmla="*/ 5333 h 10040"/>
              <a:gd name="connsiteX6" fmla="*/ 10000 w 10000"/>
              <a:gd name="connsiteY6" fmla="*/ 10040 h 10040"/>
              <a:gd name="connsiteX0" fmla="*/ 0 w 11496"/>
              <a:gd name="connsiteY0" fmla="*/ 168 h 10114"/>
              <a:gd name="connsiteX1" fmla="*/ 1773 w 11496"/>
              <a:gd name="connsiteY1" fmla="*/ 2213 h 10114"/>
              <a:gd name="connsiteX2" fmla="*/ 2861 w 11496"/>
              <a:gd name="connsiteY2" fmla="*/ 5185 h 10114"/>
              <a:gd name="connsiteX3" fmla="*/ 4689 w 11496"/>
              <a:gd name="connsiteY3" fmla="*/ 10091 h 10114"/>
              <a:gd name="connsiteX4" fmla="*/ 5959 w 11496"/>
              <a:gd name="connsiteY4" fmla="*/ 3005 h 10114"/>
              <a:gd name="connsiteX5" fmla="*/ 7888 w 11496"/>
              <a:gd name="connsiteY5" fmla="*/ 5451 h 10114"/>
              <a:gd name="connsiteX6" fmla="*/ 11496 w 11496"/>
              <a:gd name="connsiteY6" fmla="*/ 74 h 10114"/>
              <a:gd name="connsiteX0" fmla="*/ 0 w 11496"/>
              <a:gd name="connsiteY0" fmla="*/ 320 h 10266"/>
              <a:gd name="connsiteX1" fmla="*/ 1773 w 11496"/>
              <a:gd name="connsiteY1" fmla="*/ 2365 h 10266"/>
              <a:gd name="connsiteX2" fmla="*/ 2861 w 11496"/>
              <a:gd name="connsiteY2" fmla="*/ 5337 h 10266"/>
              <a:gd name="connsiteX3" fmla="*/ 4689 w 11496"/>
              <a:gd name="connsiteY3" fmla="*/ 10243 h 10266"/>
              <a:gd name="connsiteX4" fmla="*/ 5959 w 11496"/>
              <a:gd name="connsiteY4" fmla="*/ 3157 h 10266"/>
              <a:gd name="connsiteX5" fmla="*/ 8736 w 11496"/>
              <a:gd name="connsiteY5" fmla="*/ 1401 h 10266"/>
              <a:gd name="connsiteX6" fmla="*/ 11496 w 11496"/>
              <a:gd name="connsiteY6" fmla="*/ 226 h 10266"/>
              <a:gd name="connsiteX0" fmla="*/ 0 w 11496"/>
              <a:gd name="connsiteY0" fmla="*/ 361 h 10284"/>
              <a:gd name="connsiteX1" fmla="*/ 1773 w 11496"/>
              <a:gd name="connsiteY1" fmla="*/ 2406 h 10284"/>
              <a:gd name="connsiteX2" fmla="*/ 2861 w 11496"/>
              <a:gd name="connsiteY2" fmla="*/ 5378 h 10284"/>
              <a:gd name="connsiteX3" fmla="*/ 4689 w 11496"/>
              <a:gd name="connsiteY3" fmla="*/ 10284 h 10284"/>
              <a:gd name="connsiteX4" fmla="*/ 8153 w 11496"/>
              <a:gd name="connsiteY4" fmla="*/ 5337 h 10284"/>
              <a:gd name="connsiteX5" fmla="*/ 8736 w 11496"/>
              <a:gd name="connsiteY5" fmla="*/ 1442 h 10284"/>
              <a:gd name="connsiteX6" fmla="*/ 11496 w 11496"/>
              <a:gd name="connsiteY6" fmla="*/ 267 h 10284"/>
              <a:gd name="connsiteX0" fmla="*/ 0 w 11496"/>
              <a:gd name="connsiteY0" fmla="*/ 559 h 10482"/>
              <a:gd name="connsiteX1" fmla="*/ 1773 w 11496"/>
              <a:gd name="connsiteY1" fmla="*/ 2604 h 10482"/>
              <a:gd name="connsiteX2" fmla="*/ 2861 w 11496"/>
              <a:gd name="connsiteY2" fmla="*/ 5576 h 10482"/>
              <a:gd name="connsiteX3" fmla="*/ 4689 w 11496"/>
              <a:gd name="connsiteY3" fmla="*/ 10482 h 10482"/>
              <a:gd name="connsiteX4" fmla="*/ 8153 w 11496"/>
              <a:gd name="connsiteY4" fmla="*/ 5535 h 10482"/>
              <a:gd name="connsiteX5" fmla="*/ 9833 w 11496"/>
              <a:gd name="connsiteY5" fmla="*/ 800 h 10482"/>
              <a:gd name="connsiteX6" fmla="*/ 11496 w 11496"/>
              <a:gd name="connsiteY6" fmla="*/ 465 h 10482"/>
              <a:gd name="connsiteX0" fmla="*/ 0 w 11496"/>
              <a:gd name="connsiteY0" fmla="*/ 559 h 10482"/>
              <a:gd name="connsiteX1" fmla="*/ 1773 w 11496"/>
              <a:gd name="connsiteY1" fmla="*/ 2604 h 10482"/>
              <a:gd name="connsiteX2" fmla="*/ 2861 w 11496"/>
              <a:gd name="connsiteY2" fmla="*/ 5576 h 10482"/>
              <a:gd name="connsiteX3" fmla="*/ 4689 w 11496"/>
              <a:gd name="connsiteY3" fmla="*/ 10482 h 10482"/>
              <a:gd name="connsiteX4" fmla="*/ 8153 w 11496"/>
              <a:gd name="connsiteY4" fmla="*/ 5535 h 10482"/>
              <a:gd name="connsiteX5" fmla="*/ 9833 w 11496"/>
              <a:gd name="connsiteY5" fmla="*/ 800 h 10482"/>
              <a:gd name="connsiteX6" fmla="*/ 11496 w 11496"/>
              <a:gd name="connsiteY6" fmla="*/ 465 h 10482"/>
              <a:gd name="connsiteX0" fmla="*/ 0 w 9833"/>
              <a:gd name="connsiteY0" fmla="*/ 51 h 9974"/>
              <a:gd name="connsiteX1" fmla="*/ 1773 w 9833"/>
              <a:gd name="connsiteY1" fmla="*/ 2096 h 9974"/>
              <a:gd name="connsiteX2" fmla="*/ 2861 w 9833"/>
              <a:gd name="connsiteY2" fmla="*/ 5068 h 9974"/>
              <a:gd name="connsiteX3" fmla="*/ 4689 w 9833"/>
              <a:gd name="connsiteY3" fmla="*/ 9974 h 9974"/>
              <a:gd name="connsiteX4" fmla="*/ 8153 w 9833"/>
              <a:gd name="connsiteY4" fmla="*/ 5027 h 9974"/>
              <a:gd name="connsiteX5" fmla="*/ 9833 w 9833"/>
              <a:gd name="connsiteY5" fmla="*/ 292 h 9974"/>
              <a:gd name="connsiteX0" fmla="*/ 0 w 10000"/>
              <a:gd name="connsiteY0" fmla="*/ 51 h 10383"/>
              <a:gd name="connsiteX1" fmla="*/ 1803 w 10000"/>
              <a:gd name="connsiteY1" fmla="*/ 2101 h 10383"/>
              <a:gd name="connsiteX2" fmla="*/ 2910 w 10000"/>
              <a:gd name="connsiteY2" fmla="*/ 5081 h 10383"/>
              <a:gd name="connsiteX3" fmla="*/ 5885 w 10000"/>
              <a:gd name="connsiteY3" fmla="*/ 10383 h 10383"/>
              <a:gd name="connsiteX4" fmla="*/ 8291 w 10000"/>
              <a:gd name="connsiteY4" fmla="*/ 5040 h 10383"/>
              <a:gd name="connsiteX5" fmla="*/ 10000 w 10000"/>
              <a:gd name="connsiteY5" fmla="*/ 293 h 10383"/>
              <a:gd name="connsiteX0" fmla="*/ 0 w 10000"/>
              <a:gd name="connsiteY0" fmla="*/ 56 h 10397"/>
              <a:gd name="connsiteX1" fmla="*/ 1803 w 10000"/>
              <a:gd name="connsiteY1" fmla="*/ 2106 h 10397"/>
              <a:gd name="connsiteX2" fmla="*/ 3366 w 10000"/>
              <a:gd name="connsiteY2" fmla="*/ 6235 h 10397"/>
              <a:gd name="connsiteX3" fmla="*/ 5885 w 10000"/>
              <a:gd name="connsiteY3" fmla="*/ 10388 h 10397"/>
              <a:gd name="connsiteX4" fmla="*/ 8291 w 10000"/>
              <a:gd name="connsiteY4" fmla="*/ 5045 h 10397"/>
              <a:gd name="connsiteX5" fmla="*/ 10000 w 10000"/>
              <a:gd name="connsiteY5" fmla="*/ 298 h 10397"/>
              <a:gd name="connsiteX0" fmla="*/ 0 w 9442"/>
              <a:gd name="connsiteY0" fmla="*/ 21 h 13579"/>
              <a:gd name="connsiteX1" fmla="*/ 1245 w 9442"/>
              <a:gd name="connsiteY1" fmla="*/ 5288 h 13579"/>
              <a:gd name="connsiteX2" fmla="*/ 2808 w 9442"/>
              <a:gd name="connsiteY2" fmla="*/ 9417 h 13579"/>
              <a:gd name="connsiteX3" fmla="*/ 5327 w 9442"/>
              <a:gd name="connsiteY3" fmla="*/ 13570 h 13579"/>
              <a:gd name="connsiteX4" fmla="*/ 7733 w 9442"/>
              <a:gd name="connsiteY4" fmla="*/ 8227 h 13579"/>
              <a:gd name="connsiteX5" fmla="*/ 9442 w 9442"/>
              <a:gd name="connsiteY5" fmla="*/ 3480 h 13579"/>
              <a:gd name="connsiteX0" fmla="*/ 0 w 9678"/>
              <a:gd name="connsiteY0" fmla="*/ 12 h 11068"/>
              <a:gd name="connsiteX1" fmla="*/ 997 w 9678"/>
              <a:gd name="connsiteY1" fmla="*/ 4963 h 11068"/>
              <a:gd name="connsiteX2" fmla="*/ 2652 w 9678"/>
              <a:gd name="connsiteY2" fmla="*/ 8004 h 11068"/>
              <a:gd name="connsiteX3" fmla="*/ 5320 w 9678"/>
              <a:gd name="connsiteY3" fmla="*/ 11062 h 11068"/>
              <a:gd name="connsiteX4" fmla="*/ 7868 w 9678"/>
              <a:gd name="connsiteY4" fmla="*/ 7128 h 11068"/>
              <a:gd name="connsiteX5" fmla="*/ 9678 w 9678"/>
              <a:gd name="connsiteY5" fmla="*/ 3632 h 11068"/>
              <a:gd name="connsiteX0" fmla="*/ 0 w 10000"/>
              <a:gd name="connsiteY0" fmla="*/ 11 h 9340"/>
              <a:gd name="connsiteX1" fmla="*/ 1030 w 10000"/>
              <a:gd name="connsiteY1" fmla="*/ 4484 h 9340"/>
              <a:gd name="connsiteX2" fmla="*/ 2740 w 10000"/>
              <a:gd name="connsiteY2" fmla="*/ 7232 h 9340"/>
              <a:gd name="connsiteX3" fmla="*/ 6940 w 10000"/>
              <a:gd name="connsiteY3" fmla="*/ 9332 h 9340"/>
              <a:gd name="connsiteX4" fmla="*/ 8130 w 10000"/>
              <a:gd name="connsiteY4" fmla="*/ 6440 h 9340"/>
              <a:gd name="connsiteX5" fmla="*/ 10000 w 10000"/>
              <a:gd name="connsiteY5" fmla="*/ 3282 h 9340"/>
              <a:gd name="connsiteX0" fmla="*/ 0 w 10666"/>
              <a:gd name="connsiteY0" fmla="*/ 12 h 10000"/>
              <a:gd name="connsiteX1" fmla="*/ 1030 w 10666"/>
              <a:gd name="connsiteY1" fmla="*/ 4801 h 10000"/>
              <a:gd name="connsiteX2" fmla="*/ 2740 w 10666"/>
              <a:gd name="connsiteY2" fmla="*/ 7743 h 10000"/>
              <a:gd name="connsiteX3" fmla="*/ 6940 w 10666"/>
              <a:gd name="connsiteY3" fmla="*/ 9991 h 10000"/>
              <a:gd name="connsiteX4" fmla="*/ 8130 w 10666"/>
              <a:gd name="connsiteY4" fmla="*/ 6895 h 10000"/>
              <a:gd name="connsiteX5" fmla="*/ 10666 w 10666"/>
              <a:gd name="connsiteY5" fmla="*/ 1986 h 10000"/>
              <a:gd name="connsiteX0" fmla="*/ 0 w 10666"/>
              <a:gd name="connsiteY0" fmla="*/ 12 h 10010"/>
              <a:gd name="connsiteX1" fmla="*/ 1030 w 10666"/>
              <a:gd name="connsiteY1" fmla="*/ 4801 h 10010"/>
              <a:gd name="connsiteX2" fmla="*/ 2740 w 10666"/>
              <a:gd name="connsiteY2" fmla="*/ 7743 h 10010"/>
              <a:gd name="connsiteX3" fmla="*/ 6940 w 10666"/>
              <a:gd name="connsiteY3" fmla="*/ 9991 h 10010"/>
              <a:gd name="connsiteX4" fmla="*/ 9406 w 10666"/>
              <a:gd name="connsiteY4" fmla="*/ 6458 h 10010"/>
              <a:gd name="connsiteX5" fmla="*/ 10666 w 10666"/>
              <a:gd name="connsiteY5" fmla="*/ 1986 h 10010"/>
              <a:gd name="connsiteX0" fmla="*/ 0 w 11054"/>
              <a:gd name="connsiteY0" fmla="*/ 12 h 10010"/>
              <a:gd name="connsiteX1" fmla="*/ 1030 w 11054"/>
              <a:gd name="connsiteY1" fmla="*/ 4801 h 10010"/>
              <a:gd name="connsiteX2" fmla="*/ 2740 w 11054"/>
              <a:gd name="connsiteY2" fmla="*/ 7743 h 10010"/>
              <a:gd name="connsiteX3" fmla="*/ 6940 w 11054"/>
              <a:gd name="connsiteY3" fmla="*/ 9991 h 10010"/>
              <a:gd name="connsiteX4" fmla="*/ 9406 w 11054"/>
              <a:gd name="connsiteY4" fmla="*/ 6458 h 10010"/>
              <a:gd name="connsiteX5" fmla="*/ 11054 w 11054"/>
              <a:gd name="connsiteY5" fmla="*/ 1440 h 10010"/>
              <a:gd name="connsiteX0" fmla="*/ 0 w 11553"/>
              <a:gd name="connsiteY0" fmla="*/ 11 h 10391"/>
              <a:gd name="connsiteX1" fmla="*/ 1529 w 11553"/>
              <a:gd name="connsiteY1" fmla="*/ 5182 h 10391"/>
              <a:gd name="connsiteX2" fmla="*/ 3239 w 11553"/>
              <a:gd name="connsiteY2" fmla="*/ 8124 h 10391"/>
              <a:gd name="connsiteX3" fmla="*/ 7439 w 11553"/>
              <a:gd name="connsiteY3" fmla="*/ 10372 h 10391"/>
              <a:gd name="connsiteX4" fmla="*/ 9905 w 11553"/>
              <a:gd name="connsiteY4" fmla="*/ 6839 h 10391"/>
              <a:gd name="connsiteX5" fmla="*/ 11553 w 11553"/>
              <a:gd name="connsiteY5" fmla="*/ 1821 h 10391"/>
              <a:gd name="connsiteX0" fmla="*/ 0 w 11553"/>
              <a:gd name="connsiteY0" fmla="*/ 11 h 10709"/>
              <a:gd name="connsiteX1" fmla="*/ 1529 w 11553"/>
              <a:gd name="connsiteY1" fmla="*/ 5182 h 10709"/>
              <a:gd name="connsiteX2" fmla="*/ 4682 w 11553"/>
              <a:gd name="connsiteY2" fmla="*/ 9979 h 10709"/>
              <a:gd name="connsiteX3" fmla="*/ 7439 w 11553"/>
              <a:gd name="connsiteY3" fmla="*/ 10372 h 10709"/>
              <a:gd name="connsiteX4" fmla="*/ 9905 w 11553"/>
              <a:gd name="connsiteY4" fmla="*/ 6839 h 10709"/>
              <a:gd name="connsiteX5" fmla="*/ 11553 w 11553"/>
              <a:gd name="connsiteY5" fmla="*/ 1821 h 10709"/>
              <a:gd name="connsiteX0" fmla="*/ 0 w 11553"/>
              <a:gd name="connsiteY0" fmla="*/ 11 h 10901"/>
              <a:gd name="connsiteX1" fmla="*/ 1529 w 11553"/>
              <a:gd name="connsiteY1" fmla="*/ 5182 h 10901"/>
              <a:gd name="connsiteX2" fmla="*/ 4682 w 11553"/>
              <a:gd name="connsiteY2" fmla="*/ 9979 h 10901"/>
              <a:gd name="connsiteX3" fmla="*/ 7439 w 11553"/>
              <a:gd name="connsiteY3" fmla="*/ 10372 h 10901"/>
              <a:gd name="connsiteX4" fmla="*/ 9905 w 11553"/>
              <a:gd name="connsiteY4" fmla="*/ 6839 h 10901"/>
              <a:gd name="connsiteX5" fmla="*/ 11553 w 11553"/>
              <a:gd name="connsiteY5" fmla="*/ 1821 h 10901"/>
              <a:gd name="connsiteX0" fmla="*/ 0 w 11553"/>
              <a:gd name="connsiteY0" fmla="*/ 11 h 10949"/>
              <a:gd name="connsiteX1" fmla="*/ 1529 w 11553"/>
              <a:gd name="connsiteY1" fmla="*/ 5182 h 10949"/>
              <a:gd name="connsiteX2" fmla="*/ 4682 w 11553"/>
              <a:gd name="connsiteY2" fmla="*/ 9979 h 10949"/>
              <a:gd name="connsiteX3" fmla="*/ 7716 w 11553"/>
              <a:gd name="connsiteY3" fmla="*/ 10699 h 10949"/>
              <a:gd name="connsiteX4" fmla="*/ 9905 w 11553"/>
              <a:gd name="connsiteY4" fmla="*/ 6839 h 10949"/>
              <a:gd name="connsiteX5" fmla="*/ 11553 w 11553"/>
              <a:gd name="connsiteY5" fmla="*/ 1821 h 10949"/>
              <a:gd name="connsiteX0" fmla="*/ 0 w 11553"/>
              <a:gd name="connsiteY0" fmla="*/ 11 h 11118"/>
              <a:gd name="connsiteX1" fmla="*/ 1529 w 11553"/>
              <a:gd name="connsiteY1" fmla="*/ 5182 h 11118"/>
              <a:gd name="connsiteX2" fmla="*/ 4682 w 11553"/>
              <a:gd name="connsiteY2" fmla="*/ 9979 h 11118"/>
              <a:gd name="connsiteX3" fmla="*/ 7716 w 11553"/>
              <a:gd name="connsiteY3" fmla="*/ 10699 h 11118"/>
              <a:gd name="connsiteX4" fmla="*/ 9905 w 11553"/>
              <a:gd name="connsiteY4" fmla="*/ 6839 h 11118"/>
              <a:gd name="connsiteX5" fmla="*/ 11553 w 11553"/>
              <a:gd name="connsiteY5" fmla="*/ 1821 h 11118"/>
              <a:gd name="connsiteX0" fmla="*/ 0 w 11553"/>
              <a:gd name="connsiteY0" fmla="*/ 11 h 10981"/>
              <a:gd name="connsiteX1" fmla="*/ 1529 w 11553"/>
              <a:gd name="connsiteY1" fmla="*/ 5182 h 10981"/>
              <a:gd name="connsiteX2" fmla="*/ 4682 w 11553"/>
              <a:gd name="connsiteY2" fmla="*/ 9979 h 10981"/>
              <a:gd name="connsiteX3" fmla="*/ 7716 w 11553"/>
              <a:gd name="connsiteY3" fmla="*/ 10699 h 10981"/>
              <a:gd name="connsiteX4" fmla="*/ 10293 w 11553"/>
              <a:gd name="connsiteY4" fmla="*/ 6402 h 10981"/>
              <a:gd name="connsiteX5" fmla="*/ 11553 w 11553"/>
              <a:gd name="connsiteY5" fmla="*/ 1821 h 10981"/>
              <a:gd name="connsiteX0" fmla="*/ 0 w 12274"/>
              <a:gd name="connsiteY0" fmla="*/ 11 h 10981"/>
              <a:gd name="connsiteX1" fmla="*/ 1529 w 12274"/>
              <a:gd name="connsiteY1" fmla="*/ 5182 h 10981"/>
              <a:gd name="connsiteX2" fmla="*/ 4682 w 12274"/>
              <a:gd name="connsiteY2" fmla="*/ 9979 h 10981"/>
              <a:gd name="connsiteX3" fmla="*/ 7716 w 12274"/>
              <a:gd name="connsiteY3" fmla="*/ 10699 h 10981"/>
              <a:gd name="connsiteX4" fmla="*/ 10293 w 12274"/>
              <a:gd name="connsiteY4" fmla="*/ 6402 h 10981"/>
              <a:gd name="connsiteX5" fmla="*/ 12274 w 12274"/>
              <a:gd name="connsiteY5" fmla="*/ 1712 h 10981"/>
              <a:gd name="connsiteX0" fmla="*/ 0 w 12274"/>
              <a:gd name="connsiteY0" fmla="*/ 11 h 11503"/>
              <a:gd name="connsiteX1" fmla="*/ 1529 w 12274"/>
              <a:gd name="connsiteY1" fmla="*/ 5182 h 11503"/>
              <a:gd name="connsiteX2" fmla="*/ 4682 w 12274"/>
              <a:gd name="connsiteY2" fmla="*/ 9979 h 11503"/>
              <a:gd name="connsiteX3" fmla="*/ 8067 w 12274"/>
              <a:gd name="connsiteY3" fmla="*/ 11314 h 11503"/>
              <a:gd name="connsiteX4" fmla="*/ 10293 w 12274"/>
              <a:gd name="connsiteY4" fmla="*/ 6402 h 11503"/>
              <a:gd name="connsiteX5" fmla="*/ 12274 w 12274"/>
              <a:gd name="connsiteY5" fmla="*/ 1712 h 11503"/>
              <a:gd name="connsiteX0" fmla="*/ 0 w 12274"/>
              <a:gd name="connsiteY0" fmla="*/ 13 h 12589"/>
              <a:gd name="connsiteX1" fmla="*/ 1529 w 12274"/>
              <a:gd name="connsiteY1" fmla="*/ 5184 h 12589"/>
              <a:gd name="connsiteX2" fmla="*/ 3530 w 12274"/>
              <a:gd name="connsiteY2" fmla="*/ 12134 h 12589"/>
              <a:gd name="connsiteX3" fmla="*/ 8067 w 12274"/>
              <a:gd name="connsiteY3" fmla="*/ 11316 h 12589"/>
              <a:gd name="connsiteX4" fmla="*/ 10293 w 12274"/>
              <a:gd name="connsiteY4" fmla="*/ 6404 h 12589"/>
              <a:gd name="connsiteX5" fmla="*/ 12274 w 12274"/>
              <a:gd name="connsiteY5" fmla="*/ 1714 h 12589"/>
              <a:gd name="connsiteX0" fmla="*/ 0 w 12274"/>
              <a:gd name="connsiteY0" fmla="*/ 13 h 12918"/>
              <a:gd name="connsiteX1" fmla="*/ 1529 w 12274"/>
              <a:gd name="connsiteY1" fmla="*/ 5184 h 12918"/>
              <a:gd name="connsiteX2" fmla="*/ 3530 w 12274"/>
              <a:gd name="connsiteY2" fmla="*/ 12134 h 12918"/>
              <a:gd name="connsiteX3" fmla="*/ 8718 w 12274"/>
              <a:gd name="connsiteY3" fmla="*/ 12116 h 12918"/>
              <a:gd name="connsiteX4" fmla="*/ 10293 w 12274"/>
              <a:gd name="connsiteY4" fmla="*/ 6404 h 12918"/>
              <a:gd name="connsiteX5" fmla="*/ 12274 w 12274"/>
              <a:gd name="connsiteY5" fmla="*/ 1714 h 12918"/>
              <a:gd name="connsiteX0" fmla="*/ 0 w 12274"/>
              <a:gd name="connsiteY0" fmla="*/ 13 h 12881"/>
              <a:gd name="connsiteX1" fmla="*/ 1529 w 12274"/>
              <a:gd name="connsiteY1" fmla="*/ 5184 h 12881"/>
              <a:gd name="connsiteX2" fmla="*/ 3530 w 12274"/>
              <a:gd name="connsiteY2" fmla="*/ 12134 h 12881"/>
              <a:gd name="connsiteX3" fmla="*/ 8718 w 12274"/>
              <a:gd name="connsiteY3" fmla="*/ 12116 h 12881"/>
              <a:gd name="connsiteX4" fmla="*/ 11622 w 12274"/>
              <a:gd name="connsiteY4" fmla="*/ 7043 h 12881"/>
              <a:gd name="connsiteX5" fmla="*/ 12274 w 12274"/>
              <a:gd name="connsiteY5" fmla="*/ 1714 h 12881"/>
              <a:gd name="connsiteX0" fmla="*/ 0 w 14400"/>
              <a:gd name="connsiteY0" fmla="*/ 590 h 13458"/>
              <a:gd name="connsiteX1" fmla="*/ 1529 w 14400"/>
              <a:gd name="connsiteY1" fmla="*/ 5761 h 13458"/>
              <a:gd name="connsiteX2" fmla="*/ 3530 w 14400"/>
              <a:gd name="connsiteY2" fmla="*/ 12711 h 13458"/>
              <a:gd name="connsiteX3" fmla="*/ 8718 w 14400"/>
              <a:gd name="connsiteY3" fmla="*/ 12693 h 13458"/>
              <a:gd name="connsiteX4" fmla="*/ 11622 w 14400"/>
              <a:gd name="connsiteY4" fmla="*/ 7620 h 13458"/>
              <a:gd name="connsiteX5" fmla="*/ 14400 w 14400"/>
              <a:gd name="connsiteY5" fmla="*/ 0 h 13458"/>
              <a:gd name="connsiteX0" fmla="*/ 0 w 14324"/>
              <a:gd name="connsiteY0" fmla="*/ 9 h 14742"/>
              <a:gd name="connsiteX1" fmla="*/ 1453 w 14324"/>
              <a:gd name="connsiteY1" fmla="*/ 7045 h 14742"/>
              <a:gd name="connsiteX2" fmla="*/ 3454 w 14324"/>
              <a:gd name="connsiteY2" fmla="*/ 13995 h 14742"/>
              <a:gd name="connsiteX3" fmla="*/ 8642 w 14324"/>
              <a:gd name="connsiteY3" fmla="*/ 13977 h 14742"/>
              <a:gd name="connsiteX4" fmla="*/ 11546 w 14324"/>
              <a:gd name="connsiteY4" fmla="*/ 8904 h 14742"/>
              <a:gd name="connsiteX5" fmla="*/ 14324 w 14324"/>
              <a:gd name="connsiteY5" fmla="*/ 1284 h 14742"/>
              <a:gd name="connsiteX0" fmla="*/ 0 w 13868"/>
              <a:gd name="connsiteY0" fmla="*/ 9 h 14742"/>
              <a:gd name="connsiteX1" fmla="*/ 1453 w 13868"/>
              <a:gd name="connsiteY1" fmla="*/ 7045 h 14742"/>
              <a:gd name="connsiteX2" fmla="*/ 3454 w 13868"/>
              <a:gd name="connsiteY2" fmla="*/ 13995 h 14742"/>
              <a:gd name="connsiteX3" fmla="*/ 8642 w 13868"/>
              <a:gd name="connsiteY3" fmla="*/ 13977 h 14742"/>
              <a:gd name="connsiteX4" fmla="*/ 11546 w 13868"/>
              <a:gd name="connsiteY4" fmla="*/ 8904 h 14742"/>
              <a:gd name="connsiteX5" fmla="*/ 13868 w 13868"/>
              <a:gd name="connsiteY5" fmla="*/ 431 h 14742"/>
              <a:gd name="connsiteX0" fmla="*/ 0 w 13868"/>
              <a:gd name="connsiteY0" fmla="*/ 9 h 14742"/>
              <a:gd name="connsiteX1" fmla="*/ 423 w 13868"/>
              <a:gd name="connsiteY1" fmla="*/ 7045 h 14742"/>
              <a:gd name="connsiteX2" fmla="*/ 3454 w 13868"/>
              <a:gd name="connsiteY2" fmla="*/ 13995 h 14742"/>
              <a:gd name="connsiteX3" fmla="*/ 8642 w 13868"/>
              <a:gd name="connsiteY3" fmla="*/ 13977 h 14742"/>
              <a:gd name="connsiteX4" fmla="*/ 11546 w 13868"/>
              <a:gd name="connsiteY4" fmla="*/ 8904 h 14742"/>
              <a:gd name="connsiteX5" fmla="*/ 13868 w 13868"/>
              <a:gd name="connsiteY5" fmla="*/ 431 h 14742"/>
              <a:gd name="connsiteX0" fmla="*/ 0 w 15585"/>
              <a:gd name="connsiteY0" fmla="*/ 8 h 14948"/>
              <a:gd name="connsiteX1" fmla="*/ 2140 w 15585"/>
              <a:gd name="connsiteY1" fmla="*/ 7251 h 14948"/>
              <a:gd name="connsiteX2" fmla="*/ 5171 w 15585"/>
              <a:gd name="connsiteY2" fmla="*/ 14201 h 14948"/>
              <a:gd name="connsiteX3" fmla="*/ 10359 w 15585"/>
              <a:gd name="connsiteY3" fmla="*/ 14183 h 14948"/>
              <a:gd name="connsiteX4" fmla="*/ 13263 w 15585"/>
              <a:gd name="connsiteY4" fmla="*/ 9110 h 14948"/>
              <a:gd name="connsiteX5" fmla="*/ 15585 w 15585"/>
              <a:gd name="connsiteY5" fmla="*/ 637 h 14948"/>
              <a:gd name="connsiteX0" fmla="*/ 0 w 18207"/>
              <a:gd name="connsiteY0" fmla="*/ 8 h 14948"/>
              <a:gd name="connsiteX1" fmla="*/ 2140 w 18207"/>
              <a:gd name="connsiteY1" fmla="*/ 7251 h 14948"/>
              <a:gd name="connsiteX2" fmla="*/ 5171 w 18207"/>
              <a:gd name="connsiteY2" fmla="*/ 14201 h 14948"/>
              <a:gd name="connsiteX3" fmla="*/ 10359 w 18207"/>
              <a:gd name="connsiteY3" fmla="*/ 14183 h 14948"/>
              <a:gd name="connsiteX4" fmla="*/ 13263 w 18207"/>
              <a:gd name="connsiteY4" fmla="*/ 9110 h 14948"/>
              <a:gd name="connsiteX5" fmla="*/ 18207 w 18207"/>
              <a:gd name="connsiteY5" fmla="*/ 720 h 14948"/>
              <a:gd name="connsiteX0" fmla="*/ 0 w 18207"/>
              <a:gd name="connsiteY0" fmla="*/ 8 h 14939"/>
              <a:gd name="connsiteX1" fmla="*/ 2140 w 18207"/>
              <a:gd name="connsiteY1" fmla="*/ 7251 h 14939"/>
              <a:gd name="connsiteX2" fmla="*/ 5171 w 18207"/>
              <a:gd name="connsiteY2" fmla="*/ 14201 h 14939"/>
              <a:gd name="connsiteX3" fmla="*/ 10359 w 18207"/>
              <a:gd name="connsiteY3" fmla="*/ 14183 h 14939"/>
              <a:gd name="connsiteX4" fmla="*/ 14636 w 18207"/>
              <a:gd name="connsiteY4" fmla="*/ 9275 h 14939"/>
              <a:gd name="connsiteX5" fmla="*/ 18207 w 18207"/>
              <a:gd name="connsiteY5" fmla="*/ 720 h 14939"/>
              <a:gd name="connsiteX0" fmla="*/ 0 w 18113"/>
              <a:gd name="connsiteY0" fmla="*/ 8 h 14939"/>
              <a:gd name="connsiteX1" fmla="*/ 2140 w 18113"/>
              <a:gd name="connsiteY1" fmla="*/ 7251 h 14939"/>
              <a:gd name="connsiteX2" fmla="*/ 5171 w 18113"/>
              <a:gd name="connsiteY2" fmla="*/ 14201 h 14939"/>
              <a:gd name="connsiteX3" fmla="*/ 10359 w 18113"/>
              <a:gd name="connsiteY3" fmla="*/ 14183 h 14939"/>
              <a:gd name="connsiteX4" fmla="*/ 14636 w 18113"/>
              <a:gd name="connsiteY4" fmla="*/ 9275 h 14939"/>
              <a:gd name="connsiteX5" fmla="*/ 18113 w 18113"/>
              <a:gd name="connsiteY5" fmla="*/ 307 h 14939"/>
              <a:gd name="connsiteX0" fmla="*/ 0 w 18300"/>
              <a:gd name="connsiteY0" fmla="*/ 8 h 14939"/>
              <a:gd name="connsiteX1" fmla="*/ 2140 w 18300"/>
              <a:gd name="connsiteY1" fmla="*/ 7251 h 14939"/>
              <a:gd name="connsiteX2" fmla="*/ 5171 w 18300"/>
              <a:gd name="connsiteY2" fmla="*/ 14201 h 14939"/>
              <a:gd name="connsiteX3" fmla="*/ 10359 w 18300"/>
              <a:gd name="connsiteY3" fmla="*/ 14183 h 14939"/>
              <a:gd name="connsiteX4" fmla="*/ 14636 w 18300"/>
              <a:gd name="connsiteY4" fmla="*/ 9275 h 14939"/>
              <a:gd name="connsiteX5" fmla="*/ 18300 w 18300"/>
              <a:gd name="connsiteY5" fmla="*/ 514 h 14939"/>
              <a:gd name="connsiteX0" fmla="*/ 0 w 14721"/>
              <a:gd name="connsiteY0" fmla="*/ 8 h 14939"/>
              <a:gd name="connsiteX1" fmla="*/ 2140 w 14721"/>
              <a:gd name="connsiteY1" fmla="*/ 7251 h 14939"/>
              <a:gd name="connsiteX2" fmla="*/ 5171 w 14721"/>
              <a:gd name="connsiteY2" fmla="*/ 14201 h 14939"/>
              <a:gd name="connsiteX3" fmla="*/ 10359 w 14721"/>
              <a:gd name="connsiteY3" fmla="*/ 14183 h 14939"/>
              <a:gd name="connsiteX4" fmla="*/ 14636 w 14721"/>
              <a:gd name="connsiteY4" fmla="*/ 9275 h 14939"/>
              <a:gd name="connsiteX5" fmla="*/ 11441 w 14721"/>
              <a:gd name="connsiteY5" fmla="*/ 12132 h 14939"/>
              <a:gd name="connsiteX0" fmla="*/ 0 w 14636"/>
              <a:gd name="connsiteY0" fmla="*/ 8 h 14939"/>
              <a:gd name="connsiteX1" fmla="*/ 2140 w 14636"/>
              <a:gd name="connsiteY1" fmla="*/ 7251 h 14939"/>
              <a:gd name="connsiteX2" fmla="*/ 5171 w 14636"/>
              <a:gd name="connsiteY2" fmla="*/ 14201 h 14939"/>
              <a:gd name="connsiteX3" fmla="*/ 10359 w 14636"/>
              <a:gd name="connsiteY3" fmla="*/ 14183 h 14939"/>
              <a:gd name="connsiteX4" fmla="*/ 14636 w 14636"/>
              <a:gd name="connsiteY4" fmla="*/ 9275 h 14939"/>
              <a:gd name="connsiteX0" fmla="*/ 0 w 10359"/>
              <a:gd name="connsiteY0" fmla="*/ 8 h 14939"/>
              <a:gd name="connsiteX1" fmla="*/ 2140 w 10359"/>
              <a:gd name="connsiteY1" fmla="*/ 7251 h 14939"/>
              <a:gd name="connsiteX2" fmla="*/ 5171 w 10359"/>
              <a:gd name="connsiteY2" fmla="*/ 14201 h 14939"/>
              <a:gd name="connsiteX3" fmla="*/ 10359 w 10359"/>
              <a:gd name="connsiteY3" fmla="*/ 14183 h 14939"/>
              <a:gd name="connsiteX0" fmla="*/ 0 w 14294"/>
              <a:gd name="connsiteY0" fmla="*/ 8 h 16362"/>
              <a:gd name="connsiteX1" fmla="*/ 2140 w 14294"/>
              <a:gd name="connsiteY1" fmla="*/ 7251 h 16362"/>
              <a:gd name="connsiteX2" fmla="*/ 5171 w 14294"/>
              <a:gd name="connsiteY2" fmla="*/ 14201 h 16362"/>
              <a:gd name="connsiteX3" fmla="*/ 14294 w 14294"/>
              <a:gd name="connsiteY3" fmla="*/ 16101 h 16362"/>
              <a:gd name="connsiteX0" fmla="*/ 0 w 13957"/>
              <a:gd name="connsiteY0" fmla="*/ 8 h 15968"/>
              <a:gd name="connsiteX1" fmla="*/ 2140 w 13957"/>
              <a:gd name="connsiteY1" fmla="*/ 7251 h 15968"/>
              <a:gd name="connsiteX2" fmla="*/ 5171 w 13957"/>
              <a:gd name="connsiteY2" fmla="*/ 14201 h 15968"/>
              <a:gd name="connsiteX3" fmla="*/ 13957 w 13957"/>
              <a:gd name="connsiteY3" fmla="*/ 15650 h 15968"/>
              <a:gd name="connsiteX0" fmla="*/ 0 w 12608"/>
              <a:gd name="connsiteY0" fmla="*/ 10 h 15293"/>
              <a:gd name="connsiteX1" fmla="*/ 791 w 12608"/>
              <a:gd name="connsiteY1" fmla="*/ 6576 h 15293"/>
              <a:gd name="connsiteX2" fmla="*/ 3822 w 12608"/>
              <a:gd name="connsiteY2" fmla="*/ 13526 h 15293"/>
              <a:gd name="connsiteX3" fmla="*/ 12608 w 12608"/>
              <a:gd name="connsiteY3" fmla="*/ 14975 h 15293"/>
              <a:gd name="connsiteX0" fmla="*/ 0 w 19242"/>
              <a:gd name="connsiteY0" fmla="*/ 10 h 14924"/>
              <a:gd name="connsiteX1" fmla="*/ 791 w 19242"/>
              <a:gd name="connsiteY1" fmla="*/ 6576 h 14924"/>
              <a:gd name="connsiteX2" fmla="*/ 3822 w 19242"/>
              <a:gd name="connsiteY2" fmla="*/ 13526 h 14924"/>
              <a:gd name="connsiteX3" fmla="*/ 19242 w 19242"/>
              <a:gd name="connsiteY3" fmla="*/ 14524 h 1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42" h="14924">
                <a:moveTo>
                  <a:pt x="0" y="10"/>
                </a:moveTo>
                <a:cubicBezTo>
                  <a:pt x="478" y="-241"/>
                  <a:pt x="154" y="4323"/>
                  <a:pt x="791" y="6576"/>
                </a:cubicBezTo>
                <a:cubicBezTo>
                  <a:pt x="1428" y="8829"/>
                  <a:pt x="747" y="12201"/>
                  <a:pt x="3822" y="13526"/>
                </a:cubicBezTo>
                <a:cubicBezTo>
                  <a:pt x="6897" y="14851"/>
                  <a:pt x="17665" y="15345"/>
                  <a:pt x="19242" y="14524"/>
                </a:cubicBezTo>
              </a:path>
            </a:pathLst>
          </a:custGeom>
          <a:noFill/>
          <a:ln w="63500" cap="flat" cmpd="sng">
            <a:solidFill>
              <a:srgbClr val="00206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CA"/>
          </a:p>
        </p:txBody>
      </p:sp>
      <p:sp>
        <p:nvSpPr>
          <p:cNvPr id="10" name="TextBox 9"/>
          <p:cNvSpPr txBox="1"/>
          <p:nvPr/>
        </p:nvSpPr>
        <p:spPr>
          <a:xfrm>
            <a:off x="7010400" y="1470084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solidFill>
                  <a:schemeClr val="tx2"/>
                </a:solidFill>
                <a:latin typeface="+mj-lt"/>
              </a:rPr>
              <a:t>e.g., </a:t>
            </a:r>
            <a:r>
              <a:rPr lang="en-CA" sz="2400" b="1" dirty="0" err="1" smtClean="0">
                <a:solidFill>
                  <a:schemeClr val="tx2"/>
                </a:solidFill>
                <a:latin typeface="+mj-lt"/>
              </a:rPr>
              <a:t>Caselles</a:t>
            </a:r>
            <a:r>
              <a:rPr lang="en-CA" sz="2400" b="1" dirty="0" smtClean="0">
                <a:solidFill>
                  <a:schemeClr val="tx2"/>
                </a:solidFill>
                <a:latin typeface="+mj-lt"/>
              </a:rPr>
              <a:t> et al., 97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24881"/>
            <a:ext cx="4784775" cy="5889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990" y="3384747"/>
            <a:ext cx="308610" cy="44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6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6.5"/>
  <p:tag name="ORIGINALWIDTH" val="2415.75"/>
  <p:tag name="LATEXADDIN" val="\documentclass{article}&#10;\usepackage{amsmath}&#10;\pagestyle{empty}&#10;\begin{document}&#10;&#10;\begin{equation}&#10;\gamma: (p,t) \in [0, 1] \times {\mathbf R}^+  \rightarrow (x(p,t),y(p,t)) \in \Omega&#10;\nonumber&#10;\end{equation}&#10;&#10;&#10;\end{document}"/>
  <p:tag name="IGUANATEXSIZE" val="2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"/>
  <p:tag name="ORIGINALWIDTH" val="227.25"/>
  <p:tag name="LATEXADDIN" val="\documentclass{article}&#10;\usepackage{amsmath}&#10;\pagestyle{empty}&#10;\begin{document}&#10;&#10;\begin{equation}&#10;{\mathbf S}^{t+1}&#10;\nonumber&#10;\end{equation}&#10;&#10;&#10;\end{document}"/>
  <p:tag name="IGUANATEXSIZE" val="2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"/>
  <p:tag name="ORIGINALWIDTH" val="105.75"/>
  <p:tag name="LATEXADDIN" val="\documentclass{article}&#10;\usepackage{amsmath}&#10;\pagestyle{empty}&#10;\begin{document}&#10;&#10;\begin{equation}&#10;{\mathbf S}^{t}&#10;\nonumber&#10;\end{equation}&#10;&#10;&#10;\end{document}"/>
  <p:tag name="IGUANATEXSIZE" val="2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.75"/>
  <p:tag name="ORIGINALWIDTH" val="64.5"/>
  <p:tag name="LATEXADDIN" val="\documentclass{article}&#10;\usepackage{amsmath}&#10;\pagestyle{empty}&#10;\begin{document}&#10;&#10;\begin{equation}&#10;{\mathbf S}&#10;\nonumber&#10;\end{equation}&#10;&#10;&#10;\end{document}"/>
  <p:tag name="IGUANATEXSIZE" val="2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258.75"/>
  <p:tag name="LATEXADDIN" val="\documentclass{article}&#10;\usepackage{amsmath}&#10;\pagestyle{empty}&#10;\begin{document}&#10;&#10;\begin{equation}&#10;E({\mathbf S})&#10;\nonumber&#10;\end{equation}&#10;&#10;&#10;\end{document}"/>
  <p:tag name="IGUANATEXSIZE" val="2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1.75"/>
  <p:tag name="ORIGINALWIDTH" val="723"/>
  <p:tag name="LATEXADDIN" val="\documentclass{article}&#10;\usepackage{amsmath}&#10;\pagestyle{empty}&#10;\begin{document}&#10;&#10;&#10;\begin{equation}&#10;\frac{\partial E}{\partial t} = \frac{\partial E}{\partial &#10;{\mathbf S}}\frac{\partial {\mathbf S}}{\partial t}&#10;\nonumber&#10;\end{equation}&#10;&#10;&#10;\end{document}"/>
  <p:tag name="IGUANATEXSIZE" val="2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"/>
  <p:tag name="ORIGINALWIDTH" val="227.25"/>
  <p:tag name="LATEXADDIN" val="\documentclass{article}&#10;\usepackage{amsmath}&#10;\pagestyle{empty}&#10;\begin{document}&#10;&#10;\begin{equation}&#10;{\mathbf S}^{t+1}&#10;\nonumber&#10;\end{equation}&#10;&#10;&#10;\end{document}"/>
  <p:tag name="IGUANATEXSIZE" val="2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"/>
  <p:tag name="ORIGINALWIDTH" val="105.75"/>
  <p:tag name="LATEXADDIN" val="\documentclass{article}&#10;\usepackage{amsmath}&#10;\pagestyle{empty}&#10;\begin{document}&#10;&#10;\begin{equation}&#10;{\mathbf S}^{t}&#10;\nonumber&#10;\end{equation}&#10;&#10;&#10;\end{document}"/>
  <p:tag name="IGUANATEXSIZE" val="2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.75"/>
  <p:tag name="ORIGINALWIDTH" val="64.5"/>
  <p:tag name="LATEXADDIN" val="\documentclass{article}&#10;\usepackage{amsmath}&#10;\pagestyle{empty}&#10;\begin{document}&#10;&#10;\begin{equation}&#10;{\mathbf S}&#10;\nonumber&#10;\end{equation}&#10;&#10;&#10;\end{document}"/>
  <p:tag name="IGUANATEXSIZE" val="2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258.75"/>
  <p:tag name="LATEXADDIN" val="\documentclass{article}&#10;\usepackage{amsmath}&#10;\pagestyle{empty}&#10;\begin{document}&#10;&#10;\begin{equation}&#10;E({\mathbf S})&#10;\nonumber&#10;\end{equation}&#10;&#10;&#10;\end{document}"/>
  <p:tag name="IGUANATEXSIZE" val="2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1.75"/>
  <p:tag name="ORIGINALWIDTH" val="723"/>
  <p:tag name="LATEXADDIN" val="\documentclass{article}&#10;\usepackage{amsmath}&#10;\pagestyle{empty}&#10;\begin{document}&#10;&#10;&#10;\begin{equation}&#10;\frac{\partial E}{\partial t} = \frac{\partial E}{\partial &#10;{\mathbf S}}\frac{\partial {\mathbf S}}{\partial t}&#10;\nonumber&#10;\end{equation}&#10;&#10;&#10;\end{document}"/>
  <p:tag name="IGUANATEXSIZE" val="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1.75"/>
  <p:tag name="ORIGINALWIDTH" val="502.5"/>
  <p:tag name="LATEXADDIN" val="\documentclass{article}&#10;\usepackage{amsmath}&#10;\pagestyle{empty}&#10;\begin{document}&#10;&#10;\begin{equation}&#10;\frac{\partial \gamma}{\partial t}= V {\mathbf n}&#10;\nonumber&#10;\end{equation}&#10;&#10;\end{document}"/>
  <p:tag name="IGUANATEXSIZE" val="2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7"/>
  <p:tag name="ORIGINALWIDTH" val="907.5"/>
  <p:tag name="LATEXADDIN" val="\documentclass{article}&#10;\usepackage{amsmath}&#10;\pagestyle{empty}&#10;\begin{document}&#10;&#10;\begin{equation}&#10;=-\left ( \frac{\partial E}{\partial {\mathbf S}} \right )^2 &lt;0&#10;\nonumber&#10;\end{equation}&#10;&#10;&#10;\end{document}"/>
  <p:tag name="IGUANATEXSIZE" val="2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"/>
  <p:tag name="ORIGINALWIDTH" val="227.25"/>
  <p:tag name="LATEXADDIN" val="\documentclass{article}&#10;\usepackage{amsmath}&#10;\pagestyle{empty}&#10;\begin{document}&#10;&#10;\begin{equation}&#10;{\mathbf S}^{t+1}&#10;\nonumber&#10;\end{equation}&#10;&#10;&#10;\end{document}"/>
  <p:tag name="IGUANATEXSIZE" val="2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"/>
  <p:tag name="ORIGINALWIDTH" val="105.75"/>
  <p:tag name="LATEXADDIN" val="\documentclass{article}&#10;\usepackage{amsmath}&#10;\pagestyle{empty}&#10;\begin{document}&#10;&#10;\begin{equation}&#10;{\mathbf S}^{t}&#10;\nonumber&#10;\end{equation}&#10;&#10;&#10;\end{document}"/>
  <p:tag name="IGUANATEXSIZE" val="2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.75"/>
  <p:tag name="ORIGINALWIDTH" val="64.5"/>
  <p:tag name="LATEXADDIN" val="\documentclass{article}&#10;\usepackage{amsmath}&#10;\pagestyle{empty}&#10;\begin{document}&#10;&#10;\begin{equation}&#10;{\mathbf S}&#10;\nonumber&#10;\end{equation}&#10;&#10;&#10;\end{document}"/>
  <p:tag name="IGUANATEXSIZE" val="2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258.75"/>
  <p:tag name="LATEXADDIN" val="\documentclass{article}&#10;\usepackage{amsmath}&#10;\pagestyle{empty}&#10;\begin{document}&#10;&#10;\begin{equation}&#10;E({\mathbf S})&#10;\nonumber&#10;\end{equation}&#10;&#10;&#10;\end{document}"/>
  <p:tag name="IGUANATEXSIZE" val="2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3.5"/>
  <p:tag name="ORIGINALWIDTH" val="1328.25"/>
  <p:tag name="LATEXADDIN" val="\documentclass{article}&#10;\usepackage{amsmath}&#10;\pagestyle{empty}&#10;\begin{document}&#10;&#10;$E(\gamma) = \int_{\gamma} h ( \| \nabla I (\gamma) \| ) dp$&#10;\end{document}"/>
  <p:tag name="IGUANATEXSIZE" val="2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.75"/>
  <p:tag name="ORIGINALWIDTH" val="61.5"/>
  <p:tag name="LATEXADDIN" val="\documentclass{article}&#10;\usepackage{amsmath}&#10;\pagestyle{empty}&#10;\begin{document}&#10;&#10;$h$&#10;&#10;&#10;\end{document}"/>
  <p:tag name="IGUANATEXSIZE" val="2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.25"/>
  <p:tag name="ORIGINALWIDTH" val="1418.25"/>
  <p:tag name="LATEXADDIN" val="\documentclass{article}&#10;\usepackage{amsmath}&#10;\pagestyle{empty}&#10;\begin{document}&#10;&#10;$\frac{\partial \int_\gamma h dp}{\partial \gamma} = (\langle \nabla h, {\mathbf n} \rangle +h\kappa) {\mathbf n}$&#10;&#10;&#10;\end{document}"/>
  <p:tag name="IGUANATEXSIZE" val="2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.25"/>
  <p:tag name="ORIGINALWIDTH" val="1418.25"/>
  <p:tag name="LATEXADDIN" val="\documentclass{article}&#10;\usepackage{amsmath}&#10;\pagestyle{empty}&#10;\begin{document}&#10;&#10;$\frac{\partial \int_\gamma h dp}{\partial \gamma} = (\langle \nabla h, {\mathbf n} \rangle +h\kappa) {\mathbf n}$&#10;&#10;&#10;\end{document}"/>
  <p:tag name="IGUANATEXSIZE" val="2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.25"/>
  <p:tag name="ORIGINALWIDTH" val="1418.25"/>
  <p:tag name="LATEXADDIN" val="\documentclass{article}&#10;\usepackage{amsmath}&#10;\pagestyle{empty}&#10;\begin{document}&#10;&#10;$\frac{\partial \int_\gamma h dp}{\partial \gamma} = (\langle \nabla h, {\mathbf n} \rangle +h\kappa) {\mathbf n}$&#10;&#10;&#10;\end{document}"/>
  <p:tag name="IGUANATEXSIZE" val="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6.5"/>
  <p:tag name="ORIGINALWIDTH" val="2415.75"/>
  <p:tag name="LATEXADDIN" val="\documentclass{article}&#10;\usepackage{amsmath}&#10;\pagestyle{empty}&#10;\begin{document}&#10;&#10;\begin{equation}&#10;\gamma: (p,t) \in [0, 1] \times {\mathbf R}^+  \rightarrow (x(p,t),y(p,t)) \in \Omega&#10;\nonumber&#10;\end{equation}&#10;&#10;&#10;\end{document}"/>
  <p:tag name="IGUANATEXSIZE" val="2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.25"/>
  <p:tag name="ORIGINALWIDTH" val="1418.25"/>
  <p:tag name="LATEXADDIN" val="\documentclass{article}&#10;\usepackage{amsmath}&#10;\pagestyle{empty}&#10;\begin{document}&#10;&#10;$\frac{\partial \int_\gamma h dp}{\partial \gamma} = (\langle \nabla h, {\mathbf n} \rangle +h\kappa) {\mathbf n}$&#10;&#10;&#10;\end{document}"/>
  <p:tag name="IGUANATEXSIZE" val="2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"/>
  <p:tag name="ORIGINALWIDTH" val="3148.5"/>
  <p:tag name="LATEXADDIN" val="\documentclass{article}&#10;\usepackage{amsmath}&#10;\pagestyle{empty}&#10;\begin{document}&#10;&#10;$ \int_{{\mathbf S}={\mathbf R}_\gamma}(I-\mu_{in})^2dxdy+\int_{\bar{{\mathbf S}}=\Omega \setminus {\mathbf R}_\gamma}(I-\mu_{out})^2dxdy + \lambda \int_{\gamma} dp$&#10;\end{document}"/>
  <p:tag name="IGUANATEXSIZE" val="2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297"/>
  <p:tag name="LATEXADDIN" val="\documentclass{article}&#10;\usepackage{amsmath}&#10;\pagestyle{empty}&#10;\begin{document}&#10;&#10;${\mathbf F}_1(\gamma)$&#10;&#10;&#10;\end{document}"/>
  <p:tag name="IGUANATEXSIZE" val="2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297"/>
  <p:tag name="LATEXADDIN" val="\documentclass{article}&#10;\usepackage{amsmath}&#10;\pagestyle{empty}&#10;\begin{document}&#10;&#10;${\mathbf F}_2(\gamma)$&#10;&#10;&#10;\end{document}"/>
  <p:tag name="IGUANATEXSIZE" val="2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"/>
  <p:tag name="ORIGINALWIDTH" val="3148.5"/>
  <p:tag name="LATEXADDIN" val="\documentclass{article}&#10;\usepackage{amsmath}&#10;\pagestyle{empty}&#10;\begin{document}&#10;&#10;$ \int_{{\mathbf S}={\mathbf R}_\gamma}(I-\mu_{in})^2dxdy+\int_{\bar{{\mathbf S}}=\Omega \setminus {\mathbf R}_\gamma}(I-\mu_{out})^2dxdy + \lambda \int_{\gamma} dp$&#10;\end{document}"/>
  <p:tag name="IGUANATEXSIZE" val="2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9.75"/>
  <p:tag name="ORIGINALWIDTH" val="3369"/>
  <p:tag name="LATEXADDIN" val="\documentclass{article}&#10;\usepackage{amsmath}&#10;\pagestyle{empty}&#10;\begin{document}&#10;\begin{equation}&#10;E(\gamma) = \int_{{\mathbf S}={\mathbf R}_{\gamma}} -log Pr(I|{\mathbf S}) dxdy + \int_{\bar{{\mathbf S}}=\Omega \setminus {\mathbf R}_{\gamma}} -log Pr(I|\bar{{\mathbf S}}) dxdy &#10;\nonumber&#10;\end{equation}&#10;\end{document}"/>
  <p:tag name="IGUANATEXSIZE" val="2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9.75"/>
  <p:tag name="ORIGINALWIDTH" val="3369"/>
  <p:tag name="LATEXADDIN" val="\documentclass{article}&#10;\usepackage{amsmath}&#10;\pagestyle{empty}&#10;\begin{document}&#10;\begin{equation}&#10;E(\gamma) = \int_{{\mathbf S}={\mathbf R}_{\gamma}} -log Pr(I|{\mathbf S}) dxdy + \int_{\bar{{\mathbf S}}=\Omega \setminus {\mathbf R}_{\gamma}} -log Pr(I|\bar{{\mathbf S}}) dxdy &#10;\nonumber&#10;\end{equation}&#10;\end{document}"/>
  <p:tag name="IGUANATEXSIZE" val="2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9.75"/>
  <p:tag name="ORIGINALWIDTH" val="3369"/>
  <p:tag name="LATEXADDIN" val="\documentclass{article}&#10;\usepackage{amsmath}&#10;\pagestyle{empty}&#10;\begin{document}&#10;\begin{equation}&#10;E(\gamma) = \int_{{\mathbf S}={\mathbf R}_{\gamma}} -log Pr(I|{\mathbf S}) dxdy + \int_{\bar{{\mathbf S}}=\Omega \setminus {\mathbf R}_{\gamma}} -log Pr(I|\bar{{\mathbf S}}) dxdy &#10;\nonumber&#10;\end{equation}&#10;\end{document}"/>
  <p:tag name="IGUANATEXSIZE" val="2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0"/>
  <p:tag name="ORIGINALWIDTH" val="1132.5"/>
  <p:tag name="LATEXADDIN" val="\documentclass{article}&#10;\usepackage{amsmath}&#10;\pagestyle{empty}&#10;\begin{document}&#10;&#10;\begin{equation}&#10;\frac{\partial \int_{{\mathbf S}={\mathbf R}_{\gamma}} f dxdy}{\partial \gamma} = f {\mathbf n}&#10;\nonumber&#10;\end{equation}&#10;&#10;&#10;\end{document}"/>
  <p:tag name="IGUANATEXSIZE" val="2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0"/>
  <p:tag name="ORIGINALWIDTH" val="2394"/>
  <p:tag name="LATEXADDIN" val="\documentclass{article}&#10;\usepackage{amsmath}&#10;\pagestyle{empty}&#10;\begin{document}&#10;&#10;&#10;\begin{equation}&#10;\left ( log Pr(I(x,y)|{\mathbf S}) - log Pr(I(x,y)|\bar{{\mathbf S}}) \right ) {\mathbf n}(x,y) \nonumber&#10;\end{equation}&#10;&#10;\end{document}"/>
  <p:tag name="IGUANATEXSIZE" val="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1.75"/>
  <p:tag name="ORIGINALWIDTH" val="502.5"/>
  <p:tag name="LATEXADDIN" val="\documentclass{article}&#10;\usepackage{amsmath}&#10;\pagestyle{empty}&#10;\begin{document}&#10;&#10;\begin{equation}&#10;\frac{\partial \gamma}{\partial t}= V {\mathbf n}&#10;\nonumber&#10;\end{equation}&#10;&#10;\end{document}"/>
  <p:tag name="IGUANATEXSIZE" val="2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0"/>
  <p:tag name="ORIGINALWIDTH" val="1132.5"/>
  <p:tag name="LATEXADDIN" val="\documentclass{article}&#10;\usepackage{amsmath}&#10;\pagestyle{empty}&#10;\begin{document}&#10;&#10;\begin{equation}&#10;\frac{\partial \int_{{\mathbf S}={\mathbf R}_{\gamma}} f dxdy}{\partial \gamma} = f {\mathbf n}&#10;\nonumber&#10;\end{equation}&#10;&#10;&#10;\end{document}"/>
  <p:tag name="IGUANATEXSIZE" val="2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264.75"/>
  <p:tag name="LATEXADDIN" val="\documentclass{article}&#10;\usepackage{amsmath}&#10;\pagestyle{empty}&#10;\begin{document}&#10;&#10;\begin{equation}&#10;(x,y) \nonumber&#10;\end{equation}&#10;&#10;\end{document}"/>
  <p:tag name="IGUANATEXSIZE" val="2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5.5"/>
  <p:tag name="ORIGINALWIDTH" val="72"/>
  <p:tag name="LATEXADDIN" val="\documentclass{article}&#10;\usepackage{amsmath}&#10;\pagestyle{empty}&#10;\begin{document}&#10;&#10;\begin{equation}&#10;{\mathbf n} \nonumber&#10;\end{equation}&#10;&#10;&#10;\end{document}"/>
  <p:tag name="IGUANATEXSIZE" val="2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0"/>
  <p:tag name="ORIGINALWIDTH" val="2394"/>
  <p:tag name="LATEXADDIN" val="\documentclass{article}&#10;\usepackage{amsmath}&#10;\pagestyle{empty}&#10;\begin{document}&#10;&#10;&#10;\begin{equation}&#10;\left ( log Pr(I(x,y)|{\mathbf S}) - log Pr(I(x,y)|\bar{{\mathbf S}}) \right ) {\mathbf n}(x,y) \nonumber&#10;\end{equation}&#10;&#10;\end{document}"/>
  <p:tag name="IGUANATEXSIZE" val="2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0"/>
  <p:tag name="ORIGINALWIDTH" val="1132.5"/>
  <p:tag name="LATEXADDIN" val="\documentclass{article}&#10;\usepackage{amsmath}&#10;\pagestyle{empty}&#10;\begin{document}&#10;&#10;\begin{equation}&#10;\frac{\partial \int_{{\mathbf S}={\mathbf R}_{\gamma}} f dxdy}{\partial \gamma} = f {\mathbf n}&#10;\nonumber&#10;\end{equation}&#10;&#10;&#10;\end{document}"/>
  <p:tag name="IGUANATEXSIZE" val="2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264.75"/>
  <p:tag name="LATEXADDIN" val="\documentclass{article}&#10;\usepackage{amsmath}&#10;\pagestyle{empty}&#10;\begin{document}&#10;&#10;\begin{equation}&#10;(x,y) \nonumber&#10;\end{equation}&#10;&#10;\end{document}"/>
  <p:tag name="IGUANATEXSIZE" val="2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5.5"/>
  <p:tag name="ORIGINALWIDTH" val="72"/>
  <p:tag name="LATEXADDIN" val="\documentclass{article}&#10;\usepackage{amsmath}&#10;\pagestyle{empty}&#10;\begin{document}&#10;&#10;\begin{equation}&#10;{\mathbf n} \nonumber&#10;\end{equation}&#10;&#10;&#10;\end{document}"/>
  <p:tag name="IGUANATEXSIZE" val="2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0"/>
  <p:tag name="ORIGINALWIDTH" val="2394"/>
  <p:tag name="LATEXADDIN" val="\documentclass{article}&#10;\usepackage{amsmath}&#10;\pagestyle{empty}&#10;\begin{document}&#10;&#10;&#10;\begin{equation}&#10;\left ( log Pr(I(x,y)|{\mathbf S}) - log Pr(I(x,y)|\bar{{\mathbf S}}) \right ) {\mathbf n}(x,y) \nonumber&#10;\end{equation}&#10;&#10;\end{document}"/>
  <p:tag name="IGUANATEXSIZE" val="2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0"/>
  <p:tag name="ORIGINALWIDTH" val="1132.5"/>
  <p:tag name="LATEXADDIN" val="\documentclass{article}&#10;\usepackage{amsmath}&#10;\pagestyle{empty}&#10;\begin{document}&#10;&#10;\begin{equation}&#10;\frac{\partial \int_{{\mathbf S}={\mathbf R}_{\gamma}} f dxdy}{\partial \gamma} = f {\mathbf n}&#10;\nonumber&#10;\end{equation}&#10;&#10;&#10;\end{document}"/>
  <p:tag name="IGUANATEXSIZE" val="2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264.75"/>
  <p:tag name="LATEXADDIN" val="\documentclass{article}&#10;\usepackage{amsmath}&#10;\pagestyle{empty}&#10;\begin{document}&#10;&#10;\begin{equation}&#10;(x,y) \nonumber&#10;\end{equation}&#10;&#10;\end{document}"/>
  <p:tag name="IGUANATEXSIZE" val="2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5"/>
  <p:tag name="ORIGINALWIDTH" val="398.25"/>
  <p:tag name="LATEXADDIN" val="\documentclass{article}&#10;\usepackage{amsmath}&#10;\pagestyle{empty}&#10;\begin{document}&#10;&#10;\begin{equation}&#10;{\mathbf S} = {\mathbf R}_{\gamma} \nonumber &#10;\end{equation}&#10;&#10;&#10;\end{document}"/>
  <p:tag name="IGUANATEXSIZE" val="2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5.5"/>
  <p:tag name="ORIGINALWIDTH" val="72"/>
  <p:tag name="LATEXADDIN" val="\documentclass{article}&#10;\usepackage{amsmath}&#10;\pagestyle{empty}&#10;\begin{document}&#10;&#10;\begin{equation}&#10;{\mathbf n} \nonumber&#10;\end{equation}&#10;&#10;&#10;\end{document}"/>
  <p:tag name="IGUANATEXSIZE" val="2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2109.75"/>
  <p:tag name="LATEXADDIN" val="\documentclass{article}&#10;\usepackage{amsmath}&#10;\pagestyle{empty}&#10;\begin{document}&#10;&#10;\begin{equation}&#10;\forall p,t \;\; \; \phi(\gamma(p,t))=\phi(x(p,t), y(p,t))=0&#10;\nonumber&#10;\end{equation}&#10;&#10;&#10;\end{document}"/>
  <p:tag name="IGUANATEXSIZE" val="2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2109.75"/>
  <p:tag name="LATEXADDIN" val="\documentclass{article}&#10;\usepackage{amsmath}&#10;\pagestyle{empty}&#10;\begin{document}&#10;&#10;\begin{equation}&#10;\forall p,t \;\; \; \phi(\gamma(p,t))=\phi(x(p,t), y(p,t))=0&#10;\nonumber&#10;\end{equation}&#10;&#10;&#10;\end{document}"/>
  <p:tag name="IGUANATEXSIZE" val="2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1.75"/>
  <p:tag name="ORIGINALWIDTH" val="1427.25"/>
  <p:tag name="LATEXADDIN" val="\documentclass{article}&#10;\usepackage{amsmath}&#10;\pagestyle{empty}&#10;\begin{document}&#10;&#10;\begin{equation}&#10;\frac{\partial \gamma}{\partial t}= V {\mathbf n} \Rightarrow&#10; \frac{\partial \phi}{\partial t}= V \|\nabla \phi \|&#10;\nonumber&#10;\end{equation}&#10;&#10;\end{document}"/>
  <p:tag name="IGUANATEXSIZE" val="2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7.25"/>
  <p:tag name="ORIGINALWIDTH" val="654.75"/>
  <p:tag name="LATEXADDIN" val="\documentclass{article}&#10;\usepackage{amsmath}&#10;\pagestyle{empty}&#10;\begin{document}&#10;&#10;\begin{equation}&#10;{\mathbf n}= -\frac{\nabla \phi} {\|\nabla \phi \|} \nonumber &#10;\end{equation}&#10;&#10;&#10;\end{document}"/>
  <p:tag name="IGUANATEXSIZE" val="2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2109.75"/>
  <p:tag name="LATEXADDIN" val="\documentclass{article}&#10;\usepackage{amsmath}&#10;\pagestyle{empty}&#10;\begin{document}&#10;&#10;\begin{equation}&#10;\forall p,t \;\; \; \phi(\gamma(p,t))=\phi(x(p,t), y(p,t))=0&#10;\nonumber&#10;\end{equation}&#10;&#10;&#10;\end{document}"/>
  <p:tag name="IGUANATEXSIZE" val="2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1.75"/>
  <p:tag name="ORIGINALWIDTH" val="1427.25"/>
  <p:tag name="LATEXADDIN" val="\documentclass{article}&#10;\usepackage{amsmath}&#10;\pagestyle{empty}&#10;\begin{document}&#10;&#10;\begin{equation}&#10;\frac{\partial \gamma}{\partial t}= V {\mathbf n} \Rightarrow&#10; \frac{\partial \phi}{\partial t}= V \|\nabla \phi \|&#10;\nonumber&#10;\end{equation}&#10;&#10;\end{document}"/>
  <p:tag name="IGUANATEXSIZE" val="2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7.25"/>
  <p:tag name="ORIGINALWIDTH" val="654.75"/>
  <p:tag name="LATEXADDIN" val="\documentclass{article}&#10;\usepackage{amsmath}&#10;\pagestyle{empty}&#10;\begin{document}&#10;&#10;\begin{equation}&#10;{\mathbf n}= -\frac{\nabla \phi} {\|\nabla \phi \|} \nonumber &#10;\end{equation}&#10;&#10;&#10;\end{document}"/>
  <p:tag name="IGUANATEXSIZE" val="2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7.25"/>
  <p:tag name="ORIGINALWIDTH" val="377.25"/>
  <p:tag name="LATEXADDIN" val="\documentclass{article}&#10;\usepackage{amsmath}&#10;\pagestyle{empty}&#10;\begin{document}&#10;&#10;\begin{equation}&#10;\frac {d\phi}{dt}= 0 \nonumber&#10;\end{equation}&#10;&#10;&#10;\end{document}"/>
  <p:tag name="IGUANATEXSIZE" val="2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3.5"/>
  <p:tag name="ORIGINALWIDTH" val="386.25"/>
  <p:tag name="LATEXADDIN" val="\documentclass{article}&#10;\usepackage{amsmath}&#10;\pagestyle{empty}&#10;\begin{document}&#10;&#10;\begin{equation}&#10;\frac {\partial \phi}{ \partial p}= 0 \nonumber&#10;\end{equation}&#10;&#10;&#10;\end{document}"/>
  <p:tag name="IGUANATEXSIZE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317.25"/>
  <p:tag name="LATEXADDIN" val="\documentclass{article}&#10;\usepackage{amsmath}&#10;\pagestyle{empty}&#10;\begin{document}&#10;&#10;\begin{equation}&#10;\gamma(p,t) \nonumber&#10;\end{equation}&#10;&#10;&#10;\end{document}"/>
  <p:tag name="IGUANATEXSIZE" val="2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"/>
  <p:tag name="ORIGINALWIDTH" val="105.75"/>
  <p:tag name="LATEXADDIN" val="\documentclass{article}&#10;\usepackage{amsmath}&#10;\pagestyle{empty}&#10;\begin{document}&#10;&#10;&#10;\begin{equation}&#10;H&#10;\nonumber&#10;\end{equation}&#10;&#10;\end{document}"/>
  <p:tag name="IGUANATEXSIZE" val="2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2.5"/>
  <p:tag name="ORIGINALWIDTH" val="66"/>
  <p:tag name="LATEXADDIN" val="\documentclass{article}&#10;\usepackage{amsmath}&#10;\pagestyle{empty}&#10;\begin{document}&#10;&#10;&#10;\begin{equation}&#10;\phi&#10;\nonumber&#10;\end{equation}&#10;&#10;\end{document}"/>
  <p:tag name="IGUANATEXSIZE" val="2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5"/>
  <p:tag name="ORIGINALWIDTH" val="1911.75"/>
  <p:tag name="LATEXADDIN" val="\documentclass{article}&#10;\usepackage{amsmath}&#10;\pagestyle{empty}&#10;\begin{document}&#10;&#10;\begin{equation}&#10;\int_{{\mathbf S}}fdxdy = \langle f,  {\mathbf S} \rangle = \int_\Omega H(\phi) f dxdy &#10;\nonumber&#10;\end{equation}&#10;&#10;&#10;\end{document}"/>
  <p:tag name="IGUANATEXSIZE" val="2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2.25"/>
  <p:tag name="ORIGINALWIDTH" val="2516.25"/>
  <p:tag name="LATEXADDIN" val="\documentclass{article}&#10;\usepackage{amsmath}&#10;\pagestyle{empty}&#10;\begin{document}&#10;&#10;\begin{equation}&#10;\int_{\gamma}dp = \int_{\Omega} \|\nabla H(\phi)\|dxdy = \int_{\Omega}\delta (\phi)\|\nabla \phi \|dxdy \nonumber \\&#10;\end{equation}&#10;&#10;&#10;\end{document}"/>
  <p:tag name="IGUANATEXSIZE" val="2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0"/>
  <p:tag name="ORIGINALWIDTH" val="51.75"/>
  <p:tag name="LATEXADDIN" val="\documentclass{article}&#10;\usepackage{amsmath}&#10;\pagestyle{empty}&#10;\begin{document}&#10;&#10;&#10;\begin{equation}&#10;\delta&#10;\nonumber&#10;\end{equation}&#10;&#10;\end{document}"/>
  <p:tag name="IGUANATEXSIZE" val="2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2.5"/>
  <p:tag name="ORIGINALWIDTH" val="66"/>
  <p:tag name="LATEXADDIN" val="\documentclass{article}&#10;\usepackage{amsmath}&#10;\pagestyle{empty}&#10;\begin{document}&#10;&#10;&#10;\begin{equation}&#10;\phi&#10;\nonumber&#10;\end{equation}&#10;&#10;\end{document}"/>
  <p:tag name="IGUANATEXSIZE" val="2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2.25"/>
  <p:tag name="ORIGINALWIDTH" val="2516.25"/>
  <p:tag name="LATEXADDIN" val="\documentclass{article}&#10;\usepackage{amsmath}&#10;\pagestyle{empty}&#10;\begin{document}&#10;&#10;\begin{equation}&#10;\int_{\gamma}dp = \int_{\Omega} \|\nabla H(\phi)\|dxdy = \int_{\Omega}\delta (\phi)\|\nabla \phi \|dxdy \nonumber \\&#10;\end{equation}&#10;&#10;&#10;\end{document}"/>
  <p:tag name="IGUANATEXSIZE" val="2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5"/>
  <p:tag name="ORIGINALWIDTH" val="1911.75"/>
  <p:tag name="LATEXADDIN" val="\documentclass{article}&#10;\usepackage{amsmath}&#10;\pagestyle{empty}&#10;\begin{document}&#10;&#10;\begin{equation}&#10;\int_{{\mathbf S}}fdxdy = \langle f,  {\mathbf S} \rangle = \int_\Omega H(\phi) f dxdy &#10;\nonumber&#10;\end{equation}&#10;&#10;&#10;\end{document}"/>
  <p:tag name="IGUANATEXSIZE" val="2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1.25"/>
  <p:tag name="ORIGINALWIDTH" val="2631"/>
  <p:tag name="LATEXADDIN" val="\documentclass{article}&#10;\usepackage{amsmath}&#10;\pagestyle{empty}&#10;\begin{document}&#10;&#10;\begin{equation}&#10;\mbox{~For~} R({\mathbf S}) = F\left(\langle f_1, {\mathbf S} \rangle,\ldots,\langle f_k, {\mathbf S} \rangle \right)&#10;\mbox{~and~} {\mathbf S} = {\mathbf R}_{\gamma}: \nonumber &#10;\end{equation}&#10;&#10;&#10;\end{document}"/>
  <p:tag name="IGUANATEXSIZE" val="2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3"/>
  <p:tag name="ORIGINALWIDTH" val="2541"/>
  <p:tag name="LATEXADDIN" val="\documentclass{article}&#10;\usepackage{amsmath}&#10;\pagestyle{empty}&#10;\begin{document}&#10;&#10;\begin{equation}&#10;\frac{\partial R({\mathbf S})}{\partial \gamma} = &#10;\sum_{i=1}^k   \frac{\partial F}{\partial \langle f_i, S \rangle} \left(\langle f_1, S \rangle,\ldots,\langle f_k, S \rangle \right) \cdot   f_i {\mathbf n}\nonumber &#10;\end{equation}&#10;&#10;&#10;\end{document}"/>
  <p:tag name="IGUANATEXSIZE" val="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430.5"/>
  <p:tag name="LATEXADDIN" val="\documentclass{article}&#10;\usepackage{amsmath}&#10;\pagestyle{empty}&#10;\begin{document}&#10;&#10;\begin{equation}&#10; V(p,t) {\mathbf n}&#10;\nonumber&#10;\end{equation}&#10;&#10;\end{document}"/>
  <p:tag name="IGUANATEXSIZE" val="2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1.25"/>
  <p:tag name="ORIGINALWIDTH" val="2631"/>
  <p:tag name="LATEXADDIN" val="\documentclass{article}&#10;\usepackage{amsmath}&#10;\pagestyle{empty}&#10;\begin{document}&#10;&#10;\begin{equation}&#10;\mbox{~For~} R({\mathbf S}) = F\left(\langle f_1, {\mathbf S} \rangle,\ldots,\langle f_k, {\mathbf S} \rangle \right)&#10;\mbox{~and~} {\mathbf S} = {\mathbf R}_{\gamma}: \nonumber &#10;\end{equation}&#10;&#10;&#10;\end{document}"/>
  <p:tag name="IGUANATEXSIZE" val="2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.75"/>
  <p:tag name="ORIGINALWIDTH" val="891.75"/>
  <p:tag name="LATEXADDIN" val="\documentclass{article}&#10;\usepackage{amsmath}&#10;\pagestyle{empty}&#10;\begin{document}&#10;&#10;$\phi: \Omega \subset {\mathbf R}^2  \rightarrow {\mathbf R}$&#10;&#10;&#10;\end{document}"/>
  <p:tag name="IGUANATEXSIZE" val="2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.75"/>
  <p:tag name="ORIGINALWIDTH" val="891.75"/>
  <p:tag name="LATEXADDIN" val="\documentclass{article}&#10;\usepackage{amsmath}&#10;\pagestyle{empty}&#10;\begin{document}&#10;&#10;$\phi: \Omega \subset {\mathbf R}^3  \rightarrow {\mathbf R}$&#10;&#10;&#10;\end{document}"/>
  <p:tag name="IGUANATEXSIZE" val="2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"/>
  <p:tag name="ORIGINALWIDTH" val="227.25"/>
  <p:tag name="LATEXADDIN" val="\documentclass{article}&#10;\usepackage{amsmath}&#10;\pagestyle{empty}&#10;\begin{document}&#10;&#10;\begin{equation}&#10;{\mathbf S}^{t+1}&#10;\nonumber&#10;\end{equation}&#10;&#10;&#10;\end{document}"/>
  <p:tag name="IGUANATEXSIZE" val="2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"/>
  <p:tag name="ORIGINALWIDTH" val="105.75"/>
  <p:tag name="LATEXADDIN" val="\documentclass{article}&#10;\usepackage{amsmath}&#10;\pagestyle{empty}&#10;\begin{document}&#10;&#10;\begin{equation}&#10;{\mathbf S}^{t}&#10;\nonumber&#10;\end{equation}&#10;&#10;&#10;\end{document}"/>
  <p:tag name="IGUANATEXSIZE" val="2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.75"/>
  <p:tag name="ORIGINALWIDTH" val="91.5"/>
  <p:tag name="LATEXADDIN" val="\documentclass{article}&#10;\usepackage{amsmath}&#10;\pagestyle{empty}&#10;\begin{document}&#10;&#10;\begin{equation}&#10;E&#10;\nonumber&#10;\end{equation}&#10;&#10;&#10;\end{document}"/>
  <p:tag name="IGUANATEXSIZE" val="2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.75"/>
  <p:tag name="ORIGINALWIDTH" val="64.5"/>
  <p:tag name="LATEXADDIN" val="\documentclass{article}&#10;\usepackage{amsmath}&#10;\pagestyle{empty}&#10;\begin{document}&#10;&#10;\begin{equation}&#10;{\mathbf S}&#10;\nonumber&#10;\end{equation}&#10;&#10;&#10;\end{document}"/>
  <p:tag name="IGUANATEXSIZE" val="2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.75"/>
  <p:tag name="ORIGINALWIDTH" val="91.5"/>
  <p:tag name="LATEXADDIN" val="\documentclass{article}&#10;\usepackage{amsmath}&#10;\pagestyle{empty}&#10;\begin{document}&#10;&#10;\begin{equation}&#10;E&#10;\nonumber&#10;\end{equation}&#10;&#10;&#10;\end{document}"/>
  <p:tag name="IGUANATEXSIZE" val="2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.75"/>
  <p:tag name="ORIGINALWIDTH" val="64.5"/>
  <p:tag name="LATEXADDIN" val="\documentclass{article}&#10;\usepackage{amsmath}&#10;\pagestyle{empty}&#10;\begin{document}&#10;&#10;\begin{equation}&#10;{\mathbf S}&#10;\nonumber&#10;\end{equation}&#10;&#10;&#10;\end{document}"/>
  <p:tag name="IGUANATEXSIZE" val="2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2.5"/>
  <p:tag name="ORIGINALWIDTH" val="66"/>
  <p:tag name="LATEXADDIN" val="\documentclass{article}&#10;\usepackage{amsmath}&#10;\pagestyle{empty}&#10;\begin{document}&#10;&#10; $ \phi $&#10;&#10;&#10;\end{document}"/>
  <p:tag name="IGUANATEXSIZE" val="2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5.75"/>
  <p:tag name="ORIGINALWIDTH" val="609"/>
  <p:tag name="LATEXADDIN" val="\documentclass{article}&#10;\usepackage{amsmath}&#10;\pagestyle{empty}&#10;\begin{document}&#10;&#10;\begin{equation}&#10;\frac{\partial \gamma}{\partial t} = - \frac{\partial E}{\partial \gamma}&#10;\nonumber&#10;\end{equation}&#10;&#10;\end{document}"/>
  <p:tag name="IGUANATEXSIZE" val="2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2.75"/>
  <p:tag name="ORIGINALWIDTH" val="1208.25"/>
  <p:tag name="LATEXADDIN" val="\documentclass{article}&#10;\usepackage{amsmath}&#10;\pagestyle{empty}&#10;\begin{document}&#10;&#10;&#10;$\frac{\partial \phi}{\partial t}=sign(\phi_0) (1-|\phi|)$&#10;&#10;\end{document}"/>
  <p:tag name="IGUANATEXSIZE" val="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1"/>
  <p:tag name="ORIGINALWIDTH" val="2598.75"/>
  <p:tag name="LATEXADDIN" val="\documentclass{article}&#10;\usepackage{amsmath}&#10;\pagestyle{empty}&#10;\begin{document}&#10;&#10;$E(\gamma) = \int_{{\mathbf S}={\mathbf R}_\gamma}fdxdy+\int_{\bar{{\mathbf S}}=\Omega \setminus {\mathbf R}_\gamma}gdxdy + \int_{\gamma} h dp$&#10;\end{document}"/>
  <p:tag name="IGUANATEXSIZE" val="2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24561</TotalTime>
  <Words>931</Words>
  <Application>Microsoft Office PowerPoint</Application>
  <PresentationFormat>Custom</PresentationFormat>
  <Paragraphs>263</Paragraphs>
  <Slides>34</Slides>
  <Notes>34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Medical Image Segmentation: Beyond Level Sets (Ismail’s part)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Yelena Gorelick</dc:creator>
  <cp:lastModifiedBy>Ben Ayed, Ismail (GE Healthcare)</cp:lastModifiedBy>
  <cp:revision>1055</cp:revision>
  <cp:lastPrinted>2013-03-24T22:31:31Z</cp:lastPrinted>
  <dcterms:created xsi:type="dcterms:W3CDTF">2006-08-16T00:00:00Z</dcterms:created>
  <dcterms:modified xsi:type="dcterms:W3CDTF">2014-09-13T18:27:07Z</dcterms:modified>
</cp:coreProperties>
</file>