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313" r:id="rId2"/>
    <p:sldId id="319" r:id="rId3"/>
    <p:sldId id="320" r:id="rId4"/>
    <p:sldId id="321" r:id="rId5"/>
    <p:sldId id="322" r:id="rId6"/>
    <p:sldId id="323" r:id="rId7"/>
    <p:sldId id="347" r:id="rId8"/>
    <p:sldId id="353" r:id="rId9"/>
    <p:sldId id="351" r:id="rId10"/>
    <p:sldId id="352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56" autoAdjust="0"/>
  </p:normalViewPr>
  <p:slideViewPr>
    <p:cSldViewPr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AC3FDBB-08F0-4E50-ABFB-5A62F7D78E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2C67BDBE-48D2-4F82-AD31-5C3827ABFF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780338C-AE80-4F11-8E1F-8D3B31B99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E094A01B-0130-499E-AAEF-D006C64E5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5231482-92F2-44C0-83A5-B5E8D5967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5C1150F2-7ED7-4622-92E0-588ABA979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82012934-9C3A-47FB-9EEC-D52D46410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BC108A19-1577-43BF-B58D-2D0D80058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9EBF5C0-8D3E-47E5-B236-F500C6A9E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C7C403DE-349E-4161-A438-CD8FE3A95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95BD1BE3-2940-44E7-9ED2-05AFC6712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20655CE6-0BC0-47A5-AF06-0C05F0CAB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3A3B9712-3044-4C30-A9A3-4F9441A26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E42DEC11-32CC-45F5-B71A-9CA358152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6-</a:t>
            </a:r>
            <a:fld id="{FB956CA3-E12E-4505-8EE3-916123BFA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740109"/>
              </p:ext>
            </p:extLst>
          </p:nvPr>
        </p:nvGraphicFramePr>
        <p:xfrm>
          <a:off x="125766" y="3225832"/>
          <a:ext cx="8892468" cy="442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3     1     7     4     2     5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0655CE6-0BC0-47A5-AF06-0C05F0CABE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6651" y="152400"/>
            <a:ext cx="754244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public void enqueue(T element) {</a:t>
            </a:r>
          </a:p>
          <a:p>
            <a:r>
              <a:rPr lang="en-CA" b="0" dirty="0"/>
              <a:t>    if (count == </a:t>
            </a:r>
            <a:r>
              <a:rPr lang="en-CA" b="0" dirty="0" err="1"/>
              <a:t>queue.length</a:t>
            </a:r>
            <a:r>
              <a:rPr lang="en-CA" b="0" dirty="0"/>
              <a:t>) </a:t>
            </a:r>
            <a:r>
              <a:rPr lang="en-CA" b="0" dirty="0" err="1"/>
              <a:t>expandQueue</a:t>
            </a:r>
            <a:r>
              <a:rPr lang="en-CA" b="0" dirty="0"/>
              <a:t>();</a:t>
            </a:r>
          </a:p>
          <a:p>
            <a:r>
              <a:rPr lang="en-CA" b="0" dirty="0"/>
              <a:t>    rear = (rear + 1) % </a:t>
            </a:r>
            <a:r>
              <a:rPr lang="en-CA" b="0" dirty="0" err="1"/>
              <a:t>queue.length</a:t>
            </a:r>
            <a:r>
              <a:rPr lang="en-CA" b="0" dirty="0"/>
              <a:t>;</a:t>
            </a:r>
          </a:p>
          <a:p>
            <a:r>
              <a:rPr lang="en-CA" b="0" dirty="0"/>
              <a:t>    queue[rear] = element;</a:t>
            </a:r>
          </a:p>
          <a:p>
            <a:r>
              <a:rPr lang="en-CA" b="0" dirty="0"/>
              <a:t>    ++count;</a:t>
            </a:r>
          </a:p>
          <a:p>
            <a:r>
              <a:rPr lang="en-CA" b="0" dirty="0"/>
              <a:t>}</a:t>
            </a:r>
          </a:p>
          <a:p>
            <a:endParaRPr lang="en-CA" sz="800" b="0" dirty="0"/>
          </a:p>
          <a:p>
            <a:r>
              <a:rPr lang="en-CA" b="0" dirty="0"/>
              <a:t>private void </a:t>
            </a:r>
            <a:r>
              <a:rPr lang="en-CA" b="0" dirty="0" err="1"/>
              <a:t>expandQueue</a:t>
            </a:r>
            <a:r>
              <a:rPr lang="en-CA" b="0" dirty="0"/>
              <a:t>() {</a:t>
            </a:r>
          </a:p>
          <a:p>
            <a:r>
              <a:rPr lang="en-CA" b="0" dirty="0"/>
              <a:t>        T[] q  = (T[]) new Object[2*</a:t>
            </a:r>
            <a:r>
              <a:rPr lang="en-CA" b="0" dirty="0" err="1"/>
              <a:t>queue.length</a:t>
            </a:r>
            <a:r>
              <a:rPr lang="en-CA" b="0" dirty="0"/>
              <a:t>]</a:t>
            </a:r>
            <a:r>
              <a:rPr lang="en-CA" b="0"/>
              <a:t>;</a:t>
            </a:r>
            <a:endParaRPr lang="en-CA" b="0" dirty="0"/>
          </a:p>
          <a:p>
            <a:r>
              <a:rPr lang="en-CA" b="0" dirty="0"/>
              <a:t>        copied = 0;  // number of elements copied to the larger array</a:t>
            </a:r>
          </a:p>
          <a:p>
            <a:r>
              <a:rPr lang="en-CA" b="0" dirty="0"/>
              <a:t>        </a:t>
            </a:r>
            <a:r>
              <a:rPr lang="en-CA" b="0" dirty="0" err="1"/>
              <a:t>i</a:t>
            </a:r>
            <a:r>
              <a:rPr lang="en-CA" b="0" dirty="0"/>
              <a:t> = 0;           // index of next entry in array q  </a:t>
            </a:r>
          </a:p>
          <a:p>
            <a:r>
              <a:rPr lang="en-CA" b="0" dirty="0"/>
              <a:t>        j = front;       // index of next entry in array queue</a:t>
            </a:r>
          </a:p>
          <a:p>
            <a:r>
              <a:rPr lang="en-CA" b="0" dirty="0"/>
              <a:t>        while (copied &lt; count) {</a:t>
            </a:r>
          </a:p>
          <a:p>
            <a:r>
              <a:rPr lang="en-CA" b="0" dirty="0"/>
              <a:t>            q[</a:t>
            </a:r>
            <a:r>
              <a:rPr lang="en-CA" b="0" dirty="0" err="1"/>
              <a:t>i</a:t>
            </a:r>
            <a:r>
              <a:rPr lang="en-CA" b="0" dirty="0"/>
              <a:t>] = queue[j];</a:t>
            </a:r>
          </a:p>
          <a:p>
            <a:r>
              <a:rPr lang="en-CA" b="0" dirty="0"/>
              <a:t>            ++</a:t>
            </a:r>
            <a:r>
              <a:rPr lang="en-CA" b="0" dirty="0" err="1"/>
              <a:t>i</a:t>
            </a:r>
            <a:r>
              <a:rPr lang="en-CA" b="0" dirty="0"/>
              <a:t>;</a:t>
            </a:r>
          </a:p>
          <a:p>
            <a:r>
              <a:rPr lang="en-CA" b="0" dirty="0"/>
              <a:t>            j = (j + 1) % </a:t>
            </a:r>
            <a:r>
              <a:rPr lang="en-CA" b="0" dirty="0" err="1"/>
              <a:t>queue.length</a:t>
            </a:r>
            <a:r>
              <a:rPr lang="en-CA" b="0" dirty="0"/>
              <a:t>;</a:t>
            </a:r>
          </a:p>
          <a:p>
            <a:r>
              <a:rPr lang="en-CA" b="0" dirty="0"/>
              <a:t>            ++ copied;</a:t>
            </a:r>
          </a:p>
          <a:p>
            <a:r>
              <a:rPr lang="en-CA" b="0" dirty="0"/>
              <a:t>        }</a:t>
            </a:r>
          </a:p>
          <a:p>
            <a:r>
              <a:rPr lang="en-CA" b="0" dirty="0"/>
              <a:t>        rear = count – 1;</a:t>
            </a:r>
          </a:p>
          <a:p>
            <a:r>
              <a:rPr lang="en-CA" b="0" dirty="0"/>
              <a:t>        front = 0;</a:t>
            </a:r>
          </a:p>
          <a:p>
            <a:r>
              <a:rPr lang="en-CA" b="0" dirty="0"/>
              <a:t>        queue = q;</a:t>
            </a:r>
          </a:p>
          <a:p>
            <a:r>
              <a:rPr lang="en-CA" b="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31239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174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1     7     4     2     5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5157192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dequeued</a:t>
            </a:r>
            <a:r>
              <a:rPr lang="en-CA" sz="2800" dirty="0"/>
              <a:t>: </a:t>
            </a:r>
            <a:r>
              <a:rPr lang="en-CA" sz="28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779912" y="3140968"/>
            <a:ext cx="504056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283968" y="3140968"/>
            <a:ext cx="504056" cy="216024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970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1     7     4     2     5      </a:t>
            </a:r>
            <a:r>
              <a:rPr lang="en-CA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779912" y="3140968"/>
            <a:ext cx="504056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283968" y="3140968"/>
            <a:ext cx="504056" cy="216024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4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273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7     4     2     5      3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5157192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dequeued</a:t>
            </a:r>
            <a:r>
              <a:rPr lang="en-CA" sz="2800" dirty="0"/>
              <a:t>: </a:t>
            </a:r>
            <a:r>
              <a:rPr lang="en-CA" sz="28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4788024" y="3068960"/>
            <a:ext cx="216024" cy="288032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004048" y="3068960"/>
            <a:ext cx="144016" cy="288032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5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407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7     4     2     5      3</a:t>
            </a:r>
            <a:r>
              <a:rPr lang="en-CA" sz="2800" dirty="0">
                <a:solidFill>
                  <a:srgbClr val="FF0000"/>
                </a:solidFill>
              </a:rPr>
              <a:t>     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</a:t>
            </a:r>
            <a:r>
              <a:rPr lang="en-US" dirty="0">
                <a:solidFill>
                  <a:srgbClr val="FF0000"/>
                </a:solidFill>
              </a:rPr>
              <a:t>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novangjh</a:t>
            </a:r>
            <a:r>
              <a:rPr lang="en-US" dirty="0" err="1">
                <a:solidFill>
                  <a:srgbClr val="FF0000"/>
                </a:solidFill>
              </a:rPr>
              <a:t>l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4169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4     2     5      3</a:t>
            </a:r>
            <a:r>
              <a:rPr lang="en-CA" sz="2800" dirty="0">
                <a:solidFill>
                  <a:srgbClr val="FF0000"/>
                </a:solidFill>
              </a:rPr>
              <a:t>      </a:t>
            </a:r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 </a:t>
            </a:r>
            <a:r>
              <a:rPr lang="en-CA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0655CE6-0BC0-47A5-AF06-0C05F0CABE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3568" y="1741192"/>
            <a:ext cx="713208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Algorithm</a:t>
            </a:r>
            <a:r>
              <a:rPr lang="en-CA" sz="2400" b="0" dirty="0"/>
              <a:t> </a:t>
            </a:r>
            <a:r>
              <a:rPr lang="en-CA" sz="2400" b="0" dirty="0" err="1"/>
              <a:t>dequeue</a:t>
            </a:r>
            <a:r>
              <a:rPr lang="en-CA" sz="2400" b="0" dirty="0"/>
              <a:t>() {</a:t>
            </a:r>
          </a:p>
          <a:p>
            <a:r>
              <a:rPr lang="en-CA" sz="2400" dirty="0"/>
              <a:t>	if</a:t>
            </a:r>
            <a:r>
              <a:rPr lang="en-CA" sz="2400" b="0" dirty="0"/>
              <a:t> queue is empty </a:t>
            </a:r>
            <a:r>
              <a:rPr lang="en-CA" sz="2400" dirty="0"/>
              <a:t>then</a:t>
            </a:r>
            <a:r>
              <a:rPr lang="en-CA" sz="2400" b="0" dirty="0"/>
              <a:t> ERROR</a:t>
            </a:r>
          </a:p>
          <a:p>
            <a:r>
              <a:rPr lang="en-CA" sz="2400" b="0" dirty="0"/>
              <a:t>	result = queue[front]</a:t>
            </a:r>
          </a:p>
          <a:p>
            <a:r>
              <a:rPr lang="en-CA" sz="2400" b="0" dirty="0"/>
              <a:t>	count = count – 1</a:t>
            </a:r>
          </a:p>
          <a:p>
            <a:r>
              <a:rPr lang="en-CA" sz="2400" b="0" dirty="0"/>
              <a:t>	queue[front] = null</a:t>
            </a:r>
          </a:p>
          <a:p>
            <a:r>
              <a:rPr lang="en-CA" sz="2400" b="0" dirty="0"/>
              <a:t>	front = (front + 1) </a:t>
            </a:r>
            <a:r>
              <a:rPr lang="en-CA" sz="2400" dirty="0"/>
              <a:t>mod</a:t>
            </a:r>
            <a:r>
              <a:rPr lang="en-CA" sz="2400" b="0" dirty="0"/>
              <a:t> (size of array queue)</a:t>
            </a:r>
          </a:p>
          <a:p>
            <a:r>
              <a:rPr lang="en-CA" sz="2400" dirty="0"/>
              <a:t>	return</a:t>
            </a:r>
            <a:r>
              <a:rPr lang="en-CA" sz="2400" b="0" dirty="0"/>
              <a:t> result</a:t>
            </a:r>
          </a:p>
          <a:p>
            <a:r>
              <a:rPr lang="en-CA" sz="2400" b="0" dirty="0"/>
              <a:t>}</a:t>
            </a:r>
          </a:p>
          <a:p>
            <a:endParaRPr lang="en-CA" sz="2400" b="0" dirty="0"/>
          </a:p>
          <a:p>
            <a:r>
              <a:rPr lang="en-CA" sz="2400" b="0" dirty="0"/>
              <a:t>Where </a:t>
            </a:r>
            <a:r>
              <a:rPr lang="en-CA" sz="2400" dirty="0"/>
              <a:t>mod</a:t>
            </a:r>
            <a:r>
              <a:rPr lang="en-CA" sz="2400" b="0" dirty="0"/>
              <a:t> is the modulo operator (or modulus or </a:t>
            </a:r>
          </a:p>
          <a:p>
            <a:r>
              <a:rPr lang="en-CA" sz="2400" b="0" dirty="0"/>
              <a:t>remainder), denoted % in Java.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32656"/>
            <a:ext cx="852669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Algorithm in Pseudocode for the Dequeue Operation</a:t>
            </a:r>
          </a:p>
          <a:p>
            <a:r>
              <a:rPr lang="en-CA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Using a Circular Array Representation of a Queue</a:t>
            </a:r>
          </a:p>
        </p:txBody>
      </p:sp>
    </p:spTree>
    <p:extLst>
      <p:ext uri="{BB962C8B-B14F-4D97-AF65-F5344CB8AC3E}">
        <p14:creationId xmlns:p14="http://schemas.microsoft.com/office/powerpoint/2010/main" val="179079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0655CE6-0BC0-47A5-AF06-0C05F0CABE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1560" y="620688"/>
            <a:ext cx="696056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 Implementation for the Dequeue Operation</a:t>
            </a:r>
          </a:p>
          <a:p>
            <a:endParaRPr lang="en-CA" sz="2400" b="0" dirty="0"/>
          </a:p>
          <a:p>
            <a:r>
              <a:rPr lang="en-CA" sz="2400" b="0" dirty="0"/>
              <a:t>public T dequeue() {</a:t>
            </a:r>
          </a:p>
          <a:p>
            <a:r>
              <a:rPr lang="en-CA" sz="2400" dirty="0"/>
              <a:t>	</a:t>
            </a:r>
            <a:r>
              <a:rPr lang="en-CA" sz="2400" b="0" dirty="0"/>
              <a:t>if (</a:t>
            </a:r>
            <a:r>
              <a:rPr lang="en-CA" sz="2400" b="0" dirty="0" err="1"/>
              <a:t>queue.isEmpty</a:t>
            </a:r>
            <a:r>
              <a:rPr lang="en-CA" sz="2400" b="0" dirty="0"/>
              <a:t>())</a:t>
            </a:r>
          </a:p>
          <a:p>
            <a:r>
              <a:rPr lang="en-CA" sz="2400" b="0" dirty="0"/>
              <a:t>		throw new </a:t>
            </a:r>
            <a:r>
              <a:rPr lang="en-CA" sz="2400" b="0" dirty="0" err="1"/>
              <a:t>EmptyQueueException</a:t>
            </a:r>
            <a:r>
              <a:rPr lang="en-CA" sz="2400" b="0" dirty="0"/>
              <a:t>();</a:t>
            </a:r>
          </a:p>
          <a:p>
            <a:r>
              <a:rPr lang="en-CA" sz="2400" b="0" dirty="0"/>
              <a:t>	result = queue[front];</a:t>
            </a:r>
          </a:p>
          <a:p>
            <a:r>
              <a:rPr lang="en-CA" sz="2400" b="0" dirty="0"/>
              <a:t>	count = count – 1;</a:t>
            </a:r>
          </a:p>
          <a:p>
            <a:r>
              <a:rPr lang="en-CA" sz="2400" b="0" dirty="0"/>
              <a:t>	queue[front] = null;</a:t>
            </a:r>
          </a:p>
          <a:p>
            <a:r>
              <a:rPr lang="en-CA" sz="2400" b="0" dirty="0"/>
              <a:t>	front = (front + 1) % </a:t>
            </a:r>
            <a:r>
              <a:rPr lang="en-CA" sz="2400" b="0" dirty="0" err="1"/>
              <a:t>queue.length</a:t>
            </a:r>
            <a:r>
              <a:rPr lang="en-CA" sz="2400" b="0" dirty="0"/>
              <a:t>;</a:t>
            </a:r>
          </a:p>
          <a:p>
            <a:r>
              <a:rPr lang="en-CA" sz="2400" b="0" dirty="0"/>
              <a:t>	return result;</a:t>
            </a:r>
          </a:p>
          <a:p>
            <a:r>
              <a:rPr lang="en-CA" sz="2400" b="0" dirty="0"/>
              <a:t>}</a:t>
            </a:r>
          </a:p>
          <a:p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262225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0655CE6-0BC0-47A5-AF06-0C05F0CABE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7858" y="1163653"/>
            <a:ext cx="675697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/>
              <a:t>Algorithm</a:t>
            </a:r>
            <a:r>
              <a:rPr lang="en-CA" sz="1800" b="0" dirty="0"/>
              <a:t> enqueue(element) </a:t>
            </a:r>
          </a:p>
          <a:p>
            <a:r>
              <a:rPr lang="en-CA" sz="1800" b="0" dirty="0"/>
              <a:t>    </a:t>
            </a:r>
            <a:r>
              <a:rPr lang="en-CA" sz="1800" dirty="0"/>
              <a:t>if</a:t>
            </a:r>
            <a:r>
              <a:rPr lang="en-CA" sz="1800" b="0" dirty="0"/>
              <a:t> queue is full </a:t>
            </a:r>
            <a:r>
              <a:rPr lang="en-CA" sz="1800" dirty="0"/>
              <a:t>then</a:t>
            </a:r>
            <a:r>
              <a:rPr lang="en-CA" sz="1800" b="0" dirty="0"/>
              <a:t> </a:t>
            </a:r>
            <a:r>
              <a:rPr lang="en-CA" sz="1800" b="0" dirty="0" err="1"/>
              <a:t>expandQueue</a:t>
            </a:r>
            <a:r>
              <a:rPr lang="en-CA" sz="1800" b="0" dirty="0"/>
              <a:t>()</a:t>
            </a:r>
          </a:p>
          <a:p>
            <a:r>
              <a:rPr lang="en-CA" sz="1800" b="0" dirty="0"/>
              <a:t>    rear = (rear + 1) mod size of queue</a:t>
            </a:r>
          </a:p>
          <a:p>
            <a:r>
              <a:rPr lang="en-CA" sz="1800" b="0" dirty="0"/>
              <a:t>    queue[rear] = element</a:t>
            </a:r>
          </a:p>
          <a:p>
            <a:r>
              <a:rPr lang="en-CA" sz="1800" b="0" dirty="0"/>
              <a:t>    ++count</a:t>
            </a:r>
          </a:p>
          <a:p>
            <a:endParaRPr lang="en-CA" sz="1800" b="0" dirty="0"/>
          </a:p>
          <a:p>
            <a:r>
              <a:rPr lang="en-CA" sz="1800" dirty="0"/>
              <a:t>Algorithm</a:t>
            </a:r>
            <a:r>
              <a:rPr lang="en-CA" sz="1800" b="0" dirty="0"/>
              <a:t> </a:t>
            </a:r>
            <a:r>
              <a:rPr lang="en-CA" sz="1800" b="0" dirty="0" err="1"/>
              <a:t>expandQueue</a:t>
            </a:r>
            <a:r>
              <a:rPr lang="en-CA" sz="1800" b="0" dirty="0"/>
              <a:t>()</a:t>
            </a:r>
          </a:p>
          <a:p>
            <a:r>
              <a:rPr lang="en-CA" sz="1800" b="0" dirty="0"/>
              <a:t>        q  = new array of size 2 * size of queue</a:t>
            </a:r>
          </a:p>
          <a:p>
            <a:r>
              <a:rPr lang="en-CA" sz="1800" b="0" dirty="0"/>
              <a:t>        copied = 0  // number of elements copied to the larger array</a:t>
            </a:r>
          </a:p>
          <a:p>
            <a:r>
              <a:rPr lang="en-CA" sz="1800" b="0" dirty="0"/>
              <a:t>        </a:t>
            </a:r>
            <a:r>
              <a:rPr lang="en-CA" sz="1800" b="0" dirty="0" err="1"/>
              <a:t>i</a:t>
            </a:r>
            <a:r>
              <a:rPr lang="en-CA" sz="1800" b="0" dirty="0"/>
              <a:t> = 0       // index of next entry in array q  </a:t>
            </a:r>
          </a:p>
          <a:p>
            <a:r>
              <a:rPr lang="en-CA" sz="1800" b="0" dirty="0"/>
              <a:t>        j = front  // index of next entry in array queue</a:t>
            </a:r>
          </a:p>
          <a:p>
            <a:r>
              <a:rPr lang="en-CA" sz="1800" b="0" dirty="0"/>
              <a:t>        </a:t>
            </a:r>
            <a:r>
              <a:rPr lang="en-CA" sz="1800" dirty="0"/>
              <a:t>while</a:t>
            </a:r>
            <a:r>
              <a:rPr lang="en-CA" sz="1800" b="0" dirty="0"/>
              <a:t> copied &lt; count </a:t>
            </a:r>
            <a:r>
              <a:rPr lang="en-CA" sz="1800" dirty="0"/>
              <a:t>do</a:t>
            </a:r>
            <a:r>
              <a:rPr lang="en-CA" sz="1800" b="0" dirty="0"/>
              <a:t> { // copy data to new array</a:t>
            </a:r>
          </a:p>
          <a:p>
            <a:r>
              <a:rPr lang="en-CA" sz="1800" b="0" dirty="0"/>
              <a:t>            q[</a:t>
            </a:r>
            <a:r>
              <a:rPr lang="en-CA" sz="1800" b="0" dirty="0" err="1"/>
              <a:t>i</a:t>
            </a:r>
            <a:r>
              <a:rPr lang="en-CA" sz="1800" b="0" dirty="0"/>
              <a:t>] = queue[j]</a:t>
            </a:r>
          </a:p>
          <a:p>
            <a:r>
              <a:rPr lang="en-CA" sz="1800" b="0" dirty="0"/>
              <a:t>            ++</a:t>
            </a:r>
            <a:r>
              <a:rPr lang="en-CA" sz="1800" b="0" dirty="0" err="1"/>
              <a:t>i</a:t>
            </a:r>
            <a:endParaRPr lang="en-CA" sz="1800" b="0" dirty="0"/>
          </a:p>
          <a:p>
            <a:r>
              <a:rPr lang="en-CA" sz="1800" b="0" dirty="0"/>
              <a:t>            j = (j + 1) mod size of queue</a:t>
            </a:r>
          </a:p>
          <a:p>
            <a:r>
              <a:rPr lang="en-CA" sz="1800" b="0" dirty="0"/>
              <a:t>            ++ copied</a:t>
            </a:r>
          </a:p>
          <a:p>
            <a:r>
              <a:rPr lang="en-CA" sz="1800" b="0" dirty="0"/>
              <a:t>        }</a:t>
            </a:r>
          </a:p>
          <a:p>
            <a:r>
              <a:rPr lang="en-CA" sz="1800" b="0" dirty="0"/>
              <a:t>        rear = </a:t>
            </a:r>
            <a:r>
              <a:rPr lang="en-CA" sz="1800" b="0" dirty="0" err="1"/>
              <a:t>i</a:t>
            </a:r>
            <a:r>
              <a:rPr lang="en-CA" sz="1800" b="0" dirty="0"/>
              <a:t> – 1  // position of last element in the queue</a:t>
            </a:r>
          </a:p>
          <a:p>
            <a:r>
              <a:rPr lang="en-CA" sz="1800" b="0" dirty="0"/>
              <a:t>        front = 0</a:t>
            </a:r>
          </a:p>
          <a:p>
            <a:r>
              <a:rPr lang="en-CA" sz="1800" b="0" dirty="0"/>
              <a:t>        queue = 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CA30B0-0FD6-4998-B699-FD88D11EA7F4}"/>
              </a:ext>
            </a:extLst>
          </p:cNvPr>
          <p:cNvSpPr txBox="1"/>
          <p:nvPr/>
        </p:nvSpPr>
        <p:spPr>
          <a:xfrm>
            <a:off x="547858" y="242292"/>
            <a:ext cx="825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Enqueue Operation Using a Circular Array Implementation of a Queue</a:t>
            </a:r>
          </a:p>
        </p:txBody>
      </p:sp>
    </p:spTree>
    <p:extLst>
      <p:ext uri="{BB962C8B-B14F-4D97-AF65-F5344CB8AC3E}">
        <p14:creationId xmlns:p14="http://schemas.microsoft.com/office/powerpoint/2010/main" val="895105579"/>
      </p:ext>
    </p:extLst>
  </p:cSld>
  <p:clrMapOvr>
    <a:masterClrMapping/>
  </p:clrMapOvr>
</p:sld>
</file>

<file path=ppt/theme/theme1.xml><?xml version="1.0" encoding="utf-8"?>
<a:theme xmlns:a="http://schemas.openxmlformats.org/drawingml/2006/main" name="noteTemplate04">
  <a:themeElements>
    <a:clrScheme name="noteTemplate04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CA"/>
      </a:accent5>
      <a:accent6>
        <a:srgbClr val="B92D00"/>
      </a:accent6>
      <a:hlink>
        <a:srgbClr val="339966"/>
      </a:hlink>
      <a:folHlink>
        <a:srgbClr val="B2B2B2"/>
      </a:folHlink>
    </a:clrScheme>
    <a:fontScheme name="noteTemplate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2D00"/>
        </a:accent6>
        <a:hlink>
          <a:srgbClr val="3399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X:\27b07\notes\noteTemplate04.pot</Template>
  <TotalTime>6558</TotalTime>
  <Words>757</Words>
  <Application>Microsoft Office PowerPoint</Application>
  <PresentationFormat>On-screen Show (4:3)</PresentationFormat>
  <Paragraphs>289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noteTemplate04</vt:lpstr>
      <vt:lpstr>Using Queues: Coded Messages</vt:lpstr>
      <vt:lpstr>Using Queues: Coded Messages</vt:lpstr>
      <vt:lpstr>Using Queues: Coded Messages</vt:lpstr>
      <vt:lpstr>Using Queues: Coded Messages</vt:lpstr>
      <vt:lpstr>Using Queues: Coded Messages</vt:lpstr>
      <vt:lpstr>Using Queues: Coded Messages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solis</dc:creator>
  <cp:lastModifiedBy>solis</cp:lastModifiedBy>
  <cp:revision>100</cp:revision>
  <dcterms:created xsi:type="dcterms:W3CDTF">1601-01-01T00:00:00Z</dcterms:created>
  <dcterms:modified xsi:type="dcterms:W3CDTF">2018-03-01T15:28:04Z</dcterms:modified>
</cp:coreProperties>
</file>