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7"/>
  </p:notesMasterIdLst>
  <p:sldIdLst>
    <p:sldId id="330" r:id="rId2"/>
    <p:sldId id="329" r:id="rId3"/>
    <p:sldId id="328" r:id="rId4"/>
    <p:sldId id="327" r:id="rId5"/>
    <p:sldId id="326" r:id="rId6"/>
    <p:sldId id="325" r:id="rId7"/>
    <p:sldId id="324" r:id="rId8"/>
    <p:sldId id="323" r:id="rId9"/>
    <p:sldId id="322" r:id="rId10"/>
    <p:sldId id="321" r:id="rId11"/>
    <p:sldId id="320" r:id="rId12"/>
    <p:sldId id="319" r:id="rId13"/>
    <p:sldId id="318" r:id="rId14"/>
    <p:sldId id="317" r:id="rId15"/>
    <p:sldId id="316" r:id="rId16"/>
    <p:sldId id="315" r:id="rId17"/>
    <p:sldId id="314" r:id="rId18"/>
    <p:sldId id="313" r:id="rId19"/>
    <p:sldId id="312" r:id="rId20"/>
    <p:sldId id="311" r:id="rId21"/>
    <p:sldId id="310" r:id="rId22"/>
    <p:sldId id="309" r:id="rId23"/>
    <p:sldId id="308" r:id="rId24"/>
    <p:sldId id="307" r:id="rId25"/>
    <p:sldId id="306" r:id="rId26"/>
    <p:sldId id="305" r:id="rId27"/>
    <p:sldId id="304" r:id="rId28"/>
    <p:sldId id="303" r:id="rId29"/>
    <p:sldId id="302" r:id="rId30"/>
    <p:sldId id="301" r:id="rId31"/>
    <p:sldId id="300" r:id="rId32"/>
    <p:sldId id="299" r:id="rId33"/>
    <p:sldId id="298" r:id="rId34"/>
    <p:sldId id="297" r:id="rId35"/>
    <p:sldId id="296" r:id="rId36"/>
    <p:sldId id="295" r:id="rId37"/>
    <p:sldId id="294" r:id="rId38"/>
    <p:sldId id="293" r:id="rId39"/>
    <p:sldId id="292" r:id="rId40"/>
    <p:sldId id="291" r:id="rId41"/>
    <p:sldId id="290" r:id="rId42"/>
    <p:sldId id="289" r:id="rId43"/>
    <p:sldId id="288" r:id="rId44"/>
    <p:sldId id="287" r:id="rId45"/>
    <p:sldId id="286" r:id="rId46"/>
    <p:sldId id="285" r:id="rId47"/>
    <p:sldId id="284" r:id="rId48"/>
    <p:sldId id="283" r:id="rId49"/>
    <p:sldId id="282" r:id="rId50"/>
    <p:sldId id="281" r:id="rId51"/>
    <p:sldId id="280" r:id="rId52"/>
    <p:sldId id="279" r:id="rId53"/>
    <p:sldId id="278" r:id="rId54"/>
    <p:sldId id="277" r:id="rId55"/>
    <p:sldId id="276" r:id="rId56"/>
    <p:sldId id="275" r:id="rId57"/>
    <p:sldId id="274" r:id="rId58"/>
    <p:sldId id="273" r:id="rId59"/>
    <p:sldId id="272" r:id="rId60"/>
    <p:sldId id="271" r:id="rId61"/>
    <p:sldId id="270" r:id="rId62"/>
    <p:sldId id="269" r:id="rId63"/>
    <p:sldId id="268" r:id="rId64"/>
    <p:sldId id="267" r:id="rId65"/>
    <p:sldId id="266" r:id="rId66"/>
    <p:sldId id="265" r:id="rId67"/>
    <p:sldId id="264" r:id="rId68"/>
    <p:sldId id="263" r:id="rId69"/>
    <p:sldId id="262" r:id="rId70"/>
    <p:sldId id="261" r:id="rId71"/>
    <p:sldId id="260" r:id="rId72"/>
    <p:sldId id="259" r:id="rId73"/>
    <p:sldId id="258" r:id="rId74"/>
    <p:sldId id="257" r:id="rId75"/>
    <p:sldId id="256" r:id="rId76"/>
  </p:sldIdLst>
  <p:sldSz cx="12192000" cy="6858000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Calibri Light" panose="020F0302020204030204" pitchFamily="34" charset="0"/>
      <p:regular r:id="rId82"/>
      <p: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6BA4A-2642-46FA-9D6C-C99531D65A7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43AD4-F2B1-492F-B59B-2A892BA52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zzhou369_poster.jpg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7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yyang673_poster.jpg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31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yyan259_poster.jpg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56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yxu662_poster.jpg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yxie258_poster.jpg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4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yxiang46_poster.jpg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64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ywu929_poster.jpg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0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xzhen69_poster.jpg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16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xzha23_poster.jpg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05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xwu392_poster.jpg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40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wzhou67_poster.jpg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60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zzhan725_poster.jpg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6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wzheng63_poster.jpg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0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wxie48_poster.jpg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78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tzhuo_poster.jpg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10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tzhu63_poster.jpg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0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tzhan232_poster.jpg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30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szilli_poster.jpg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93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szhan577_poster.jpg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6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syang486_poster.jpg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syang287_poster.jpg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2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swu446_poster.jpg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3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zzhan723_poster.jpg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35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swortsm_poster.jpg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98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swong642_poster.jpg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rzhan97_poster.jpg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11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rzhan63_poster.jpg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83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ryantha_poster.jpg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81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nzandber_poster.jpg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87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nyakobso_poster.jpg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71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mzhu92_poster.jpg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63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mzhan447_poster.jpg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8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myousi2_poster.jpg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13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yzhou729_poster.jpg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74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lzheng92_poster.jpg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988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lyang366_poster.jpg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785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lxie45_poster.jpg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3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kzhang46_poster.jpg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927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kzhan84_poster.jpg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408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kzhan255_poster.jpg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41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kyao6_poster.jpg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675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kyan44_poster.jpg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12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kwood82_poster.jpg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547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jzhen43_poster.jpg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67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yzhao777_poster.jpg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546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jzhan943_poster.jpg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81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jzhan937_poster.jpg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43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jzhan936_poster.jpg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406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jzhan689_poster.jpg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192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jzhan645_poster.jpg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165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jyu538_poster.jpg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550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jyang533_poster.jpg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85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jxavier9_poster.jpg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64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jwynn4_poster.jpg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462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jwu549_poster.jpg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yzha855_poster.jpg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099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jwoo58_poster.jpg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184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hzhao94_poster.jpg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99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hzhan696_poster.jpg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096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gxu49_poster.jpg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10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grobin6_poster.jpg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657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dxing6_poster.jpg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004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czenko_poster.jpg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848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cyang392_poster.jpg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65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cwong668_poster.jpg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26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bwu86_poster.jpg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05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yzha493_poster.jpg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460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bwong324_poster.jpg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500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azafar25_poster.jpg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58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ayasir_poster.jpg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067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ayasein_poster.jpg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365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ayao9_poster.jpg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3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yzha2369_poster.jpg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9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yzha2345_poster.jpg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3AD4-F2B1-492F-B59B-2A892BA52B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3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6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8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8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9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6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2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6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9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F3A3D-3447-487F-A226-815BF62197D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FC63A-964A-4AED-9F49-09563076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9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US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2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3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74" y="0"/>
            <a:ext cx="93688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1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6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3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0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6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15/74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1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16/74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4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17/74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0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18/74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5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5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19/74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2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20/74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9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7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25/74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5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26/74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2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27/74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7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28/74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29/74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7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30/74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9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88" y="0"/>
            <a:ext cx="3621024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3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9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7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35/74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9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36/74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9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37/74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8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38/74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8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3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39/74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6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40/74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6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9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5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9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45/74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46/74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7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47/74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48/74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4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6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49/74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2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50/74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8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7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6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0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55/74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9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56/74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9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57/74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0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58/74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8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59/74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4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60/74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7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0" y="0"/>
            <a:ext cx="44266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3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5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1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0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65/74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66/74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4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67/74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5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68/74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8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69/74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3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0"/>
            <a:ext cx="6217920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70/74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71/74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9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72/74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2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73/74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3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74/74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2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0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4" y="0"/>
            <a:ext cx="3603051" cy="5567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8/74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Widescreen</PresentationFormat>
  <Paragraphs>223</Paragraphs>
  <Slides>75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2017-11-01T19:09:18Z</dcterms:created>
  <dcterms:modified xsi:type="dcterms:W3CDTF">2017-11-01T19:09:34Z</dcterms:modified>
</cp:coreProperties>
</file>