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media/image122.jpg" ContentType="image/unknown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8"/>
  </p:notesMasterIdLst>
  <p:sldIdLst>
    <p:sldId id="381" r:id="rId2"/>
    <p:sldId id="380" r:id="rId3"/>
    <p:sldId id="379" r:id="rId4"/>
    <p:sldId id="378" r:id="rId5"/>
    <p:sldId id="377" r:id="rId6"/>
    <p:sldId id="376" r:id="rId7"/>
    <p:sldId id="375" r:id="rId8"/>
    <p:sldId id="374" r:id="rId9"/>
    <p:sldId id="373" r:id="rId10"/>
    <p:sldId id="372" r:id="rId11"/>
    <p:sldId id="371" r:id="rId12"/>
    <p:sldId id="370" r:id="rId13"/>
    <p:sldId id="369" r:id="rId14"/>
    <p:sldId id="368" r:id="rId15"/>
    <p:sldId id="367" r:id="rId16"/>
    <p:sldId id="366" r:id="rId17"/>
    <p:sldId id="365" r:id="rId18"/>
    <p:sldId id="364" r:id="rId19"/>
    <p:sldId id="363" r:id="rId20"/>
    <p:sldId id="362" r:id="rId21"/>
    <p:sldId id="361" r:id="rId22"/>
    <p:sldId id="360" r:id="rId23"/>
    <p:sldId id="359" r:id="rId24"/>
    <p:sldId id="358" r:id="rId25"/>
    <p:sldId id="357" r:id="rId26"/>
    <p:sldId id="356" r:id="rId27"/>
    <p:sldId id="355" r:id="rId28"/>
    <p:sldId id="354" r:id="rId29"/>
    <p:sldId id="353" r:id="rId30"/>
    <p:sldId id="352" r:id="rId31"/>
    <p:sldId id="351" r:id="rId32"/>
    <p:sldId id="350" r:id="rId33"/>
    <p:sldId id="349" r:id="rId34"/>
    <p:sldId id="348" r:id="rId35"/>
    <p:sldId id="347" r:id="rId36"/>
    <p:sldId id="346" r:id="rId37"/>
    <p:sldId id="345" r:id="rId38"/>
    <p:sldId id="344" r:id="rId39"/>
    <p:sldId id="343" r:id="rId40"/>
    <p:sldId id="342" r:id="rId41"/>
    <p:sldId id="341" r:id="rId42"/>
    <p:sldId id="340" r:id="rId43"/>
    <p:sldId id="339" r:id="rId44"/>
    <p:sldId id="338" r:id="rId45"/>
    <p:sldId id="337" r:id="rId46"/>
    <p:sldId id="336" r:id="rId47"/>
    <p:sldId id="335" r:id="rId48"/>
    <p:sldId id="334" r:id="rId49"/>
    <p:sldId id="333" r:id="rId50"/>
    <p:sldId id="332" r:id="rId51"/>
    <p:sldId id="331" r:id="rId52"/>
    <p:sldId id="330" r:id="rId53"/>
    <p:sldId id="329" r:id="rId54"/>
    <p:sldId id="328" r:id="rId55"/>
    <p:sldId id="327" r:id="rId56"/>
    <p:sldId id="326" r:id="rId57"/>
    <p:sldId id="325" r:id="rId58"/>
    <p:sldId id="324" r:id="rId59"/>
    <p:sldId id="323" r:id="rId60"/>
    <p:sldId id="322" r:id="rId61"/>
    <p:sldId id="321" r:id="rId62"/>
    <p:sldId id="320" r:id="rId63"/>
    <p:sldId id="319" r:id="rId64"/>
    <p:sldId id="318" r:id="rId65"/>
    <p:sldId id="317" r:id="rId66"/>
    <p:sldId id="316" r:id="rId67"/>
    <p:sldId id="315" r:id="rId68"/>
    <p:sldId id="314" r:id="rId69"/>
    <p:sldId id="313" r:id="rId70"/>
    <p:sldId id="312" r:id="rId71"/>
    <p:sldId id="311" r:id="rId72"/>
    <p:sldId id="310" r:id="rId73"/>
    <p:sldId id="309" r:id="rId74"/>
    <p:sldId id="308" r:id="rId75"/>
    <p:sldId id="307" r:id="rId76"/>
    <p:sldId id="306" r:id="rId77"/>
    <p:sldId id="305" r:id="rId78"/>
    <p:sldId id="304" r:id="rId79"/>
    <p:sldId id="303" r:id="rId80"/>
    <p:sldId id="302" r:id="rId81"/>
    <p:sldId id="301" r:id="rId82"/>
    <p:sldId id="300" r:id="rId83"/>
    <p:sldId id="299" r:id="rId84"/>
    <p:sldId id="298" r:id="rId85"/>
    <p:sldId id="297" r:id="rId86"/>
    <p:sldId id="296" r:id="rId87"/>
    <p:sldId id="295" r:id="rId88"/>
    <p:sldId id="294" r:id="rId89"/>
    <p:sldId id="293" r:id="rId90"/>
    <p:sldId id="292" r:id="rId91"/>
    <p:sldId id="291" r:id="rId92"/>
    <p:sldId id="290" r:id="rId93"/>
    <p:sldId id="289" r:id="rId94"/>
    <p:sldId id="288" r:id="rId95"/>
    <p:sldId id="287" r:id="rId96"/>
    <p:sldId id="286" r:id="rId97"/>
    <p:sldId id="285" r:id="rId98"/>
    <p:sldId id="284" r:id="rId99"/>
    <p:sldId id="283" r:id="rId100"/>
    <p:sldId id="282" r:id="rId101"/>
    <p:sldId id="281" r:id="rId102"/>
    <p:sldId id="280" r:id="rId103"/>
    <p:sldId id="279" r:id="rId104"/>
    <p:sldId id="278" r:id="rId105"/>
    <p:sldId id="277" r:id="rId106"/>
    <p:sldId id="276" r:id="rId107"/>
    <p:sldId id="275" r:id="rId108"/>
    <p:sldId id="274" r:id="rId109"/>
    <p:sldId id="273" r:id="rId110"/>
    <p:sldId id="272" r:id="rId111"/>
    <p:sldId id="271" r:id="rId112"/>
    <p:sldId id="270" r:id="rId113"/>
    <p:sldId id="269" r:id="rId114"/>
    <p:sldId id="268" r:id="rId115"/>
    <p:sldId id="267" r:id="rId116"/>
    <p:sldId id="266" r:id="rId117"/>
    <p:sldId id="265" r:id="rId118"/>
    <p:sldId id="264" r:id="rId119"/>
    <p:sldId id="263" r:id="rId120"/>
    <p:sldId id="262" r:id="rId121"/>
    <p:sldId id="261" r:id="rId122"/>
    <p:sldId id="260" r:id="rId123"/>
    <p:sldId id="259" r:id="rId124"/>
    <p:sldId id="258" r:id="rId125"/>
    <p:sldId id="257" r:id="rId126"/>
    <p:sldId id="256" r:id="rId127"/>
  </p:sldIdLst>
  <p:sldSz cx="12192000" cy="6858000"/>
  <p:notesSz cx="6858000" cy="9144000"/>
  <p:embeddedFontLst>
    <p:embeddedFont>
      <p:font typeface="Calibri Light" panose="020F0302020204030204" pitchFamily="34" charset="0"/>
      <p:regular r:id="rId129"/>
      <p:italic r:id="rId130"/>
    </p:embeddedFont>
    <p:embeddedFont>
      <p:font typeface="Calibri" panose="020F0502020204030204" pitchFamily="34" charset="0"/>
      <p:regular r:id="rId131"/>
      <p:bold r:id="rId132"/>
      <p:italic r:id="rId133"/>
      <p:boldItalic r:id="rId1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5.fntdata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1.fntdata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2.fntdata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3.fntdata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09644-9981-41AD-A852-B46960A42FC3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93764-0DDB-4C46-BDC3-7508FF17B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0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zvanlouw_poster.jpg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673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xwan789_poster.jpg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1944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cundseth_poster.jpg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5806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ctham4_poster.jpg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9697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cszybunk_poster.jpg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1607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csu58_poster.jpg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74646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bwhite65_poster.jpg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93215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bweber24_poster.jpg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02412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bto8_poster.jpg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148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bswitze2_poster.jpg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22673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bsartori_poster.jpg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75975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bsande4_poster.jpg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25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xwan723_poster.jpg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31559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awhit242_poster.jpg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40120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aweeras4_poster.jpg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796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awang335_poster.jpg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8433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awadi3_poster.jpg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50912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atruen_poster.jpg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8339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atayl96_poster.jpg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64621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astrauch_poster.jpg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8457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asteel9_poster.jpg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204587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asrihar_poster.jpg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72342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aspeirs_poster.jpg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61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xwan588_poster.jpg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62207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aslim3_poster.jpg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9802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asivak3_poster.jpg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79207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asayani9_poster.jpg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24923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asanham_poster.jpg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37586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asangwin_poster.jpg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75435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asamue6_poster.jpg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163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xsui23_poster.jpg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86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wsun228_poster.jpg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40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wso8_poster.jpg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098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vweather_poster.jpg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24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vtrived3_poster.jpg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74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twang569_poster.jpg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58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tsylman_poster.jpg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89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zstokan_poster.jpg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02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tsookraj_poster.jpg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23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swarwal_poster.jpg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093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9120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swan264_poster.jpg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654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sthan2_poster.jpg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490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stayl247_poster.jpg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44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stambur_poster.jpg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006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sstrang_poster.jpg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257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sshuste3_poster.jpg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64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sshearly_poster.jpg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28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zshen59_poster.jpg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71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ssethi27_poster.jpg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63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ssammut4_poster.jpg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4799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rwang538_poster.jpg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632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rtruon3_poster.jpg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084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rto7_poster.jpg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777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rszollos_poster.jpg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079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rsun88_poster.jpg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148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rstover2_poster.jpg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964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rsteve32_poster.jpg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189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qtan25_poster.jpg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669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zshah26_poster.jpg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6353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psekhava_poster.jpg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54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ntaylo58_poster.jpg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449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nsuresku_poster.jpg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88774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nshukla4_poster.jpg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9378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mwats7_poster.jpg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037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mviljoen_poster.jpg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659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mvanbru_poster.jpg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96640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mtsushim_poster.jpg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09807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mtsang32_poster.jpg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785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mtran248_poster.jpg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61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ywan2982_poster.jpg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4850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mthrendy_poster.jpg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8349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mtaing2_poster.jpg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738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msheng3_poster.jpg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092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mschmi52_poster.jpg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9667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msarfra2_poster.jpg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9960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lweidman_poster.jpg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3392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lvelasqu_poster.jpg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7852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ltichono_poster.jpg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670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lsun243_poster.jpg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4131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kvien_poster.jpg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210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ysun824_poster.jpg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8294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ksyed23_poster.jpg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42662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ksun57_poster.jpg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7942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kstonebu_poster.jpg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6094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ksharm69_poster.jpg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86217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jwan985_poster.jpg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8179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jwan672_poster.jpg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0552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jwan625_poster.jpg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2785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jvarney2_poster.jpg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0398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jung3_poster.jpg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5729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jtucke3_poster.jpg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74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2210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jthrall_poster.jpg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48810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jtayl339_poster.jpg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44510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97857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jsun459_poster.jpg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3912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jsun384_poster.jpg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4682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jsuh27_poster.jpg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3938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jstoke3_poster.jpg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4326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jstein58_poster.jpg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2769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jsolonev_poster.jpg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396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jshin254_poster.jpg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20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yskopenk_poster.jpg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14571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jshi262_poster.jpg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7214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jshi257_poster.jpg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0523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jshammas_poster.jpg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25398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hwatt6_poster.jpg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2627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hwang972_poster.jpg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26286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htu26_poster.jpg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7094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htourign_poster.jpg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7950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hsuventh_poster.jpg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347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hsheth4_poster.jpg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48438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hshahpur_poster.jpg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21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ysinaei_poster.jpg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802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hsay_poster.jpg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2500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gsum2_poster.jpg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7942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ftrifoi_poster.jpg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16652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evanaken_poster.jpg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0898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eusprech_poster.jpg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9955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etrinh3_poster.jpg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017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esuthaha_poster.jpg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8217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dvalen_poster.jpg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1832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dsparke_poster.jpg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7134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dsmalli_poster.jpg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93764-0DDB-4C46-BDC3-7508FF17B395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14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22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00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236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60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52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610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04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73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354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5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34BD8-C6CE-43C6-BAEB-A26852B86281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5978-7597-4228-89DC-2785E22DBA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709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41" y="0"/>
            <a:ext cx="44151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5" y="0"/>
            <a:ext cx="4056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3" y="98844"/>
            <a:ext cx="4283845" cy="6620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75" y="0"/>
            <a:ext cx="72774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56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64" y="95609"/>
            <a:ext cx="4357736" cy="6734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4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2" y="0"/>
            <a:ext cx="44384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51" y="0"/>
            <a:ext cx="44380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53" y="74023"/>
            <a:ext cx="4344465" cy="6710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30" y="0"/>
            <a:ext cx="44599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1" y="230909"/>
            <a:ext cx="10026820" cy="6488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24" y="147781"/>
            <a:ext cx="10027564" cy="6488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4372218" cy="6757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6" y="85646"/>
            <a:ext cx="4339263" cy="6706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98/125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384</Words>
  <Application>Microsoft Office PowerPoint</Application>
  <PresentationFormat>Widescreen</PresentationFormat>
  <Paragraphs>376</Paragraphs>
  <Slides>126</Slides>
  <Notes>125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0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2018-10-23T14:05:22Z</dcterms:created>
  <dcterms:modified xsi:type="dcterms:W3CDTF">2018-10-23T16:01:09Z</dcterms:modified>
</cp:coreProperties>
</file>