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2" r:id="rId21"/>
    <p:sldId id="26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716E8-320B-4B3A-9E8F-AC3C48AEC355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81C56-5A43-490E-A648-617EADB52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90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tallan4_poster.jpg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54755-FEC6-4F3B-8F33-DD32E194611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369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spaul59_poster.jpg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88926-D0EB-444A-AFD2-309AF7A0B8B5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27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jmerri6_poster.jpg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88926-D0EB-444A-AFD2-309AF7A0B8B5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5047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lsun243_poster.jpg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93764-0DDB-4C46-BDC3-7508FF17B395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0960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kvien_poster.jpg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93764-0DDB-4C46-BDC3-7508FF17B395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6066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jstein58_poster.jpg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93764-0DDB-4C46-BDC3-7508FF17B395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0094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eusprech_poster.jpg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93764-0DDB-4C46-BDC3-7508FF17B395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8406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wwong339_poster.jpg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6AF65-D0E3-45C5-8D3A-C352A192B762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8529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twoods22_poster.jpg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6AF65-D0E3-45C5-8D3A-C352A192B762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296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lkey2_poster.jpg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D562-643D-4512-8A1B-CB4C440E22C8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04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gbartoli_poster.jpg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54755-FEC6-4F3B-8F33-DD32E194611B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6502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scui29_poster.jpg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54755-FEC6-4F3B-8F33-DD32E194611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4302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omclaugh_poster.jpg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88926-D0EB-444A-AFD2-309AF7A0B8B5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0345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sali445_poster.jpg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54755-FEC6-4F3B-8F33-DD32E194611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448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dbabar_poster.jpg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54755-FEC6-4F3B-8F33-DD32E194611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370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sdama2_poster.jpg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54755-FEC6-4F3B-8F33-DD32E194611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9936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mdispiri_poster.jpg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6A49-737F-4087-B34E-43C7EBAE1B81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5071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ehirsch2_poster.jpg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6A49-737F-4087-B34E-43C7EBAE1B81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2266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aharr68_poster.jpg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6A49-737F-4087-B34E-43C7EBAE1B81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3755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sromanc2_poster.jpg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88926-D0EB-444A-AFD2-309AF7A0B8B5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8960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Winning Posters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Fall 2018 – Volunteer for YOU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000" y="0"/>
            <a:ext cx="3960000" cy="61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b="1" smtClean="0">
                <a:solidFill>
                  <a:srgbClr val="F8F8FF"/>
                </a:solidFill>
              </a:rPr>
              <a:t>14/123</a:t>
            </a:r>
            <a:endParaRPr lang="en-CA" b="1">
              <a:solidFill>
                <a:srgbClr val="F8F8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1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b="1" smtClean="0">
                <a:solidFill>
                  <a:srgbClr val="F8F8FF"/>
                </a:solidFill>
              </a:rPr>
              <a:t>16/123</a:t>
            </a:r>
            <a:endParaRPr lang="en-CA" b="1">
              <a:solidFill>
                <a:srgbClr val="F8F8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b="1" smtClean="0">
                <a:solidFill>
                  <a:srgbClr val="F8F8FF"/>
                </a:solidFill>
              </a:rPr>
              <a:t>85/123</a:t>
            </a:r>
            <a:endParaRPr lang="en-CA" b="1">
              <a:solidFill>
                <a:srgbClr val="F8F8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1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b="1" smtClean="0">
                <a:solidFill>
                  <a:srgbClr val="F8F8FF"/>
                </a:solidFill>
              </a:rPr>
              <a:t>58/125</a:t>
            </a:r>
            <a:endParaRPr lang="en-CA" b="1">
              <a:solidFill>
                <a:srgbClr val="F8F8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1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b="1" smtClean="0">
                <a:solidFill>
                  <a:srgbClr val="F8F8FF"/>
                </a:solidFill>
              </a:rPr>
              <a:t>59/125</a:t>
            </a:r>
            <a:endParaRPr lang="en-CA" b="1">
              <a:solidFill>
                <a:srgbClr val="F8F8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0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b="1" smtClean="0">
                <a:solidFill>
                  <a:srgbClr val="F8F8FF"/>
                </a:solidFill>
              </a:rPr>
              <a:t>77/125</a:t>
            </a:r>
            <a:endParaRPr lang="en-CA" b="1">
              <a:solidFill>
                <a:srgbClr val="F8F8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0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b="1" smtClean="0">
                <a:solidFill>
                  <a:srgbClr val="F8F8FF"/>
                </a:solidFill>
              </a:rPr>
              <a:t>94/125</a:t>
            </a:r>
            <a:endParaRPr lang="en-CA" b="1">
              <a:solidFill>
                <a:srgbClr val="F8F8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6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b="1" smtClean="0">
                <a:solidFill>
                  <a:srgbClr val="F8F8FF"/>
                </a:solidFill>
              </a:rPr>
              <a:t>28/79</a:t>
            </a:r>
            <a:endParaRPr lang="en-CA" b="1">
              <a:solidFill>
                <a:srgbClr val="F8F8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1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b="1" smtClean="0">
                <a:solidFill>
                  <a:srgbClr val="F8F8FF"/>
                </a:solidFill>
              </a:rPr>
              <a:t>30/79</a:t>
            </a:r>
            <a:endParaRPr lang="en-CA" b="1">
              <a:solidFill>
                <a:srgbClr val="F8F8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6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751" y="0"/>
            <a:ext cx="443849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b="1" smtClean="0">
                <a:solidFill>
                  <a:srgbClr val="F8F8FF"/>
                </a:solidFill>
              </a:rPr>
              <a:t>64/128</a:t>
            </a:r>
            <a:endParaRPr lang="en-CA" b="1">
              <a:solidFill>
                <a:srgbClr val="F8F8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364" y="450761"/>
            <a:ext cx="34938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Third Place – Lauren Key</a:t>
            </a:r>
            <a:br>
              <a:rPr lang="en-US" sz="2800" b="1" dirty="0" smtClean="0"/>
            </a:br>
            <a:r>
              <a:rPr lang="en-US" sz="2800" b="1" dirty="0" smtClean="0"/>
              <a:t>(Laura’s Section)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0969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01" y="-78338"/>
            <a:ext cx="4489352" cy="6936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b="1" smtClean="0">
                <a:solidFill>
                  <a:srgbClr val="F8F8FF"/>
                </a:solidFill>
              </a:rPr>
              <a:t>16/125</a:t>
            </a:r>
            <a:endParaRPr lang="en-CA" b="1">
              <a:solidFill>
                <a:srgbClr val="F8F8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364" y="450761"/>
            <a:ext cx="3493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Honourable</a:t>
            </a:r>
            <a:r>
              <a:rPr lang="en-US" sz="2800" b="1" dirty="0" smtClean="0"/>
              <a:t> Mentions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814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b="1" smtClean="0">
                <a:solidFill>
                  <a:srgbClr val="F8F8FF"/>
                </a:solidFill>
              </a:rPr>
              <a:t>81/125</a:t>
            </a:r>
            <a:endParaRPr lang="en-CA" b="1">
              <a:solidFill>
                <a:srgbClr val="F8F8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364" y="450761"/>
            <a:ext cx="34938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Second Place – Grace </a:t>
            </a:r>
            <a:r>
              <a:rPr lang="en-US" sz="2800" b="1" dirty="0" err="1" smtClean="0"/>
              <a:t>Bartolini</a:t>
            </a:r>
            <a:r>
              <a:rPr lang="en-US" sz="2800" b="1" dirty="0" smtClean="0"/>
              <a:t> (Laura’s Section)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533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b="1" smtClean="0">
                <a:solidFill>
                  <a:srgbClr val="F8F8FF"/>
                </a:solidFill>
              </a:rPr>
              <a:t>34/123</a:t>
            </a:r>
            <a:endParaRPr lang="en-CA" b="1">
              <a:solidFill>
                <a:srgbClr val="F8F8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364" y="450761"/>
            <a:ext cx="34938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FIRST </a:t>
            </a:r>
            <a:r>
              <a:rPr lang="en-US" sz="2800" b="1" dirty="0" smtClean="0"/>
              <a:t>Place – Olivia McLaughlin (Bryan’s Section)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9295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b="1" smtClean="0">
                <a:solidFill>
                  <a:srgbClr val="F8F8FF"/>
                </a:solidFill>
              </a:rPr>
              <a:t>18/125</a:t>
            </a:r>
            <a:endParaRPr lang="en-CA" b="1">
              <a:solidFill>
                <a:srgbClr val="F8F8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7" y="0"/>
            <a:ext cx="1059872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b="1" smtClean="0">
                <a:solidFill>
                  <a:srgbClr val="F8F8FF"/>
                </a:solidFill>
              </a:rPr>
              <a:t>28/125</a:t>
            </a:r>
            <a:endParaRPr lang="en-CA" b="1">
              <a:solidFill>
                <a:srgbClr val="F8F8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3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b="1" smtClean="0">
                <a:solidFill>
                  <a:srgbClr val="F8F8FF"/>
                </a:solidFill>
              </a:rPr>
              <a:t>95/125</a:t>
            </a:r>
            <a:endParaRPr lang="en-CA" b="1">
              <a:solidFill>
                <a:srgbClr val="F8F8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6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b="1" smtClean="0">
                <a:solidFill>
                  <a:srgbClr val="F8F8FF"/>
                </a:solidFill>
              </a:rPr>
              <a:t>17/125</a:t>
            </a:r>
            <a:endParaRPr lang="en-CA" b="1">
              <a:solidFill>
                <a:srgbClr val="F8F8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7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b="1" smtClean="0">
                <a:solidFill>
                  <a:srgbClr val="F8F8FF"/>
                </a:solidFill>
              </a:rPr>
              <a:t>56/126</a:t>
            </a:r>
            <a:endParaRPr lang="en-CA" b="1">
              <a:solidFill>
                <a:srgbClr val="F8F8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3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b="1" smtClean="0">
                <a:solidFill>
                  <a:srgbClr val="F8F8FF"/>
                </a:solidFill>
              </a:rPr>
              <a:t>92/126</a:t>
            </a:r>
            <a:endParaRPr lang="en-CA" b="1">
              <a:solidFill>
                <a:srgbClr val="F8F8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1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b="1" smtClean="0">
                <a:solidFill>
                  <a:srgbClr val="F8F8FF"/>
                </a:solidFill>
              </a:rPr>
              <a:t>120/126</a:t>
            </a:r>
            <a:endParaRPr lang="en-CA" b="1">
              <a:solidFill>
                <a:srgbClr val="F8F8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1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</TotalTime>
  <Words>93</Words>
  <Application>Microsoft Office PowerPoint</Application>
  <PresentationFormat>Widescreen</PresentationFormat>
  <Paragraphs>66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Century Gothic</vt:lpstr>
      <vt:lpstr>Wingdings 3</vt:lpstr>
      <vt:lpstr>Slice</vt:lpstr>
      <vt:lpstr>Winning Posters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UWO 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K. Reid</dc:creator>
  <cp:lastModifiedBy>Laura K. Reid</cp:lastModifiedBy>
  <cp:revision>8</cp:revision>
  <dcterms:created xsi:type="dcterms:W3CDTF">2018-10-24T18:20:50Z</dcterms:created>
  <dcterms:modified xsi:type="dcterms:W3CDTF">2018-11-19T21:04:25Z</dcterms:modified>
</cp:coreProperties>
</file>