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5"/>
  </p:notesMasterIdLst>
  <p:sldIdLst>
    <p:sldId id="373" r:id="rId2"/>
    <p:sldId id="382" r:id="rId3"/>
    <p:sldId id="383" r:id="rId4"/>
    <p:sldId id="370" r:id="rId5"/>
    <p:sldId id="384" r:id="rId6"/>
    <p:sldId id="362" r:id="rId7"/>
    <p:sldId id="385" r:id="rId8"/>
    <p:sldId id="386" r:id="rId9"/>
    <p:sldId id="352" r:id="rId10"/>
    <p:sldId id="347" r:id="rId11"/>
    <p:sldId id="344" r:id="rId12"/>
    <p:sldId id="343" r:id="rId13"/>
    <p:sldId id="341" r:id="rId14"/>
    <p:sldId id="339" r:id="rId15"/>
    <p:sldId id="328" r:id="rId16"/>
    <p:sldId id="326" r:id="rId17"/>
    <p:sldId id="387" r:id="rId18"/>
    <p:sldId id="388" r:id="rId19"/>
    <p:sldId id="389" r:id="rId20"/>
    <p:sldId id="390" r:id="rId21"/>
    <p:sldId id="391" r:id="rId22"/>
    <p:sldId id="392" r:id="rId23"/>
    <p:sldId id="393" r:id="rId24"/>
    <p:sldId id="394" r:id="rId25"/>
    <p:sldId id="285" r:id="rId26"/>
    <p:sldId id="395" r:id="rId27"/>
    <p:sldId id="280" r:id="rId28"/>
    <p:sldId id="396" r:id="rId29"/>
    <p:sldId id="274" r:id="rId30"/>
    <p:sldId id="397" r:id="rId31"/>
    <p:sldId id="398" r:id="rId32"/>
    <p:sldId id="351" r:id="rId33"/>
    <p:sldId id="345" r:id="rId34"/>
    <p:sldId id="310" r:id="rId35"/>
    <p:sldId id="302" r:id="rId36"/>
    <p:sldId id="400" r:id="rId37"/>
    <p:sldId id="401" r:id="rId38"/>
    <p:sldId id="402" r:id="rId39"/>
    <p:sldId id="403" r:id="rId40"/>
    <p:sldId id="260" r:id="rId41"/>
    <p:sldId id="259" r:id="rId42"/>
    <p:sldId id="405" r:id="rId43"/>
    <p:sldId id="406" r:id="rId44"/>
    <p:sldId id="407" r:id="rId45"/>
    <p:sldId id="408" r:id="rId46"/>
    <p:sldId id="409" r:id="rId47"/>
    <p:sldId id="410" r:id="rId48"/>
    <p:sldId id="411" r:id="rId49"/>
    <p:sldId id="412" r:id="rId50"/>
    <p:sldId id="338" r:id="rId51"/>
    <p:sldId id="413" r:id="rId52"/>
    <p:sldId id="414" r:id="rId53"/>
    <p:sldId id="320" r:id="rId54"/>
    <p:sldId id="318" r:id="rId55"/>
    <p:sldId id="415" r:id="rId56"/>
    <p:sldId id="416" r:id="rId57"/>
    <p:sldId id="417" r:id="rId58"/>
    <p:sldId id="418" r:id="rId59"/>
    <p:sldId id="419" r:id="rId60"/>
    <p:sldId id="271" r:id="rId61"/>
    <p:sldId id="263" r:id="rId62"/>
    <p:sldId id="420" r:id="rId63"/>
    <p:sldId id="369" r:id="rId64"/>
    <p:sldId id="367" r:id="rId65"/>
    <p:sldId id="366" r:id="rId66"/>
    <p:sldId id="365" r:id="rId67"/>
    <p:sldId id="364" r:id="rId68"/>
    <p:sldId id="359" r:id="rId69"/>
    <p:sldId id="355" r:id="rId70"/>
    <p:sldId id="349" r:id="rId71"/>
    <p:sldId id="340" r:id="rId72"/>
    <p:sldId id="337" r:id="rId73"/>
    <p:sldId id="327" r:id="rId74"/>
    <p:sldId id="325" r:id="rId75"/>
    <p:sldId id="323" r:id="rId76"/>
    <p:sldId id="319" r:id="rId77"/>
    <p:sldId id="317" r:id="rId78"/>
    <p:sldId id="316" r:id="rId79"/>
    <p:sldId id="314" r:id="rId80"/>
    <p:sldId id="312" r:id="rId81"/>
    <p:sldId id="311" r:id="rId82"/>
    <p:sldId id="307" r:id="rId83"/>
    <p:sldId id="305" r:id="rId84"/>
    <p:sldId id="299" r:id="rId85"/>
    <p:sldId id="297" r:id="rId86"/>
    <p:sldId id="290" r:id="rId87"/>
    <p:sldId id="284" r:id="rId88"/>
    <p:sldId id="281" r:id="rId89"/>
    <p:sldId id="277" r:id="rId90"/>
    <p:sldId id="273" r:id="rId91"/>
    <p:sldId id="270" r:id="rId92"/>
    <p:sldId id="265" r:id="rId93"/>
    <p:sldId id="372" r:id="rId94"/>
    <p:sldId id="356" r:id="rId95"/>
    <p:sldId id="374" r:id="rId96"/>
    <p:sldId id="350" r:id="rId97"/>
    <p:sldId id="332" r:id="rId98"/>
    <p:sldId id="321" r:id="rId99"/>
    <p:sldId id="308" r:id="rId100"/>
    <p:sldId id="306" r:id="rId101"/>
    <p:sldId id="303" r:id="rId102"/>
    <p:sldId id="301" r:id="rId103"/>
    <p:sldId id="292" r:id="rId104"/>
    <p:sldId id="291" r:id="rId105"/>
    <p:sldId id="375" r:id="rId106"/>
    <p:sldId id="376" r:id="rId107"/>
    <p:sldId id="283" r:id="rId108"/>
    <p:sldId id="272" r:id="rId109"/>
    <p:sldId id="377" r:id="rId110"/>
    <p:sldId id="267" r:id="rId111"/>
    <p:sldId id="315" r:id="rId112"/>
    <p:sldId id="309" r:id="rId113"/>
    <p:sldId id="378" r:id="rId114"/>
    <p:sldId id="300" r:id="rId115"/>
    <p:sldId id="379" r:id="rId116"/>
    <p:sldId id="295" r:id="rId117"/>
    <p:sldId id="380" r:id="rId118"/>
    <p:sldId id="286" r:id="rId119"/>
    <p:sldId id="381" r:id="rId120"/>
    <p:sldId id="282" r:id="rId121"/>
    <p:sldId id="264" r:id="rId122"/>
    <p:sldId id="261" r:id="rId123"/>
    <p:sldId id="256" r:id="rId124"/>
  </p:sldIdLst>
  <p:sldSz cx="12192000" cy="6858000"/>
  <p:notesSz cx="6858000" cy="9144000"/>
  <p:embeddedFontLst>
    <p:embeddedFont>
      <p:font typeface="Calibri" panose="020F0502020204030204" pitchFamily="34" charset="0"/>
      <p:regular r:id="rId126"/>
      <p:bold r:id="rId127"/>
      <p:italic r:id="rId128"/>
      <p:boldItalic r:id="rId129"/>
    </p:embeddedFont>
    <p:embeddedFont>
      <p:font typeface="Calibri Light" panose="020F0302020204030204" pitchFamily="34" charset="0"/>
      <p:regular r:id="rId130"/>
      <p:italic r:id="rId1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01" d="100"/>
          <a:sy n="101" d="100"/>
        </p:scale>
        <p:origin x="-37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font" Target="fonts/font3.fntdata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font" Target="fonts/font4.fntdata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font" Target="fonts/font5.fntdata"/><Relationship Id="rId135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font" Target="fonts/font6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font" Target="fonts/font1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font" Target="fonts/font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4ED339-DCB5-410E-93B0-B01E99600A75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149D90-0D16-44A0-A515-9372373C5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194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zche327_poster.jpg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3111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razzo_poster.jpg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284237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jwan2588_poster.jpg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774506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jtong226_poster.jpg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614617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ischoep_poster.jpg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597356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iristic2_poster.jpg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221902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hteicher_poster.jpg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54207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etai4_poster.jpg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313229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esulli9_poster.jpg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01364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cscot82_poster.jpg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615536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bsoares4_poster.jpg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443954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awang486_poster.jpg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3482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ramir2_poster.jpg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672117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yzhu2272_poster.jpg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BBD2D-D6E6-4C9A-9354-F7AAB43CD9D7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399017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yxiao446_poster.jpg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BBD2D-D6E6-4C9A-9354-F7AAB43CD9D7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329625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wzhan772_poster.jpg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BBD2D-D6E6-4C9A-9354-F7AAB43CD9D7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271026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swong734_poster.jpg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BBD2D-D6E6-4C9A-9354-F7AAB43CD9D7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679787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rzheng89_poster.jpg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BBD2D-D6E6-4C9A-9354-F7AAB43CD9D7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195802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rwang868_poster.jpg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BBD2D-D6E6-4C9A-9354-F7AAB43CD9D7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111171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nweinbe_poster.jpg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BBD2D-D6E6-4C9A-9354-F7AAB43CD9D7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75123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lzhou365_poster.jpg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BBD2D-D6E6-4C9A-9354-F7AAB43CD9D7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004108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kxu324_poster.jpg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BBD2D-D6E6-4C9A-9354-F7AAB43CD9D7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487332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kwong753_poster.jpg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BBD2D-D6E6-4C9A-9354-F7AAB43CD9D7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6443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racosta_poster.jpg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132700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bwen32_poster.jpg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BBD2D-D6E6-4C9A-9354-F7AAB43CD9D7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277318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ayi9_poster.jpg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BBD2D-D6E6-4C9A-9354-F7AAB43CD9D7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981151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aware_poster.jpg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BBD2D-D6E6-4C9A-9354-F7AAB43CD9D7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4475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pcai9_poster.jpg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4913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mbright2_poster.jpg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7032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mbeckner_poster.jpg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2888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mbard3_poster.jpg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5755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laqeel_poster.jpg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7266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jche2492_poster.jpg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7703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jbenlol2_poster.jpg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156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zboszorm_poster.jpg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278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gbaumgar_poster.jpg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0840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gachonuj_poster.jpg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8981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fabbasi3_poster.jpg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4850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eanis_poster.jpg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4981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dahmed42_poster.jpg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7297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cchipman_poster.jpg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031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cbudiatm_poster.jpg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6957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bbrow28_poster.jpg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0822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achan735_poster.jpg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9416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ygao793_poster.jpg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016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zali84_poster.jpg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6868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whaider2_poster.jpg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0449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tfong45_poster.jpg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97288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sdasil54_poster.jpg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7935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jgodelew_poster.jpg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3161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jduckma_poster.jpg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42561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jcote42_poster.jpg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18022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ifrolov3_poster.jpg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30607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hgao283_poster.jpg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83561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egordo28_poster.jpg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86507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ahaji45_poster.jpg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1279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tchou28_poster.jpg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45805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afeng42_poster.jpg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93047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ylee792_poster.jpg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88424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vivanko2_poster.jpg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8678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sli2793_poster.jpg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45847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skessner_poster.jpg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5422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siu4_poster.jpg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33144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rhsieh3_poster.jpg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09894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qliu485_poster.jpg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23932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okimel_poster.jpg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75295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nliu269_poster.jpg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1753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tbajwa5_poster.jpg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7604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mhuan95_poster.jpg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9213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lliang97_poster.jpg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73267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llevinsk_poster.jpg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15990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ljone24_poster.jpg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97074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khuan58_poster.jpg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52905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jli4546_poster.jpg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73241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elee622_poster.jpg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6934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ejean2_poster.jpg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37899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chu289_poster.jpg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21110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blin232_poster.jpg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6339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schhina2_poster.jpg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68449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akosamia_poster.jpg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24074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akaushi9_poster.jpg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91113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yqaiser_poster.jpg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70816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xlusetti_poster.jpg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08019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wrelou_poster.jpg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14701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wmoore9_poster.jpg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78142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vmallar_poster.jpg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27388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tmai9_poster.jpg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4110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spate736_poster.jpg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39058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smichae9_poster.jpg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9461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scai87_poster.jpg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91932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pmehla2_poster.jpg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54078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opatel42_poster.jpg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53252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mnolan24_poster.jpg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8904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mmuratog_poster.jpg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32070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mmckay63_poster.jpg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03204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mmadon2_poster.jpg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92845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lpiment5_poster.jpg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66800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lnadeau7_poster.jpg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66153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kqaddour_poster.jpg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02700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kpirathe_poster.jpg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2085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salimor_poster.jpg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08822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kpham33_poster.jpg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68728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kmilla29_poster.jpg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902183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jqaddour_poster.jpg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74783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jmatth84_poster.jpg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482167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hnguy243_poster.jpg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324999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eprobst2_poster.jpg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560987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dmithani_poster.jpg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636470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cpisapia_poster.jpg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773087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cmascar6_poster.jpg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886238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bmirabe_poster.jpg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1388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rbutt23_poster.jpg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79423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arishi5_poster.jpg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500918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aperk_poster.jpg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9D90-0D16-44A0-A515-9372373C53C9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063892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ywan3625_poster.jpg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276014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ssures46_poster.jpg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896372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ssolaima_poster.jpg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912433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ssing652_poster.jpg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724714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ntokatly_poster.jpg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297516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mtayl253_poster.jpg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132197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ktenhag_poster.jpg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574794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kryu6_poster.jpg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696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9DE44-A8D3-ED1D-262A-3CCD2E42D5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98C7B0-229A-5B28-6171-FEC037E32A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B6AEBF-51E8-AE74-3152-EB740A005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24EF3-90FA-429E-9358-C1535069D5D8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251432-513C-2F6D-CEB8-19704901C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0C1790-E403-A8CD-0D72-106A1A273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388F5-C31A-4DED-AF51-6F3A6EDF3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795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26090-D687-CBFB-EA48-B56012E87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2F364E-12F8-F87A-4784-01BD37C428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2DFBD6-5989-91A8-233B-4A6FB3F74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24EF3-90FA-429E-9358-C1535069D5D8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A7C1B6-857C-AEA2-E3F5-CDED5A1C8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061978-4B3B-C5F4-6F19-15DC052B7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388F5-C31A-4DED-AF51-6F3A6EDF3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582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EE2646-9417-7C36-BDF2-3950657C2A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F20E49-DFD0-CC1D-6A83-47C706D8AE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2B44E7-2B5B-9434-3A32-327421CDD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24EF3-90FA-429E-9358-C1535069D5D8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FC671D-0D23-78B5-B173-0582066A3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A387EA-AD69-442D-C3F1-DEE97157B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388F5-C31A-4DED-AF51-6F3A6EDF3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248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8689C-8C2F-F7B6-9F9E-F0A36320F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5F3E4-AD66-34BD-D152-82166FA760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EFCA1-1D0F-A7C0-5646-C16CE8F25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24EF3-90FA-429E-9358-C1535069D5D8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9E2A6-4A4C-5EE4-2F2F-FE2A0B82A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D56B14-AFF9-EB44-DC55-389E018CA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388F5-C31A-4DED-AF51-6F3A6EDF3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940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650C0-4428-7849-8E89-3033AA09B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2F25B1-3D40-DA7C-9455-7AE5364805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8D82E5-C1F2-B38E-2C1A-60A691950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24EF3-90FA-429E-9358-C1535069D5D8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68182-9CD9-5011-EBCD-500E25831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04AEFC-9430-8564-A172-5586DB2C0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388F5-C31A-4DED-AF51-6F3A6EDF3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636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BF6BA-9866-1F14-BAAA-66E9FC86E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6B6864-AEEA-28BA-3E50-0F185055B9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27AB77-2E3A-FB59-B1D6-E7EC733049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55E421-287D-AF50-50D8-DB128A90E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24EF3-90FA-429E-9358-C1535069D5D8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87064C-085B-2F16-D283-D55029B5D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C680B0-D582-4C67-3BBC-5C70159D9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388F5-C31A-4DED-AF51-6F3A6EDF3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884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CA98E-69CB-683D-1EC5-3001DBE27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C5F04B-2A68-C671-AEDA-6549C540FB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9E5357-2BBD-1F74-A1C4-F9F2178084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01C752-4494-8482-18CD-FF9810DBA6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C97E56-D268-AB24-EAD6-350504EE2C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7BA8AA-BD34-E6D0-5CA4-B56178782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24EF3-90FA-429E-9358-C1535069D5D8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728EB2-534B-55F6-E8F7-5FE145DE3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EFF868-9934-1159-BA91-D2B56F8D3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388F5-C31A-4DED-AF51-6F3A6EDF3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228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9901E-EF3F-83FC-091A-E1E0D8048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1FF6D8-416C-9CC1-0193-7006DBD2D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24EF3-90FA-429E-9358-C1535069D5D8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EFC5AF-2537-7267-A350-D1E65D1CB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B2BEA4-2FC3-E361-645F-AED87DF34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388F5-C31A-4DED-AF51-6F3A6EDF3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697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79E77F-7384-0EAD-40F4-97887D95F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24EF3-90FA-429E-9358-C1535069D5D8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17C0D-4A2F-4718-05AF-72EEED990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3BAC23-F21A-9870-43B4-3FC048993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388F5-C31A-4DED-AF51-6F3A6EDF3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673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49ABF-4D78-4354-9D95-7EB340CA7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8C831-1F36-96DB-96DF-2D80E57FF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513F68-48B5-F192-85EF-78921A553F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D693BC-D54F-4913-93CE-1697CDC32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24EF3-90FA-429E-9358-C1535069D5D8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738A37-CC46-FB87-804B-DE381E1AE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959705-96D1-FB53-EDE5-C31B2AF12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388F5-C31A-4DED-AF51-6F3A6EDF3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27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7F600-4C0C-485B-BFE2-1443FBB6A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5FBD49-49AA-B2EE-0C9C-A3165B3060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AED53B-8AC6-9F6C-BEE7-EFDD8D41EF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DD7ED2-6D5C-46FC-8BF8-BD731FFD5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24EF3-90FA-429E-9358-C1535069D5D8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191C74-1A98-EABD-C28E-A8AAE809B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6F9C2D-9204-D0D7-F35C-9F77A9A89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388F5-C31A-4DED-AF51-6F3A6EDF3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963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550E1B-5B2F-6532-B4A8-7098939F4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BA82D2-FBA6-94DD-C592-7147A1A80D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6D8104-4430-3B75-B660-7074E204B8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224EF3-90FA-429E-9358-C1535069D5D8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B73AEF-75CB-0FEB-788F-94EFBDB6D6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DC656C-88C7-47C6-FA4B-9470FF3779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388F5-C31A-4DED-AF51-6F3A6EDF3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524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E0EABF-1910-7301-F6C1-E37CEFCAF78C}"/>
              </a:ext>
            </a:extLst>
          </p:cNvPr>
          <p:cNvSpPr txBox="1"/>
          <p:nvPr/>
        </p:nvSpPr>
        <p:spPr>
          <a:xfrm>
            <a:off x="1358348" y="2057400"/>
            <a:ext cx="9157252" cy="156966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EEE8AA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  <a:latin typeface="Arial" panose="020B0604020202020204" pitchFamily="34" charset="0"/>
              </a:rPr>
              <a:t>CS1033 Assignment 1 Posters </a:t>
            </a:r>
          </a:p>
          <a:p>
            <a:pPr algn="ctr"/>
            <a:r>
              <a:rPr lang="en-US" sz="4800" b="1" dirty="0">
                <a:solidFill>
                  <a:srgbClr val="EEE8AA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  <a:latin typeface="Arial" panose="020B0604020202020204" pitchFamily="34" charset="0"/>
              </a:rPr>
              <a:t>Fall 2023 – Top Picks</a:t>
            </a:r>
          </a:p>
        </p:txBody>
      </p:sp>
    </p:spTree>
    <p:extLst>
      <p:ext uri="{BB962C8B-B14F-4D97-AF65-F5344CB8AC3E}">
        <p14:creationId xmlns:p14="http://schemas.microsoft.com/office/powerpoint/2010/main" val="136774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979923-2B1B-F871-6D23-5941E9B5D7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EF4976-12E3-DC48-7F67-C17DE2768CB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28/118</a:t>
            </a:r>
          </a:p>
        </p:txBody>
      </p:sp>
    </p:spTree>
    <p:extLst>
      <p:ext uri="{BB962C8B-B14F-4D97-AF65-F5344CB8AC3E}">
        <p14:creationId xmlns:p14="http://schemas.microsoft.com/office/powerpoint/2010/main" val="420439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0155AB-0CD4-26F2-EE9C-F2D8EE222E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633" y="0"/>
            <a:ext cx="444873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30D1A3-650E-9596-92C1-284C7367281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71/120</a:t>
            </a:r>
          </a:p>
        </p:txBody>
      </p:sp>
    </p:spTree>
    <p:extLst>
      <p:ext uri="{BB962C8B-B14F-4D97-AF65-F5344CB8AC3E}">
        <p14:creationId xmlns:p14="http://schemas.microsoft.com/office/powerpoint/2010/main" val="313138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193F72-2666-784D-2093-2D6232955D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FBD899-A2CE-F61C-E4CE-E3497128C91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74/120</a:t>
            </a:r>
          </a:p>
        </p:txBody>
      </p:sp>
    </p:spTree>
    <p:extLst>
      <p:ext uri="{BB962C8B-B14F-4D97-AF65-F5344CB8AC3E}">
        <p14:creationId xmlns:p14="http://schemas.microsoft.com/office/powerpoint/2010/main" val="423175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279B1A-F758-DD8E-5CD8-6DF7332A44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33BE2B-3B30-2B72-D9FE-AB65F6D67C8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76/120</a:t>
            </a:r>
          </a:p>
        </p:txBody>
      </p:sp>
    </p:spTree>
    <p:extLst>
      <p:ext uri="{BB962C8B-B14F-4D97-AF65-F5344CB8AC3E}">
        <p14:creationId xmlns:p14="http://schemas.microsoft.com/office/powerpoint/2010/main" val="365258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D86ABB-4ACA-28C6-AA4A-379AC706FD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0C716F-E0CC-C02A-83CF-C4CC147E905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85/120</a:t>
            </a:r>
          </a:p>
        </p:txBody>
      </p:sp>
    </p:spTree>
    <p:extLst>
      <p:ext uri="{BB962C8B-B14F-4D97-AF65-F5344CB8AC3E}">
        <p14:creationId xmlns:p14="http://schemas.microsoft.com/office/powerpoint/2010/main" val="131121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DAD0F6-EC77-3640-2BC1-26DBFBAB46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6C0AC3-5A58-5CB2-43EA-AA4B7AB0745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86/120</a:t>
            </a:r>
          </a:p>
        </p:txBody>
      </p:sp>
    </p:spTree>
    <p:extLst>
      <p:ext uri="{BB962C8B-B14F-4D97-AF65-F5344CB8AC3E}">
        <p14:creationId xmlns:p14="http://schemas.microsoft.com/office/powerpoint/2010/main" val="154715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4E4619-B58F-EBF8-5D6C-1B600A6432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944083-567B-FA2A-4A69-76A8ADA949F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87/120</a:t>
            </a:r>
          </a:p>
        </p:txBody>
      </p:sp>
    </p:spTree>
    <p:extLst>
      <p:ext uri="{BB962C8B-B14F-4D97-AF65-F5344CB8AC3E}">
        <p14:creationId xmlns:p14="http://schemas.microsoft.com/office/powerpoint/2010/main" val="379424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32D0DF-F0E0-0956-F6BA-277D5C7403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63B805-C7CC-B5BB-EF0A-C3537245FDF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93/120</a:t>
            </a:r>
          </a:p>
        </p:txBody>
      </p:sp>
    </p:spTree>
    <p:extLst>
      <p:ext uri="{BB962C8B-B14F-4D97-AF65-F5344CB8AC3E}">
        <p14:creationId xmlns:p14="http://schemas.microsoft.com/office/powerpoint/2010/main" val="367815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E70663-4721-A881-FEE8-0863145842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150" y="0"/>
            <a:ext cx="43716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4DD9CF-1B70-31B8-2467-BF13C5B4C2E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94/120</a:t>
            </a:r>
          </a:p>
        </p:txBody>
      </p:sp>
    </p:spTree>
    <p:extLst>
      <p:ext uri="{BB962C8B-B14F-4D97-AF65-F5344CB8AC3E}">
        <p14:creationId xmlns:p14="http://schemas.microsoft.com/office/powerpoint/2010/main" val="230196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4945D9-1A78-FF2C-241F-3D0721DAE9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396" y="0"/>
            <a:ext cx="459520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D336BB-3524-7E05-7B3B-EE48CD715A4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105/120</a:t>
            </a:r>
          </a:p>
        </p:txBody>
      </p:sp>
    </p:spTree>
    <p:extLst>
      <p:ext uri="{BB962C8B-B14F-4D97-AF65-F5344CB8AC3E}">
        <p14:creationId xmlns:p14="http://schemas.microsoft.com/office/powerpoint/2010/main" val="155886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92A3B4-EF25-F779-000F-FA4F17BFF1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AA0230-A798-72BB-3EBF-B64F131709B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107/120</a:t>
            </a:r>
          </a:p>
        </p:txBody>
      </p:sp>
    </p:spTree>
    <p:extLst>
      <p:ext uri="{BB962C8B-B14F-4D97-AF65-F5344CB8AC3E}">
        <p14:creationId xmlns:p14="http://schemas.microsoft.com/office/powerpoint/2010/main" val="50551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F9EFA3-5284-BFA3-3EC1-C74CB5553F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A87CB3-3C99-EDFD-A32B-B6EFD4F82EE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31/118</a:t>
            </a:r>
          </a:p>
        </p:txBody>
      </p:sp>
    </p:spTree>
    <p:extLst>
      <p:ext uri="{BB962C8B-B14F-4D97-AF65-F5344CB8AC3E}">
        <p14:creationId xmlns:p14="http://schemas.microsoft.com/office/powerpoint/2010/main" val="331270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445A9C-2BB0-6F8B-642B-C0D74491EE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EAA35F-531B-C6AA-D768-48CBEDA14E5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110/120</a:t>
            </a:r>
          </a:p>
        </p:txBody>
      </p:sp>
    </p:spTree>
    <p:extLst>
      <p:ext uri="{BB962C8B-B14F-4D97-AF65-F5344CB8AC3E}">
        <p14:creationId xmlns:p14="http://schemas.microsoft.com/office/powerpoint/2010/main" val="91413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2D1B85-64BF-5596-BE09-0F1B1B1AB7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ECCA28-FBAF-C18B-5B5F-C1A1C30E6AF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9/67</a:t>
            </a:r>
          </a:p>
        </p:txBody>
      </p:sp>
    </p:spTree>
    <p:extLst>
      <p:ext uri="{BB962C8B-B14F-4D97-AF65-F5344CB8AC3E}">
        <p14:creationId xmlns:p14="http://schemas.microsoft.com/office/powerpoint/2010/main" val="302386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DA5064-6C2D-8E72-23D9-82082707C6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2C620F-B0BA-22E4-3C3A-B624CE8B94C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15/67</a:t>
            </a:r>
          </a:p>
        </p:txBody>
      </p:sp>
    </p:spTree>
    <p:extLst>
      <p:ext uri="{BB962C8B-B14F-4D97-AF65-F5344CB8AC3E}">
        <p14:creationId xmlns:p14="http://schemas.microsoft.com/office/powerpoint/2010/main" val="128614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0DEFB9-FD63-7A9C-B596-990B7EC8A6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45866D-5F67-3638-AA24-B2777632BF1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19/67</a:t>
            </a:r>
          </a:p>
        </p:txBody>
      </p:sp>
    </p:spTree>
    <p:extLst>
      <p:ext uri="{BB962C8B-B14F-4D97-AF65-F5344CB8AC3E}">
        <p14:creationId xmlns:p14="http://schemas.microsoft.com/office/powerpoint/2010/main" val="226801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FF8082-8EFD-5511-1D70-FA05D1945E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79DFF7-C504-2482-BA93-145DBCF8DA9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24/67</a:t>
            </a:r>
          </a:p>
        </p:txBody>
      </p:sp>
    </p:spTree>
    <p:extLst>
      <p:ext uri="{BB962C8B-B14F-4D97-AF65-F5344CB8AC3E}">
        <p14:creationId xmlns:p14="http://schemas.microsoft.com/office/powerpoint/2010/main" val="371438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8A2E64-9E48-D148-6D45-FE607E9CB5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D9E687-30D2-8AA1-EE10-3943967B2EF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27/67</a:t>
            </a:r>
          </a:p>
        </p:txBody>
      </p:sp>
    </p:spTree>
    <p:extLst>
      <p:ext uri="{BB962C8B-B14F-4D97-AF65-F5344CB8AC3E}">
        <p14:creationId xmlns:p14="http://schemas.microsoft.com/office/powerpoint/2010/main" val="292016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05C2FD-D9D9-E31E-739A-301560B7BF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B699E7-1DDB-ED5C-71BF-09AFF2310DE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29/67</a:t>
            </a:r>
          </a:p>
        </p:txBody>
      </p:sp>
    </p:spTree>
    <p:extLst>
      <p:ext uri="{BB962C8B-B14F-4D97-AF65-F5344CB8AC3E}">
        <p14:creationId xmlns:p14="http://schemas.microsoft.com/office/powerpoint/2010/main" val="112336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C35A28-58A5-D597-B78F-6DF6D569E3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AA7986-7049-1CD1-7D10-694B31B60B9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33/67</a:t>
            </a:r>
          </a:p>
        </p:txBody>
      </p:sp>
    </p:spTree>
    <p:extLst>
      <p:ext uri="{BB962C8B-B14F-4D97-AF65-F5344CB8AC3E}">
        <p14:creationId xmlns:p14="http://schemas.microsoft.com/office/powerpoint/2010/main" val="220732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821C30-4720-C2D7-B2FC-233D916CD5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281D96-64BE-AD82-EEEA-2A28F393C14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38/67</a:t>
            </a:r>
          </a:p>
        </p:txBody>
      </p:sp>
    </p:spTree>
    <p:extLst>
      <p:ext uri="{BB962C8B-B14F-4D97-AF65-F5344CB8AC3E}">
        <p14:creationId xmlns:p14="http://schemas.microsoft.com/office/powerpoint/2010/main" val="381805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AF580A-F931-EE21-ACE2-5F99E915F3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194C6F-64E3-E7D0-924F-61A943FAA1E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40/67</a:t>
            </a:r>
          </a:p>
        </p:txBody>
      </p:sp>
    </p:spTree>
    <p:extLst>
      <p:ext uri="{BB962C8B-B14F-4D97-AF65-F5344CB8AC3E}">
        <p14:creationId xmlns:p14="http://schemas.microsoft.com/office/powerpoint/2010/main" val="179275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C7B296-8E8A-B422-35F2-ED5F5BC920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BB6700-AC5F-B0F2-5890-8FDA1B38461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32/118</a:t>
            </a:r>
          </a:p>
        </p:txBody>
      </p:sp>
    </p:spTree>
    <p:extLst>
      <p:ext uri="{BB962C8B-B14F-4D97-AF65-F5344CB8AC3E}">
        <p14:creationId xmlns:p14="http://schemas.microsoft.com/office/powerpoint/2010/main" val="55099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C38AFC-4D17-5D73-DEA2-441F7FE6C7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8731F9-D27C-2D4D-AADD-72FB21B3274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42/67</a:t>
            </a:r>
          </a:p>
        </p:txBody>
      </p:sp>
    </p:spTree>
    <p:extLst>
      <p:ext uri="{BB962C8B-B14F-4D97-AF65-F5344CB8AC3E}">
        <p14:creationId xmlns:p14="http://schemas.microsoft.com/office/powerpoint/2010/main" val="208747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40B8F1-B5C0-501A-C9AE-C1F65CCF62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8B72B0-E107-0198-BF30-3F62988CBB0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60/67</a:t>
            </a:r>
          </a:p>
        </p:txBody>
      </p:sp>
    </p:spTree>
    <p:extLst>
      <p:ext uri="{BB962C8B-B14F-4D97-AF65-F5344CB8AC3E}">
        <p14:creationId xmlns:p14="http://schemas.microsoft.com/office/powerpoint/2010/main" val="179980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778223-E5BB-86EE-3661-E372420040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027210-8DB0-A002-3E3E-8EDF58A36CB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63/67</a:t>
            </a:r>
          </a:p>
        </p:txBody>
      </p:sp>
    </p:spTree>
    <p:extLst>
      <p:ext uri="{BB962C8B-B14F-4D97-AF65-F5344CB8AC3E}">
        <p14:creationId xmlns:p14="http://schemas.microsoft.com/office/powerpoint/2010/main" val="383515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5CC6CF-ED5F-AC94-4629-4DA191AECE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796B21-10C4-AC50-15A5-25747D89CD0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68/67</a:t>
            </a:r>
          </a:p>
        </p:txBody>
      </p:sp>
    </p:spTree>
    <p:extLst>
      <p:ext uri="{BB962C8B-B14F-4D97-AF65-F5344CB8AC3E}">
        <p14:creationId xmlns:p14="http://schemas.microsoft.com/office/powerpoint/2010/main" val="226683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EFAEC4-697C-F461-A363-BBAD74FF7E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B2C2D8-CDFE-52C5-4641-DB4A9EB67EE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34/118</a:t>
            </a:r>
          </a:p>
        </p:txBody>
      </p:sp>
    </p:spTree>
    <p:extLst>
      <p:ext uri="{BB962C8B-B14F-4D97-AF65-F5344CB8AC3E}">
        <p14:creationId xmlns:p14="http://schemas.microsoft.com/office/powerpoint/2010/main" val="115068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5D28F5-C6C7-0A17-F058-7341F1D318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8B5B7F-0E6C-F534-0E78-FC2717225B6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36/118</a:t>
            </a:r>
          </a:p>
        </p:txBody>
      </p:sp>
    </p:spTree>
    <p:extLst>
      <p:ext uri="{BB962C8B-B14F-4D97-AF65-F5344CB8AC3E}">
        <p14:creationId xmlns:p14="http://schemas.microsoft.com/office/powerpoint/2010/main" val="40640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FDA3EF-6CBF-CBA0-BE0D-2B88F9130E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C75C46-59E3-A3CA-4D3C-2A89CBFA15A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47/118</a:t>
            </a:r>
          </a:p>
        </p:txBody>
      </p:sp>
    </p:spTree>
    <p:extLst>
      <p:ext uri="{BB962C8B-B14F-4D97-AF65-F5344CB8AC3E}">
        <p14:creationId xmlns:p14="http://schemas.microsoft.com/office/powerpoint/2010/main" val="3849479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0E7478-CFC6-6E7B-3CD7-710434D810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43EEB1-EFA4-1B95-E98B-9DF4A2B31DF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49/118</a:t>
            </a:r>
          </a:p>
        </p:txBody>
      </p:sp>
    </p:spTree>
    <p:extLst>
      <p:ext uri="{BB962C8B-B14F-4D97-AF65-F5344CB8AC3E}">
        <p14:creationId xmlns:p14="http://schemas.microsoft.com/office/powerpoint/2010/main" val="16027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964506-5AE3-9DD9-0215-ECB9AC187B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67734F-6908-981D-2BC1-D8D0E2D7E35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50/118</a:t>
            </a:r>
          </a:p>
        </p:txBody>
      </p:sp>
    </p:spTree>
    <p:extLst>
      <p:ext uri="{BB962C8B-B14F-4D97-AF65-F5344CB8AC3E}">
        <p14:creationId xmlns:p14="http://schemas.microsoft.com/office/powerpoint/2010/main" val="402235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E82EA3-C368-1BA5-9D03-0C4937EC60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495" y="0"/>
            <a:ext cx="443301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39FBEE-A678-5C61-1509-4BF4F538F2F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56/118</a:t>
            </a:r>
          </a:p>
        </p:txBody>
      </p:sp>
    </p:spTree>
    <p:extLst>
      <p:ext uri="{BB962C8B-B14F-4D97-AF65-F5344CB8AC3E}">
        <p14:creationId xmlns:p14="http://schemas.microsoft.com/office/powerpoint/2010/main" val="110436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E478EE-CB94-FE0F-78A8-F4AF2B13E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7F2DC7-9C14-E497-A416-1B27E3C083B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61/118</a:t>
            </a:r>
          </a:p>
        </p:txBody>
      </p:sp>
    </p:spTree>
    <p:extLst>
      <p:ext uri="{BB962C8B-B14F-4D97-AF65-F5344CB8AC3E}">
        <p14:creationId xmlns:p14="http://schemas.microsoft.com/office/powerpoint/2010/main" val="283223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631D74-27FE-FE52-B6E1-0E4A5182B5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55407C-056B-4A43-3F13-F48CDC54B26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2/118</a:t>
            </a:r>
          </a:p>
        </p:txBody>
      </p:sp>
    </p:spTree>
    <p:extLst>
      <p:ext uri="{BB962C8B-B14F-4D97-AF65-F5344CB8AC3E}">
        <p14:creationId xmlns:p14="http://schemas.microsoft.com/office/powerpoint/2010/main" val="109308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7CFA6D-DAD1-C56B-B84C-19DB388D33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DAF832-7C4F-7A1B-ECBA-8E1C06492DE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67/118</a:t>
            </a:r>
          </a:p>
        </p:txBody>
      </p:sp>
    </p:spTree>
    <p:extLst>
      <p:ext uri="{BB962C8B-B14F-4D97-AF65-F5344CB8AC3E}">
        <p14:creationId xmlns:p14="http://schemas.microsoft.com/office/powerpoint/2010/main" val="154019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9642AD-9098-9AFF-66E8-C43E71277F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05A03F-333B-1CCC-E09B-EF6451A70C4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75/118</a:t>
            </a:r>
          </a:p>
        </p:txBody>
      </p:sp>
    </p:spTree>
    <p:extLst>
      <p:ext uri="{BB962C8B-B14F-4D97-AF65-F5344CB8AC3E}">
        <p14:creationId xmlns:p14="http://schemas.microsoft.com/office/powerpoint/2010/main" val="22333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B8D5B4-9328-5FAB-C385-9D229C6DCA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3640B7-17B6-234D-DEB4-774D5E4E2BB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76/118</a:t>
            </a:r>
          </a:p>
        </p:txBody>
      </p:sp>
    </p:spTree>
    <p:extLst>
      <p:ext uri="{BB962C8B-B14F-4D97-AF65-F5344CB8AC3E}">
        <p14:creationId xmlns:p14="http://schemas.microsoft.com/office/powerpoint/2010/main" val="187983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007D2E-4A75-0917-F589-22A818FDC8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3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8D6501-CF44-CDCC-87EF-812A21767D2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79/118</a:t>
            </a:r>
          </a:p>
        </p:txBody>
      </p:sp>
    </p:spTree>
    <p:extLst>
      <p:ext uri="{BB962C8B-B14F-4D97-AF65-F5344CB8AC3E}">
        <p14:creationId xmlns:p14="http://schemas.microsoft.com/office/powerpoint/2010/main" val="239299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09E59A-C109-554B-6953-616A54F1D9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E7555A-7764-A2B6-FBD3-2C7DBA8B15C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85/118</a:t>
            </a:r>
          </a:p>
        </p:txBody>
      </p:sp>
    </p:spTree>
    <p:extLst>
      <p:ext uri="{BB962C8B-B14F-4D97-AF65-F5344CB8AC3E}">
        <p14:creationId xmlns:p14="http://schemas.microsoft.com/office/powerpoint/2010/main" val="158271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05B7EE-2C5E-008A-4A0C-14FB945E3F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F1D4B6-B753-3974-3EC9-8482E44FE4F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90/118</a:t>
            </a:r>
          </a:p>
        </p:txBody>
      </p:sp>
    </p:spTree>
    <p:extLst>
      <p:ext uri="{BB962C8B-B14F-4D97-AF65-F5344CB8AC3E}">
        <p14:creationId xmlns:p14="http://schemas.microsoft.com/office/powerpoint/2010/main" val="330700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E95B37-D1A6-0962-B8D2-88BE53CA12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E4BA2F-006C-E9B6-195F-24501B71E01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92/118</a:t>
            </a:r>
          </a:p>
        </p:txBody>
      </p:sp>
    </p:spTree>
    <p:extLst>
      <p:ext uri="{BB962C8B-B14F-4D97-AF65-F5344CB8AC3E}">
        <p14:creationId xmlns:p14="http://schemas.microsoft.com/office/powerpoint/2010/main" val="219116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452BD0-761A-A68C-F6BD-540E297D85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BE0375-0762-8973-489F-D0F95AA8948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95/118</a:t>
            </a:r>
          </a:p>
        </p:txBody>
      </p:sp>
    </p:spTree>
    <p:extLst>
      <p:ext uri="{BB962C8B-B14F-4D97-AF65-F5344CB8AC3E}">
        <p14:creationId xmlns:p14="http://schemas.microsoft.com/office/powerpoint/2010/main" val="127168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D7447B-7F78-D560-BBC6-CF176D18BC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7713E6-1F10-7B7C-FD69-DAED0B8458F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98/118</a:t>
            </a:r>
          </a:p>
        </p:txBody>
      </p:sp>
    </p:spTree>
    <p:extLst>
      <p:ext uri="{BB962C8B-B14F-4D97-AF65-F5344CB8AC3E}">
        <p14:creationId xmlns:p14="http://schemas.microsoft.com/office/powerpoint/2010/main" val="269307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A1FAF8-84CC-65B1-6554-FA5BE4EA74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AE3745-E453-5D01-9922-BBBF092C35E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101/118</a:t>
            </a:r>
          </a:p>
        </p:txBody>
      </p:sp>
    </p:spTree>
    <p:extLst>
      <p:ext uri="{BB962C8B-B14F-4D97-AF65-F5344CB8AC3E}">
        <p14:creationId xmlns:p14="http://schemas.microsoft.com/office/powerpoint/2010/main" val="81897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CE80E5-8962-D615-003E-5162821568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FB5F5D-2848-196C-A900-A225E8885EB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3/118</a:t>
            </a:r>
          </a:p>
        </p:txBody>
      </p:sp>
    </p:spTree>
    <p:extLst>
      <p:ext uri="{BB962C8B-B14F-4D97-AF65-F5344CB8AC3E}">
        <p14:creationId xmlns:p14="http://schemas.microsoft.com/office/powerpoint/2010/main" val="200171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04B9EE-FF9C-91CB-C477-CA4081A7EC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4973DD-8AE1-1560-12E0-3543EA95890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10/112</a:t>
            </a:r>
          </a:p>
        </p:txBody>
      </p:sp>
    </p:spTree>
    <p:extLst>
      <p:ext uri="{BB962C8B-B14F-4D97-AF65-F5344CB8AC3E}">
        <p14:creationId xmlns:p14="http://schemas.microsoft.com/office/powerpoint/2010/main" val="66077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448D09-BCA2-E740-BC77-91357A5787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ADD1C3-FE58-F971-81A2-B9C9C6ED40B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13/112</a:t>
            </a:r>
          </a:p>
        </p:txBody>
      </p:sp>
    </p:spTree>
    <p:extLst>
      <p:ext uri="{BB962C8B-B14F-4D97-AF65-F5344CB8AC3E}">
        <p14:creationId xmlns:p14="http://schemas.microsoft.com/office/powerpoint/2010/main" val="272492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950180-D0AB-0622-3EC0-4FE3261476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059B00-5928-BDBA-CCDA-366064365B1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18/112</a:t>
            </a:r>
          </a:p>
        </p:txBody>
      </p:sp>
    </p:spTree>
    <p:extLst>
      <p:ext uri="{BB962C8B-B14F-4D97-AF65-F5344CB8AC3E}">
        <p14:creationId xmlns:p14="http://schemas.microsoft.com/office/powerpoint/2010/main" val="279217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EF00C3-B0A1-DCA2-EDF6-086CDBF836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728" y="0"/>
            <a:ext cx="408454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F47523-0AFD-E954-6803-39707484B28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24/112</a:t>
            </a:r>
          </a:p>
        </p:txBody>
      </p:sp>
    </p:spTree>
    <p:extLst>
      <p:ext uri="{BB962C8B-B14F-4D97-AF65-F5344CB8AC3E}">
        <p14:creationId xmlns:p14="http://schemas.microsoft.com/office/powerpoint/2010/main" val="397542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86FFDB-1739-2A61-B71D-674F2E800D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D6FBF7-2484-7589-7F6D-AB44CB80773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59/112</a:t>
            </a:r>
          </a:p>
        </p:txBody>
      </p:sp>
    </p:spTree>
    <p:extLst>
      <p:ext uri="{BB962C8B-B14F-4D97-AF65-F5344CB8AC3E}">
        <p14:creationId xmlns:p14="http://schemas.microsoft.com/office/powerpoint/2010/main" val="367272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4681FD-732C-6138-9315-83EB744031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E10187-0153-A8DF-47E4-E64AA1E66D0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67/112</a:t>
            </a:r>
          </a:p>
        </p:txBody>
      </p:sp>
    </p:spTree>
    <p:extLst>
      <p:ext uri="{BB962C8B-B14F-4D97-AF65-F5344CB8AC3E}">
        <p14:creationId xmlns:p14="http://schemas.microsoft.com/office/powerpoint/2010/main" val="299661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81FB5D-C878-7386-74CE-8884D9CA3F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8F9E0D-D428-0B35-9CBB-5A65D69AC3F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72/112</a:t>
            </a:r>
          </a:p>
        </p:txBody>
      </p:sp>
    </p:spTree>
    <p:extLst>
      <p:ext uri="{BB962C8B-B14F-4D97-AF65-F5344CB8AC3E}">
        <p14:creationId xmlns:p14="http://schemas.microsoft.com/office/powerpoint/2010/main" val="411921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C35888-094C-1B79-E738-CC460EC1CB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53218B-860D-8ED7-AA35-3AC563BF545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74/112</a:t>
            </a:r>
          </a:p>
        </p:txBody>
      </p:sp>
    </p:spTree>
    <p:extLst>
      <p:ext uri="{BB962C8B-B14F-4D97-AF65-F5344CB8AC3E}">
        <p14:creationId xmlns:p14="http://schemas.microsoft.com/office/powerpoint/2010/main" val="54766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6EC78F-C122-82F8-5306-793A99D1C4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38FA59-F2D3-3CF9-50F7-40FE0B711B4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77/112</a:t>
            </a:r>
          </a:p>
        </p:txBody>
      </p:sp>
    </p:spTree>
    <p:extLst>
      <p:ext uri="{BB962C8B-B14F-4D97-AF65-F5344CB8AC3E}">
        <p14:creationId xmlns:p14="http://schemas.microsoft.com/office/powerpoint/2010/main" val="327081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977F50-123E-107D-B27F-B257F6D616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96F03B-3208-9A0D-5D16-FA41D834DC9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85/112</a:t>
            </a:r>
          </a:p>
        </p:txBody>
      </p:sp>
    </p:spTree>
    <p:extLst>
      <p:ext uri="{BB962C8B-B14F-4D97-AF65-F5344CB8AC3E}">
        <p14:creationId xmlns:p14="http://schemas.microsoft.com/office/powerpoint/2010/main" val="83790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566526-DAFE-0D88-5FEA-B11D228130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58748A-1B10-0D10-A184-5F244DD2570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5/118</a:t>
            </a:r>
          </a:p>
        </p:txBody>
      </p:sp>
    </p:spTree>
    <p:extLst>
      <p:ext uri="{BB962C8B-B14F-4D97-AF65-F5344CB8AC3E}">
        <p14:creationId xmlns:p14="http://schemas.microsoft.com/office/powerpoint/2010/main" val="213867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684B82-E074-F542-EA20-F356D7975E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A67FED-B26A-E7C9-37AD-8D450566747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109/112</a:t>
            </a:r>
          </a:p>
        </p:txBody>
      </p:sp>
    </p:spTree>
    <p:extLst>
      <p:ext uri="{BB962C8B-B14F-4D97-AF65-F5344CB8AC3E}">
        <p14:creationId xmlns:p14="http://schemas.microsoft.com/office/powerpoint/2010/main" val="269352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27D0B5-D236-5445-A92B-3F1E2000EE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6B8C34-907F-B752-4B97-5AAB1BDA3E9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110/112</a:t>
            </a:r>
          </a:p>
        </p:txBody>
      </p:sp>
    </p:spTree>
    <p:extLst>
      <p:ext uri="{BB962C8B-B14F-4D97-AF65-F5344CB8AC3E}">
        <p14:creationId xmlns:p14="http://schemas.microsoft.com/office/powerpoint/2010/main" val="161489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4999EB-27F0-CD14-AE0A-D82E2C4F13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9684A0-E123-A52B-70F6-940C8DBCC85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7/113</a:t>
            </a:r>
          </a:p>
        </p:txBody>
      </p:sp>
    </p:spTree>
    <p:extLst>
      <p:ext uri="{BB962C8B-B14F-4D97-AF65-F5344CB8AC3E}">
        <p14:creationId xmlns:p14="http://schemas.microsoft.com/office/powerpoint/2010/main" val="74711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914A61-2946-06EE-918D-5A5C643943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84AEF1-D83D-5BEE-48E7-443A3DB1363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11/113</a:t>
            </a:r>
          </a:p>
        </p:txBody>
      </p:sp>
    </p:spTree>
    <p:extLst>
      <p:ext uri="{BB962C8B-B14F-4D97-AF65-F5344CB8AC3E}">
        <p14:creationId xmlns:p14="http://schemas.microsoft.com/office/powerpoint/2010/main" val="175433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C9EBB0-4C2A-6F3F-B4BF-A23CC9FE3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426E22-A9FD-1EB1-31BF-AC802CE69C4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14/113</a:t>
            </a:r>
          </a:p>
        </p:txBody>
      </p:sp>
    </p:spTree>
    <p:extLst>
      <p:ext uri="{BB962C8B-B14F-4D97-AF65-F5344CB8AC3E}">
        <p14:creationId xmlns:p14="http://schemas.microsoft.com/office/powerpoint/2010/main" val="34870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EFE399-D731-564D-9F99-E43073F1E1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573BFA-3ADA-7FE5-4012-D037B362733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19/113</a:t>
            </a:r>
          </a:p>
        </p:txBody>
      </p:sp>
    </p:spTree>
    <p:extLst>
      <p:ext uri="{BB962C8B-B14F-4D97-AF65-F5344CB8AC3E}">
        <p14:creationId xmlns:p14="http://schemas.microsoft.com/office/powerpoint/2010/main" val="23308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541410-BF68-B949-1C80-8B97BE37F6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5D3970-79F1-5B0E-67FB-81BB3CA7CE9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21/113</a:t>
            </a:r>
          </a:p>
        </p:txBody>
      </p:sp>
    </p:spTree>
    <p:extLst>
      <p:ext uri="{BB962C8B-B14F-4D97-AF65-F5344CB8AC3E}">
        <p14:creationId xmlns:p14="http://schemas.microsoft.com/office/powerpoint/2010/main" val="86816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77573F-FC02-EE9C-B6BF-200CB8CC9F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DD56C2-721B-8F0B-59A6-4FC30F989EF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25/113</a:t>
            </a:r>
          </a:p>
        </p:txBody>
      </p:sp>
    </p:spTree>
    <p:extLst>
      <p:ext uri="{BB962C8B-B14F-4D97-AF65-F5344CB8AC3E}">
        <p14:creationId xmlns:p14="http://schemas.microsoft.com/office/powerpoint/2010/main" val="153334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0704CB-9CF0-A907-0960-27382901F8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000B17-3CAA-5AD0-7A0F-3A0B4A41B0F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26/113</a:t>
            </a:r>
          </a:p>
        </p:txBody>
      </p:sp>
    </p:spTree>
    <p:extLst>
      <p:ext uri="{BB962C8B-B14F-4D97-AF65-F5344CB8AC3E}">
        <p14:creationId xmlns:p14="http://schemas.microsoft.com/office/powerpoint/2010/main" val="262098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19B31D-2393-8374-13FB-3CAAED7F8A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BD5143-FBF9-F5B8-2D3E-77AE62EB275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27/113</a:t>
            </a:r>
          </a:p>
        </p:txBody>
      </p:sp>
    </p:spTree>
    <p:extLst>
      <p:ext uri="{BB962C8B-B14F-4D97-AF65-F5344CB8AC3E}">
        <p14:creationId xmlns:p14="http://schemas.microsoft.com/office/powerpoint/2010/main" val="269516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DC0F8F-2093-9E7E-81BF-A0B886E46B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B2D748-DDEF-99F5-6DF4-416E2A5CEE7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11/118</a:t>
            </a:r>
          </a:p>
        </p:txBody>
      </p:sp>
    </p:spTree>
    <p:extLst>
      <p:ext uri="{BB962C8B-B14F-4D97-AF65-F5344CB8AC3E}">
        <p14:creationId xmlns:p14="http://schemas.microsoft.com/office/powerpoint/2010/main" val="206201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990721-0125-3379-9B67-EB2EE61A37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296573-04A9-368C-4CFC-EC80E75EE85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32/113</a:t>
            </a:r>
          </a:p>
        </p:txBody>
      </p:sp>
    </p:spTree>
    <p:extLst>
      <p:ext uri="{BB962C8B-B14F-4D97-AF65-F5344CB8AC3E}">
        <p14:creationId xmlns:p14="http://schemas.microsoft.com/office/powerpoint/2010/main" val="395703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5028D2-942F-C494-9488-88903F4DD7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09A26A-583E-7C81-82C0-8CF1579D255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45/113</a:t>
            </a:r>
          </a:p>
        </p:txBody>
      </p:sp>
    </p:spTree>
    <p:extLst>
      <p:ext uri="{BB962C8B-B14F-4D97-AF65-F5344CB8AC3E}">
        <p14:creationId xmlns:p14="http://schemas.microsoft.com/office/powerpoint/2010/main" val="106380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738982-6122-AE54-9FEB-43755C019F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90319C-D0EA-239E-AA00-84646C1BB15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49/113</a:t>
            </a:r>
          </a:p>
        </p:txBody>
      </p:sp>
    </p:spTree>
    <p:extLst>
      <p:ext uri="{BB962C8B-B14F-4D97-AF65-F5344CB8AC3E}">
        <p14:creationId xmlns:p14="http://schemas.microsoft.com/office/powerpoint/2010/main" val="30626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6EE5AD-9BBB-E67C-6A64-4D49D3D7EE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776175-A37A-64F3-AF14-D7829617D41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50/113</a:t>
            </a:r>
          </a:p>
        </p:txBody>
      </p:sp>
    </p:spTree>
    <p:extLst>
      <p:ext uri="{BB962C8B-B14F-4D97-AF65-F5344CB8AC3E}">
        <p14:creationId xmlns:p14="http://schemas.microsoft.com/office/powerpoint/2010/main" val="37129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DE7A5C-00CC-551F-ACCB-75C9B315A4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11B1AB-1EFE-691C-DF7D-99F0AB19184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52/113</a:t>
            </a:r>
          </a:p>
        </p:txBody>
      </p:sp>
    </p:spTree>
    <p:extLst>
      <p:ext uri="{BB962C8B-B14F-4D97-AF65-F5344CB8AC3E}">
        <p14:creationId xmlns:p14="http://schemas.microsoft.com/office/powerpoint/2010/main" val="7832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D20830-D8D8-4C8C-5599-8578362C97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DB2699-1D77-DE15-B8C1-819CEB46A5E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59/113</a:t>
            </a:r>
          </a:p>
        </p:txBody>
      </p:sp>
    </p:spTree>
    <p:extLst>
      <p:ext uri="{BB962C8B-B14F-4D97-AF65-F5344CB8AC3E}">
        <p14:creationId xmlns:p14="http://schemas.microsoft.com/office/powerpoint/2010/main" val="392651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E00556-2A16-E203-A250-8BF22E7B6F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51A02E-C214-60C8-62E5-902C6BEFA4C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62/113</a:t>
            </a:r>
          </a:p>
        </p:txBody>
      </p:sp>
    </p:spTree>
    <p:extLst>
      <p:ext uri="{BB962C8B-B14F-4D97-AF65-F5344CB8AC3E}">
        <p14:creationId xmlns:p14="http://schemas.microsoft.com/office/powerpoint/2010/main" val="145386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AAE755-08A7-F8C5-F32A-F67368EC03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A069AA-85D8-4F56-4F44-B0E0942FFFB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75/113</a:t>
            </a:r>
          </a:p>
        </p:txBody>
      </p:sp>
    </p:spTree>
    <p:extLst>
      <p:ext uri="{BB962C8B-B14F-4D97-AF65-F5344CB8AC3E}">
        <p14:creationId xmlns:p14="http://schemas.microsoft.com/office/powerpoint/2010/main" val="159616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2DAE8E-D309-24C0-7453-4F310AD9D2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4902BC-D227-9213-F156-FF4951964A3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80/113</a:t>
            </a:r>
          </a:p>
        </p:txBody>
      </p:sp>
    </p:spTree>
    <p:extLst>
      <p:ext uri="{BB962C8B-B14F-4D97-AF65-F5344CB8AC3E}">
        <p14:creationId xmlns:p14="http://schemas.microsoft.com/office/powerpoint/2010/main" val="378040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4EF728-10B1-A361-A4E1-718D465196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35B2E6-96F3-72C1-D399-BAEBD2FD182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97/113</a:t>
            </a:r>
          </a:p>
        </p:txBody>
      </p:sp>
    </p:spTree>
    <p:extLst>
      <p:ext uri="{BB962C8B-B14F-4D97-AF65-F5344CB8AC3E}">
        <p14:creationId xmlns:p14="http://schemas.microsoft.com/office/powerpoint/2010/main" val="10617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93825C-7E5F-C839-CD47-7479B979D9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7D9E9D-E082-B1C7-CB34-B421810E773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13/118</a:t>
            </a:r>
          </a:p>
        </p:txBody>
      </p:sp>
    </p:spTree>
    <p:extLst>
      <p:ext uri="{BB962C8B-B14F-4D97-AF65-F5344CB8AC3E}">
        <p14:creationId xmlns:p14="http://schemas.microsoft.com/office/powerpoint/2010/main" val="137947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A8E564-DBB3-EB21-D6AF-9CB8EBE3EF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EE1CB3-3735-AA1F-7449-8BFC1DC0221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99/113</a:t>
            </a:r>
          </a:p>
        </p:txBody>
      </p:sp>
    </p:spTree>
    <p:extLst>
      <p:ext uri="{BB962C8B-B14F-4D97-AF65-F5344CB8AC3E}">
        <p14:creationId xmlns:p14="http://schemas.microsoft.com/office/powerpoint/2010/main" val="141187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EA2B1C-40D5-2D3B-6953-DA40351483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18FD9C-548D-1D85-27C0-86E134600CA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107/113</a:t>
            </a:r>
          </a:p>
        </p:txBody>
      </p:sp>
    </p:spTree>
    <p:extLst>
      <p:ext uri="{BB962C8B-B14F-4D97-AF65-F5344CB8AC3E}">
        <p14:creationId xmlns:p14="http://schemas.microsoft.com/office/powerpoint/2010/main" val="382366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75756C-1CF2-09D1-A3DC-2DEC025204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561F3D-4953-7FA8-520B-CC074F37A01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110/113</a:t>
            </a:r>
          </a:p>
        </p:txBody>
      </p:sp>
    </p:spTree>
    <p:extLst>
      <p:ext uri="{BB962C8B-B14F-4D97-AF65-F5344CB8AC3E}">
        <p14:creationId xmlns:p14="http://schemas.microsoft.com/office/powerpoint/2010/main" val="262187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FB0FFA-181D-42B3-06EA-581B270ABB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E55065-2DA6-6A74-5A88-945DFC8A0FC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5/117</a:t>
            </a:r>
          </a:p>
        </p:txBody>
      </p:sp>
    </p:spTree>
    <p:extLst>
      <p:ext uri="{BB962C8B-B14F-4D97-AF65-F5344CB8AC3E}">
        <p14:creationId xmlns:p14="http://schemas.microsoft.com/office/powerpoint/2010/main" val="408171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40C10A-6DE5-66C4-497C-918480EA25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E38902-BC29-F51F-A596-523F4F0FCEC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7/117</a:t>
            </a:r>
          </a:p>
        </p:txBody>
      </p:sp>
    </p:spTree>
    <p:extLst>
      <p:ext uri="{BB962C8B-B14F-4D97-AF65-F5344CB8AC3E}">
        <p14:creationId xmlns:p14="http://schemas.microsoft.com/office/powerpoint/2010/main" val="331029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6CCF56-AB41-C0B6-890C-DCEA7DDF96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E36DB9-0260-FC94-0D28-B2DD526D78A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8/117</a:t>
            </a:r>
          </a:p>
        </p:txBody>
      </p:sp>
    </p:spTree>
    <p:extLst>
      <p:ext uri="{BB962C8B-B14F-4D97-AF65-F5344CB8AC3E}">
        <p14:creationId xmlns:p14="http://schemas.microsoft.com/office/powerpoint/2010/main" val="390954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C9C558-520C-A7C7-4690-40FE597662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837" y="0"/>
            <a:ext cx="48323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1DC6E7-7222-D0D4-5B6D-56FDDDA8FA7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9/117</a:t>
            </a:r>
          </a:p>
        </p:txBody>
      </p:sp>
    </p:spTree>
    <p:extLst>
      <p:ext uri="{BB962C8B-B14F-4D97-AF65-F5344CB8AC3E}">
        <p14:creationId xmlns:p14="http://schemas.microsoft.com/office/powerpoint/2010/main" val="400753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2794C4-7652-D5D4-FB61-22B5F211CC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84512E-F33D-3ED4-819E-17AF28EF578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10/117</a:t>
            </a:r>
          </a:p>
        </p:txBody>
      </p:sp>
    </p:spTree>
    <p:extLst>
      <p:ext uri="{BB962C8B-B14F-4D97-AF65-F5344CB8AC3E}">
        <p14:creationId xmlns:p14="http://schemas.microsoft.com/office/powerpoint/2010/main" val="339014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6A8354-5A41-22BB-CCFB-1F539D5ECE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3B4113-75AF-45B8-2CF7-303D5C5DED3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15/117</a:t>
            </a:r>
          </a:p>
        </p:txBody>
      </p:sp>
    </p:spTree>
    <p:extLst>
      <p:ext uri="{BB962C8B-B14F-4D97-AF65-F5344CB8AC3E}">
        <p14:creationId xmlns:p14="http://schemas.microsoft.com/office/powerpoint/2010/main" val="156752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12FF21-29CC-0E6D-AE3A-C9A1FFB313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0E6799-3257-7611-65C6-920D5AADC48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19/117</a:t>
            </a:r>
          </a:p>
        </p:txBody>
      </p:sp>
    </p:spTree>
    <p:extLst>
      <p:ext uri="{BB962C8B-B14F-4D97-AF65-F5344CB8AC3E}">
        <p14:creationId xmlns:p14="http://schemas.microsoft.com/office/powerpoint/2010/main" val="99028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28BBCE-B916-F33A-1156-49F33F5B8C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097F59-9C8D-882F-7F68-D5F920551F7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16/118</a:t>
            </a:r>
          </a:p>
        </p:txBody>
      </p:sp>
    </p:spTree>
    <p:extLst>
      <p:ext uri="{BB962C8B-B14F-4D97-AF65-F5344CB8AC3E}">
        <p14:creationId xmlns:p14="http://schemas.microsoft.com/office/powerpoint/2010/main" val="259554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6D842F-4CB9-03BB-7428-824E005253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8AD7FC-566C-5AA6-6775-7944CDC0BB1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25/117</a:t>
            </a:r>
          </a:p>
        </p:txBody>
      </p:sp>
    </p:spTree>
    <p:extLst>
      <p:ext uri="{BB962C8B-B14F-4D97-AF65-F5344CB8AC3E}">
        <p14:creationId xmlns:p14="http://schemas.microsoft.com/office/powerpoint/2010/main" val="380016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9F7BCE-C753-F291-EFC5-2582488034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669EEC-B793-C8E5-C777-14A40059802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34/117</a:t>
            </a:r>
          </a:p>
        </p:txBody>
      </p:sp>
    </p:spTree>
    <p:extLst>
      <p:ext uri="{BB962C8B-B14F-4D97-AF65-F5344CB8AC3E}">
        <p14:creationId xmlns:p14="http://schemas.microsoft.com/office/powerpoint/2010/main" val="340130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9782B0-C348-78E2-6140-78404DC6F4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1C2E96-B0E6-9F04-EA70-2E2E83D243F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37/117</a:t>
            </a:r>
          </a:p>
        </p:txBody>
      </p:sp>
    </p:spTree>
    <p:extLst>
      <p:ext uri="{BB962C8B-B14F-4D97-AF65-F5344CB8AC3E}">
        <p14:creationId xmlns:p14="http://schemas.microsoft.com/office/powerpoint/2010/main" val="322681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EFA586-A2BB-7A26-6523-599051E149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8933C4-5A4E-FB00-D7C7-1E55759B79B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47/117</a:t>
            </a:r>
          </a:p>
        </p:txBody>
      </p:sp>
    </p:spTree>
    <p:extLst>
      <p:ext uri="{BB962C8B-B14F-4D97-AF65-F5344CB8AC3E}">
        <p14:creationId xmlns:p14="http://schemas.microsoft.com/office/powerpoint/2010/main" val="254417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28DEDE-5D6B-4FA5-A04F-22925205E1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E89AAC-01BA-4617-B813-12B23BB9405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49/117</a:t>
            </a:r>
          </a:p>
        </p:txBody>
      </p:sp>
    </p:spTree>
    <p:extLst>
      <p:ext uri="{BB962C8B-B14F-4D97-AF65-F5344CB8AC3E}">
        <p14:creationId xmlns:p14="http://schemas.microsoft.com/office/powerpoint/2010/main" val="141841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60B4CB-7E5B-C4BC-C51D-5A67E2ECE5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D8CDDE-A0D3-A307-C775-1EEE8134C87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51/117</a:t>
            </a:r>
          </a:p>
        </p:txBody>
      </p:sp>
    </p:spTree>
    <p:extLst>
      <p:ext uri="{BB962C8B-B14F-4D97-AF65-F5344CB8AC3E}">
        <p14:creationId xmlns:p14="http://schemas.microsoft.com/office/powerpoint/2010/main" val="425841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DE3EB0-9CBF-8E29-3FA6-1891EBF95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E00893-6CC0-C3BA-73E6-0830DFF0F3C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55/117</a:t>
            </a:r>
          </a:p>
        </p:txBody>
      </p:sp>
    </p:spTree>
    <p:extLst>
      <p:ext uri="{BB962C8B-B14F-4D97-AF65-F5344CB8AC3E}">
        <p14:creationId xmlns:p14="http://schemas.microsoft.com/office/powerpoint/2010/main" val="241255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A9C015-57A2-22CC-41EB-A9C686B4C2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4EFD8E-140B-0537-6E34-3E615F8901B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57/117</a:t>
            </a:r>
          </a:p>
        </p:txBody>
      </p:sp>
    </p:spTree>
    <p:extLst>
      <p:ext uri="{BB962C8B-B14F-4D97-AF65-F5344CB8AC3E}">
        <p14:creationId xmlns:p14="http://schemas.microsoft.com/office/powerpoint/2010/main" val="176704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F66594-1F22-4F17-E05F-7CD97BF32F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94C9CA-3D2C-5643-DD83-61E7B030907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58/117</a:t>
            </a:r>
          </a:p>
        </p:txBody>
      </p:sp>
    </p:spTree>
    <p:extLst>
      <p:ext uri="{BB962C8B-B14F-4D97-AF65-F5344CB8AC3E}">
        <p14:creationId xmlns:p14="http://schemas.microsoft.com/office/powerpoint/2010/main" val="26111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EB7084-3548-C6EA-383E-0A3DC18ECB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06834C-DB24-C9E7-2E76-216C4ADAF6A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60/117</a:t>
            </a:r>
          </a:p>
        </p:txBody>
      </p:sp>
    </p:spTree>
    <p:extLst>
      <p:ext uri="{BB962C8B-B14F-4D97-AF65-F5344CB8AC3E}">
        <p14:creationId xmlns:p14="http://schemas.microsoft.com/office/powerpoint/2010/main" val="320091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1ABAF0-D660-94FC-D60D-9656E8EE80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CE4B3E-5638-6AA4-832E-215BF90994A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19/118</a:t>
            </a:r>
          </a:p>
        </p:txBody>
      </p:sp>
    </p:spTree>
    <p:extLst>
      <p:ext uri="{BB962C8B-B14F-4D97-AF65-F5344CB8AC3E}">
        <p14:creationId xmlns:p14="http://schemas.microsoft.com/office/powerpoint/2010/main" val="172089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78376-FFB2-C65E-C341-3E74BD79B0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1CE2CB-3FF8-62A9-6138-1657ECEF16D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62/117</a:t>
            </a:r>
          </a:p>
        </p:txBody>
      </p:sp>
    </p:spTree>
    <p:extLst>
      <p:ext uri="{BB962C8B-B14F-4D97-AF65-F5344CB8AC3E}">
        <p14:creationId xmlns:p14="http://schemas.microsoft.com/office/powerpoint/2010/main" val="290944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BA64B8-AE85-B903-DD3D-728FD95591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C82271-C97E-F14B-6DA0-E8654F20A0F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63/117</a:t>
            </a:r>
          </a:p>
        </p:txBody>
      </p:sp>
    </p:spTree>
    <p:extLst>
      <p:ext uri="{BB962C8B-B14F-4D97-AF65-F5344CB8AC3E}">
        <p14:creationId xmlns:p14="http://schemas.microsoft.com/office/powerpoint/2010/main" val="151287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5BF1AF-027A-4429-9EDA-1550168029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081" y="0"/>
            <a:ext cx="502583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800C81-7E46-98C7-6849-966A498318C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67/117</a:t>
            </a:r>
          </a:p>
        </p:txBody>
      </p:sp>
    </p:spTree>
    <p:extLst>
      <p:ext uri="{BB962C8B-B14F-4D97-AF65-F5344CB8AC3E}">
        <p14:creationId xmlns:p14="http://schemas.microsoft.com/office/powerpoint/2010/main" val="48611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9CDE43-654C-DC1C-76C0-6512F0FE20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6BFD67-0A93-CE77-3E14-3AF87DBCBE8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69/117</a:t>
            </a:r>
          </a:p>
        </p:txBody>
      </p:sp>
    </p:spTree>
    <p:extLst>
      <p:ext uri="{BB962C8B-B14F-4D97-AF65-F5344CB8AC3E}">
        <p14:creationId xmlns:p14="http://schemas.microsoft.com/office/powerpoint/2010/main" val="244864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2FC1B2-B594-EB73-4130-491AB476F1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517324-7A38-FA9F-372D-F9A6A60CEB1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75/117</a:t>
            </a:r>
          </a:p>
        </p:txBody>
      </p:sp>
    </p:spTree>
    <p:extLst>
      <p:ext uri="{BB962C8B-B14F-4D97-AF65-F5344CB8AC3E}">
        <p14:creationId xmlns:p14="http://schemas.microsoft.com/office/powerpoint/2010/main" val="234335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7AAE5B-BF62-7983-E9DE-9F32AA0BCF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9B082A-1C18-6406-802C-3D20A179E34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77/117</a:t>
            </a:r>
          </a:p>
        </p:txBody>
      </p:sp>
    </p:spTree>
    <p:extLst>
      <p:ext uri="{BB962C8B-B14F-4D97-AF65-F5344CB8AC3E}">
        <p14:creationId xmlns:p14="http://schemas.microsoft.com/office/powerpoint/2010/main" val="67845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EFED58-CEB2-F697-8A62-4B7EEC001A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085BA2-FDC8-9D09-86CC-C132EF81B7E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84/117</a:t>
            </a:r>
          </a:p>
        </p:txBody>
      </p:sp>
    </p:spTree>
    <p:extLst>
      <p:ext uri="{BB962C8B-B14F-4D97-AF65-F5344CB8AC3E}">
        <p14:creationId xmlns:p14="http://schemas.microsoft.com/office/powerpoint/2010/main" val="146889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541AF1-14F0-8760-3E36-E4C532464E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BF6E1B-AB78-0D1E-62D6-16AC26D7D44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90/117</a:t>
            </a:r>
          </a:p>
        </p:txBody>
      </p:sp>
    </p:spTree>
    <p:extLst>
      <p:ext uri="{BB962C8B-B14F-4D97-AF65-F5344CB8AC3E}">
        <p14:creationId xmlns:p14="http://schemas.microsoft.com/office/powerpoint/2010/main" val="366380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0B6DED-0B41-58DD-9219-80BE6B24A0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434" y="0"/>
            <a:ext cx="444313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14BFC0-D2DF-6388-E220-632F6E02BC1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93/117</a:t>
            </a:r>
          </a:p>
        </p:txBody>
      </p:sp>
    </p:spTree>
    <p:extLst>
      <p:ext uri="{BB962C8B-B14F-4D97-AF65-F5344CB8AC3E}">
        <p14:creationId xmlns:p14="http://schemas.microsoft.com/office/powerpoint/2010/main" val="239328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E45970-8ABE-0678-1993-A2E16EF6C5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C13E38-6565-B8CC-88CC-D25993DD041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97/117</a:t>
            </a:r>
          </a:p>
        </p:txBody>
      </p:sp>
    </p:spTree>
    <p:extLst>
      <p:ext uri="{BB962C8B-B14F-4D97-AF65-F5344CB8AC3E}">
        <p14:creationId xmlns:p14="http://schemas.microsoft.com/office/powerpoint/2010/main" val="376906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A75D53-99A4-5294-4622-AA0BF7B437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7B1575-EB1A-421F-2C93-7BBF5F4C024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23/118</a:t>
            </a:r>
          </a:p>
        </p:txBody>
      </p:sp>
    </p:spTree>
    <p:extLst>
      <p:ext uri="{BB962C8B-B14F-4D97-AF65-F5344CB8AC3E}">
        <p14:creationId xmlns:p14="http://schemas.microsoft.com/office/powerpoint/2010/main" val="328847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A1E4E5-76FA-C4B9-D09A-4C9B832358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B65B8E-0CED-65A0-3706-0A7CA67B728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101/117</a:t>
            </a:r>
          </a:p>
        </p:txBody>
      </p:sp>
    </p:spTree>
    <p:extLst>
      <p:ext uri="{BB962C8B-B14F-4D97-AF65-F5344CB8AC3E}">
        <p14:creationId xmlns:p14="http://schemas.microsoft.com/office/powerpoint/2010/main" val="156440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DE4462-FD0C-2DD2-EFE3-CF3578214F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C686E4-6901-9C9C-31C9-C97C8AA3C17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104/117</a:t>
            </a:r>
          </a:p>
        </p:txBody>
      </p:sp>
    </p:spTree>
    <p:extLst>
      <p:ext uri="{BB962C8B-B14F-4D97-AF65-F5344CB8AC3E}">
        <p14:creationId xmlns:p14="http://schemas.microsoft.com/office/powerpoint/2010/main" val="26608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7BF7F5-028C-AD1F-2B4C-291A6CAF9A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7B7A9D-37BC-F5D8-95BA-1D4FDFE2C25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109/117</a:t>
            </a:r>
          </a:p>
        </p:txBody>
      </p:sp>
    </p:spTree>
    <p:extLst>
      <p:ext uri="{BB962C8B-B14F-4D97-AF65-F5344CB8AC3E}">
        <p14:creationId xmlns:p14="http://schemas.microsoft.com/office/powerpoint/2010/main" val="331386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52D49D-2EDF-BADB-6AD5-82229BD0D4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90DCE6-DD04-9C13-EE5E-9AEA40FE6B6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5/120</a:t>
            </a:r>
          </a:p>
        </p:txBody>
      </p:sp>
    </p:spTree>
    <p:extLst>
      <p:ext uri="{BB962C8B-B14F-4D97-AF65-F5344CB8AC3E}">
        <p14:creationId xmlns:p14="http://schemas.microsoft.com/office/powerpoint/2010/main" val="235477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8AE5BF-9EE7-55FF-5AB6-4DA65032AD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3CA611-B4B5-674B-B18E-DBB567A6EB1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21/120</a:t>
            </a:r>
          </a:p>
        </p:txBody>
      </p:sp>
    </p:spTree>
    <p:extLst>
      <p:ext uri="{BB962C8B-B14F-4D97-AF65-F5344CB8AC3E}">
        <p14:creationId xmlns:p14="http://schemas.microsoft.com/office/powerpoint/2010/main" val="42987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E455F1-3547-2042-60BD-8B0E899CB6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415F1A-9976-2919-42C9-A4562AB8814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22/120</a:t>
            </a:r>
          </a:p>
        </p:txBody>
      </p:sp>
    </p:spTree>
    <p:extLst>
      <p:ext uri="{BB962C8B-B14F-4D97-AF65-F5344CB8AC3E}">
        <p14:creationId xmlns:p14="http://schemas.microsoft.com/office/powerpoint/2010/main" val="47470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E43766-FB87-7C31-D323-39BAB2F25B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679A70-53B0-4DD8-BCC4-05F7271ABE4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27/120</a:t>
            </a:r>
          </a:p>
        </p:txBody>
      </p:sp>
    </p:spTree>
    <p:extLst>
      <p:ext uri="{BB962C8B-B14F-4D97-AF65-F5344CB8AC3E}">
        <p14:creationId xmlns:p14="http://schemas.microsoft.com/office/powerpoint/2010/main" val="181538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AD704F-4EF3-6904-7F87-825449C992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A85076-050D-BEB9-4798-A8CB92C9E36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45/120</a:t>
            </a:r>
          </a:p>
        </p:txBody>
      </p:sp>
    </p:spTree>
    <p:extLst>
      <p:ext uri="{BB962C8B-B14F-4D97-AF65-F5344CB8AC3E}">
        <p14:creationId xmlns:p14="http://schemas.microsoft.com/office/powerpoint/2010/main" val="6028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8E7135-F763-8AA4-1B08-0513236528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7251EA-F7EE-C6B9-30C2-265D1021C01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56/120</a:t>
            </a:r>
          </a:p>
        </p:txBody>
      </p:sp>
    </p:spTree>
    <p:extLst>
      <p:ext uri="{BB962C8B-B14F-4D97-AF65-F5344CB8AC3E}">
        <p14:creationId xmlns:p14="http://schemas.microsoft.com/office/powerpoint/2010/main" val="263398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91BB92-8817-0EAA-FD6B-840FCA1548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AD247C-E7FA-AD71-687E-16B67F2EE0D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69/120</a:t>
            </a:r>
          </a:p>
        </p:txBody>
      </p:sp>
    </p:spTree>
    <p:extLst>
      <p:ext uri="{BB962C8B-B14F-4D97-AF65-F5344CB8AC3E}">
        <p14:creationId xmlns:p14="http://schemas.microsoft.com/office/powerpoint/2010/main" val="372554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636</TotalTime>
  <Words>863</Words>
  <Application>Microsoft Office PowerPoint</Application>
  <PresentationFormat>Widescreen</PresentationFormat>
  <Paragraphs>368</Paragraphs>
  <Slides>123</Slides>
  <Notes>122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123</vt:i4>
      </vt:variant>
    </vt:vector>
  </HeadingPairs>
  <TitlesOfParts>
    <vt:vector size="127" baseType="lpstr">
      <vt:lpstr>Calibri</vt:lpstr>
      <vt:lpstr>Arial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Rim Zakaria</dc:creator>
  <cp:lastModifiedBy>Laura K. Reid</cp:lastModifiedBy>
  <cp:revision>9</cp:revision>
  <dcterms:created xsi:type="dcterms:W3CDTF">2023-10-17T14:40:17Z</dcterms:created>
  <dcterms:modified xsi:type="dcterms:W3CDTF">2023-10-27T14:14:00Z</dcterms:modified>
</cp:coreProperties>
</file>