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media/image59.jpg" ContentType="image/unknown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3"/>
  </p:notesMasterIdLst>
  <p:sldIdLst>
    <p:sldId id="386" r:id="rId2"/>
    <p:sldId id="385" r:id="rId3"/>
    <p:sldId id="384" r:id="rId4"/>
    <p:sldId id="383" r:id="rId5"/>
    <p:sldId id="382" r:id="rId6"/>
    <p:sldId id="381" r:id="rId7"/>
    <p:sldId id="380" r:id="rId8"/>
    <p:sldId id="379" r:id="rId9"/>
    <p:sldId id="378" r:id="rId10"/>
    <p:sldId id="377" r:id="rId11"/>
    <p:sldId id="376" r:id="rId12"/>
    <p:sldId id="375" r:id="rId13"/>
    <p:sldId id="374" r:id="rId14"/>
    <p:sldId id="373" r:id="rId15"/>
    <p:sldId id="372" r:id="rId16"/>
    <p:sldId id="371" r:id="rId17"/>
    <p:sldId id="370" r:id="rId18"/>
    <p:sldId id="369" r:id="rId19"/>
    <p:sldId id="368" r:id="rId20"/>
    <p:sldId id="367" r:id="rId21"/>
    <p:sldId id="366" r:id="rId22"/>
    <p:sldId id="365" r:id="rId23"/>
    <p:sldId id="364" r:id="rId24"/>
    <p:sldId id="363" r:id="rId25"/>
    <p:sldId id="362" r:id="rId26"/>
    <p:sldId id="361" r:id="rId27"/>
    <p:sldId id="360" r:id="rId28"/>
    <p:sldId id="359" r:id="rId29"/>
    <p:sldId id="358" r:id="rId30"/>
    <p:sldId id="357" r:id="rId31"/>
    <p:sldId id="356" r:id="rId32"/>
    <p:sldId id="355" r:id="rId33"/>
    <p:sldId id="354" r:id="rId34"/>
    <p:sldId id="353" r:id="rId35"/>
    <p:sldId id="352" r:id="rId36"/>
    <p:sldId id="351" r:id="rId37"/>
    <p:sldId id="350" r:id="rId38"/>
    <p:sldId id="349" r:id="rId39"/>
    <p:sldId id="348" r:id="rId40"/>
    <p:sldId id="347" r:id="rId41"/>
    <p:sldId id="346" r:id="rId42"/>
    <p:sldId id="345" r:id="rId43"/>
    <p:sldId id="344" r:id="rId44"/>
    <p:sldId id="343" r:id="rId45"/>
    <p:sldId id="342" r:id="rId46"/>
    <p:sldId id="341" r:id="rId47"/>
    <p:sldId id="340" r:id="rId48"/>
    <p:sldId id="339" r:id="rId49"/>
    <p:sldId id="338" r:id="rId50"/>
    <p:sldId id="337" r:id="rId51"/>
    <p:sldId id="336" r:id="rId52"/>
    <p:sldId id="335" r:id="rId53"/>
    <p:sldId id="334" r:id="rId54"/>
    <p:sldId id="333" r:id="rId55"/>
    <p:sldId id="332" r:id="rId56"/>
    <p:sldId id="331" r:id="rId57"/>
    <p:sldId id="330" r:id="rId58"/>
    <p:sldId id="329" r:id="rId59"/>
    <p:sldId id="328" r:id="rId60"/>
    <p:sldId id="327" r:id="rId61"/>
    <p:sldId id="326" r:id="rId62"/>
    <p:sldId id="325" r:id="rId63"/>
    <p:sldId id="324" r:id="rId64"/>
    <p:sldId id="323" r:id="rId65"/>
    <p:sldId id="322" r:id="rId66"/>
    <p:sldId id="321" r:id="rId67"/>
    <p:sldId id="320" r:id="rId68"/>
    <p:sldId id="319" r:id="rId69"/>
    <p:sldId id="318" r:id="rId70"/>
    <p:sldId id="317" r:id="rId71"/>
    <p:sldId id="316" r:id="rId72"/>
    <p:sldId id="315" r:id="rId73"/>
    <p:sldId id="314" r:id="rId74"/>
    <p:sldId id="313" r:id="rId75"/>
    <p:sldId id="312" r:id="rId76"/>
    <p:sldId id="311" r:id="rId77"/>
    <p:sldId id="310" r:id="rId78"/>
    <p:sldId id="309" r:id="rId79"/>
    <p:sldId id="308" r:id="rId80"/>
    <p:sldId id="307" r:id="rId81"/>
    <p:sldId id="306" r:id="rId82"/>
    <p:sldId id="305" r:id="rId83"/>
    <p:sldId id="304" r:id="rId84"/>
    <p:sldId id="303" r:id="rId85"/>
    <p:sldId id="302" r:id="rId86"/>
    <p:sldId id="301" r:id="rId87"/>
    <p:sldId id="300" r:id="rId88"/>
    <p:sldId id="299" r:id="rId89"/>
    <p:sldId id="298" r:id="rId90"/>
    <p:sldId id="297" r:id="rId91"/>
    <p:sldId id="296" r:id="rId92"/>
    <p:sldId id="295" r:id="rId93"/>
    <p:sldId id="294" r:id="rId94"/>
    <p:sldId id="293" r:id="rId95"/>
    <p:sldId id="292" r:id="rId96"/>
    <p:sldId id="291" r:id="rId97"/>
    <p:sldId id="290" r:id="rId98"/>
    <p:sldId id="289" r:id="rId99"/>
    <p:sldId id="288" r:id="rId100"/>
    <p:sldId id="287" r:id="rId101"/>
    <p:sldId id="286" r:id="rId102"/>
    <p:sldId id="285" r:id="rId103"/>
    <p:sldId id="284" r:id="rId104"/>
    <p:sldId id="283" r:id="rId105"/>
    <p:sldId id="282" r:id="rId106"/>
    <p:sldId id="281" r:id="rId107"/>
    <p:sldId id="280" r:id="rId108"/>
    <p:sldId id="279" r:id="rId109"/>
    <p:sldId id="278" r:id="rId110"/>
    <p:sldId id="277" r:id="rId111"/>
    <p:sldId id="276" r:id="rId112"/>
    <p:sldId id="275" r:id="rId113"/>
    <p:sldId id="274" r:id="rId114"/>
    <p:sldId id="273" r:id="rId115"/>
    <p:sldId id="272" r:id="rId116"/>
    <p:sldId id="271" r:id="rId117"/>
    <p:sldId id="270" r:id="rId118"/>
    <p:sldId id="269" r:id="rId119"/>
    <p:sldId id="268" r:id="rId120"/>
    <p:sldId id="267" r:id="rId121"/>
    <p:sldId id="266" r:id="rId122"/>
    <p:sldId id="265" r:id="rId123"/>
    <p:sldId id="264" r:id="rId124"/>
    <p:sldId id="263" r:id="rId125"/>
    <p:sldId id="262" r:id="rId126"/>
    <p:sldId id="261" r:id="rId127"/>
    <p:sldId id="260" r:id="rId128"/>
    <p:sldId id="259" r:id="rId129"/>
    <p:sldId id="258" r:id="rId130"/>
    <p:sldId id="257" r:id="rId131"/>
    <p:sldId id="256" r:id="rId132"/>
  </p:sldIdLst>
  <p:sldSz cx="12192000" cy="6858000"/>
  <p:notesSz cx="6858000" cy="9144000"/>
  <p:embeddedFontLst>
    <p:embeddedFont>
      <p:font typeface="Calibri Light" panose="020F0302020204030204" pitchFamily="34" charset="0"/>
      <p:regular r:id="rId134"/>
      <p:italic r:id="rId135"/>
    </p:embeddedFont>
    <p:embeddedFont>
      <p:font typeface="Calibri" panose="020F0502020204030204" pitchFamily="34" charset="0"/>
      <p:regular r:id="rId136"/>
      <p:bold r:id="rId137"/>
      <p:italic r:id="rId138"/>
      <p:boldItalic r:id="rId1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Relationship Id="rId138" Type="http://schemas.openxmlformats.org/officeDocument/2006/relationships/font" Target="fonts/font5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1.fntdata"/><Relationship Id="rId139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font" Target="fonts/font2.fntdata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font" Target="fonts/font3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CAFC4-C236-44A2-BB4C-DB59C61269F5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14B69-73E8-4204-BE76-59E1D6B49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93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zrahim5_poster.jpg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48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vrobert6_poster.jpg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3583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dnakhwal_poster.jpg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5597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dmutic_poster.jpg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7979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dminnis_poster.jpg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7643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dmille86_poster.jpg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0300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dmcwhirt_poster.jpg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4897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dmavedat_poster.jpg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1361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dmatti3_poster.jpg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0090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croutbar_poster.jpg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5533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croque5_poster.jpg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1114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crobi45_poster.jpg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16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vrasbasi_poster.jpg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7494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cresnick_poster.jpg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6165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cpoulio_poster.jpg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5657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cpinson2_poster.jpg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03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coreil4_poster.jpg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8239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cnorfolk_poster.jpg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6109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cmcken29_poster.jpg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4482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cmarsh62_poster.jpg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4064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cmarkman_poster.jpg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4360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bperez5_poster.jpg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4015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bmcbean_poster.jpg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4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vpate32_poster.jpg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6032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arezaie2_poster.jpg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4475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apepers2_poster.jpg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5859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apate465_poster.jpg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5343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apammett_poster.jpg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7240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aolsen4_poster.jpg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1197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anikitov_poster.jpg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34130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anadali_poster.jpg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9252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amuselma_poster.jpg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1910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amogil_poster.jpg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83440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amiziole_poster.jpg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02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vpat2_poster.jpg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44553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amfuru_poster.jpg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06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tni4_poster.jpg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89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tnguy286_poster.jpg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63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tneedham_poster.jpg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06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tnamer_poster.jpg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83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tmoore58_poster.jpg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17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tmclea29_poster.jpg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77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zphilli2_poster.jpg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602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sroger62_poster.jpg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752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srizzi2_poster.jpg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78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srich8_poster.jpg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64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speccia_poster.jpg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8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sparmarf_poster.jpg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374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snigli_poster.jpg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457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smeneze5_poster.jpg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21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smart84_poster.jpg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444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rquach4_poster.jpg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073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rpate296_poster.jpg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74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zmarcus2_poster.jpg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176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rnoronh3_poster.jpg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168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rng64_poster.jpg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401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rneuman4_poster.jpg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762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rmundada_poster.jpg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876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rmoric_poster.jpg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150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rmilitar_poster.jpg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120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rmclau6_poster.jpg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35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ppaul25_poster.jpg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805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pnagpal_poster.jpg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854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pmatthe4_poster.jpg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00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yqin68_poster.jpg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426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pazra_poster.jpg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807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oquinlan_poster.jpg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415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nrrafshi_poster.jpg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808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nproust_poster.jpg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677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npon2_poster.jpg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389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nmoss4_poster.jpg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97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mroman22_poster.jpg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47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mrobi52_poster.jpg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203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mrich45_poster.jpg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184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mrao25_poster.jpg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31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yqi69_poster.jpg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376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mpostma3_poster.jpg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433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mperei48_poster.jpg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117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mpeddle5_poster.jpg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8343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motobo_poster.jpg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1922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mnuguid_poster.jpg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14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mnoble44_poster.jpg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912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mnissan_poster.jpg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420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mmitc23_poster.jpg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34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mminor2_poster.jpg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9730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mmeta_poster.jpg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99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ypeng223_poster.jpg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108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mmarent5_poster.jpg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569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lrapapor_poster.jpg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6662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lqi29_poster.jpg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9792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lpark29_poster.jpg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55867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lojero_poster.jpg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7196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kryu4_poster.jpg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9881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kramsoon_poster.jpg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7274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kraahem_poster.jpg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6555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kquinn42_poster.jpg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9275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kpostlet_poster.jpg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98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ypan258_poster.jpg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316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kperath_poster.jpg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1627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knegus2_poster.jpg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8708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jross268_poster.jpg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317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jriedel_poster.jpg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5471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jren65_poster.jpg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5802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jperry53_poster.jpg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0086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jpedvis_poster.jpg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4098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jpark732_poster.jpg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3148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jpaparou_poster.jpg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6517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jnie23_poster.jpg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38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ymotekal_poster.jpg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3331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jmoroney_poster.jpg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8105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jmoor52_poster.jpg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8988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jmihailo_poster.jpg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161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jmatson2_poster.jpg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4817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jmarkov5_poster.jpg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3566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ipark44_poster.jpg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1557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hmyles_poster.jpg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653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hmoon42_poster.jpg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849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hmccutc2_poster.jpg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3665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gprevos2_poster.jpg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56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xqi48_poster.jpg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0234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gpannia_poster.jpg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0765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gnguye2_poster.jpg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3367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gng54_poster.jpg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0098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fphan2_poster.jpg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8948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fmiranda_poster.jpg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9963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erieger_poster.jpg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3195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emurra56_poster.jpg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7914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emercy_poster.jpg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0027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droy29_poster.jpg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1846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dphan7_poster.jpg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14B69-73E8-4204-BE76-59E1D6B49616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77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E469-9DFA-4FFF-93CB-726189261F66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33611-DCE4-41B3-BF2E-28F296C7B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7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E469-9DFA-4FFF-93CB-726189261F66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33611-DCE4-41B3-BF2E-28F296C7B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2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E469-9DFA-4FFF-93CB-726189261F66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33611-DCE4-41B3-BF2E-28F296C7B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66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E469-9DFA-4FFF-93CB-726189261F66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33611-DCE4-41B3-BF2E-28F296C7B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23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E469-9DFA-4FFF-93CB-726189261F66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33611-DCE4-41B3-BF2E-28F296C7B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0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E469-9DFA-4FFF-93CB-726189261F66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33611-DCE4-41B3-BF2E-28F296C7B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24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E469-9DFA-4FFF-93CB-726189261F66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33611-DCE4-41B3-BF2E-28F296C7B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28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E469-9DFA-4FFF-93CB-726189261F66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33611-DCE4-41B3-BF2E-28F296C7B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43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E469-9DFA-4FFF-93CB-726189261F66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33611-DCE4-41B3-BF2E-28F296C7B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26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E469-9DFA-4FFF-93CB-726189261F66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33611-DCE4-41B3-BF2E-28F296C7B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91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E469-9DFA-4FFF-93CB-726189261F66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33611-DCE4-41B3-BF2E-28F296C7B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46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CE469-9DFA-4FFF-93CB-726189261F66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33611-DCE4-41B3-BF2E-28F296C7B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0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4)</a:t>
            </a:r>
          </a:p>
        </p:txBody>
      </p:sp>
    </p:spTree>
    <p:extLst>
      <p:ext uri="{BB962C8B-B14F-4D97-AF65-F5344CB8AC3E}">
        <p14:creationId xmlns:p14="http://schemas.microsoft.com/office/powerpoint/2010/main" val="406223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9/130</a:t>
            </a:r>
          </a:p>
        </p:txBody>
      </p:sp>
    </p:spTree>
    <p:extLst>
      <p:ext uri="{BB962C8B-B14F-4D97-AF65-F5344CB8AC3E}">
        <p14:creationId xmlns:p14="http://schemas.microsoft.com/office/powerpoint/2010/main" val="39879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99/130</a:t>
            </a:r>
          </a:p>
        </p:txBody>
      </p:sp>
    </p:spTree>
    <p:extLst>
      <p:ext uri="{BB962C8B-B14F-4D97-AF65-F5344CB8AC3E}">
        <p14:creationId xmlns:p14="http://schemas.microsoft.com/office/powerpoint/2010/main" val="35960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100/130</a:t>
            </a:r>
          </a:p>
        </p:txBody>
      </p:sp>
    </p:spTree>
    <p:extLst>
      <p:ext uri="{BB962C8B-B14F-4D97-AF65-F5344CB8AC3E}">
        <p14:creationId xmlns:p14="http://schemas.microsoft.com/office/powerpoint/2010/main" val="138924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101/130</a:t>
            </a:r>
          </a:p>
        </p:txBody>
      </p:sp>
    </p:spTree>
    <p:extLst>
      <p:ext uri="{BB962C8B-B14F-4D97-AF65-F5344CB8AC3E}">
        <p14:creationId xmlns:p14="http://schemas.microsoft.com/office/powerpoint/2010/main" val="411601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" y="0"/>
            <a:ext cx="10604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102/130</a:t>
            </a:r>
          </a:p>
        </p:txBody>
      </p:sp>
    </p:spTree>
    <p:extLst>
      <p:ext uri="{BB962C8B-B14F-4D97-AF65-F5344CB8AC3E}">
        <p14:creationId xmlns:p14="http://schemas.microsoft.com/office/powerpoint/2010/main" val="404729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103/130</a:t>
            </a:r>
          </a:p>
        </p:txBody>
      </p:sp>
    </p:spTree>
    <p:extLst>
      <p:ext uri="{BB962C8B-B14F-4D97-AF65-F5344CB8AC3E}">
        <p14:creationId xmlns:p14="http://schemas.microsoft.com/office/powerpoint/2010/main" val="314160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104/130</a:t>
            </a:r>
          </a:p>
        </p:txBody>
      </p:sp>
    </p:spTree>
    <p:extLst>
      <p:ext uri="{BB962C8B-B14F-4D97-AF65-F5344CB8AC3E}">
        <p14:creationId xmlns:p14="http://schemas.microsoft.com/office/powerpoint/2010/main" val="181621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105/130</a:t>
            </a:r>
          </a:p>
        </p:txBody>
      </p:sp>
    </p:spTree>
    <p:extLst>
      <p:ext uri="{BB962C8B-B14F-4D97-AF65-F5344CB8AC3E}">
        <p14:creationId xmlns:p14="http://schemas.microsoft.com/office/powerpoint/2010/main" val="345364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106/130</a:t>
            </a:r>
          </a:p>
        </p:txBody>
      </p:sp>
    </p:spTree>
    <p:extLst>
      <p:ext uri="{BB962C8B-B14F-4D97-AF65-F5344CB8AC3E}">
        <p14:creationId xmlns:p14="http://schemas.microsoft.com/office/powerpoint/2010/main" val="275731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107/130</a:t>
            </a:r>
          </a:p>
        </p:txBody>
      </p:sp>
    </p:spTree>
    <p:extLst>
      <p:ext uri="{BB962C8B-B14F-4D97-AF65-F5344CB8AC3E}">
        <p14:creationId xmlns:p14="http://schemas.microsoft.com/office/powerpoint/2010/main" val="58228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108/130</a:t>
            </a:r>
          </a:p>
        </p:txBody>
      </p:sp>
    </p:spTree>
    <p:extLst>
      <p:ext uri="{BB962C8B-B14F-4D97-AF65-F5344CB8AC3E}">
        <p14:creationId xmlns:p14="http://schemas.microsoft.com/office/powerpoint/2010/main" val="220156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10/130</a:t>
            </a:r>
          </a:p>
        </p:txBody>
      </p:sp>
    </p:spTree>
    <p:extLst>
      <p:ext uri="{BB962C8B-B14F-4D97-AF65-F5344CB8AC3E}">
        <p14:creationId xmlns:p14="http://schemas.microsoft.com/office/powerpoint/2010/main" val="277495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109/130</a:t>
            </a:r>
          </a:p>
        </p:txBody>
      </p:sp>
    </p:spTree>
    <p:extLst>
      <p:ext uri="{BB962C8B-B14F-4D97-AF65-F5344CB8AC3E}">
        <p14:creationId xmlns:p14="http://schemas.microsoft.com/office/powerpoint/2010/main" val="80786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72" y="96716"/>
            <a:ext cx="4220967" cy="6523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110/130</a:t>
            </a:r>
          </a:p>
        </p:txBody>
      </p:sp>
    </p:spTree>
    <p:extLst>
      <p:ext uri="{BB962C8B-B14F-4D97-AF65-F5344CB8AC3E}">
        <p14:creationId xmlns:p14="http://schemas.microsoft.com/office/powerpoint/2010/main" val="426270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111/130</a:t>
            </a:r>
          </a:p>
        </p:txBody>
      </p:sp>
    </p:spTree>
    <p:extLst>
      <p:ext uri="{BB962C8B-B14F-4D97-AF65-F5344CB8AC3E}">
        <p14:creationId xmlns:p14="http://schemas.microsoft.com/office/powerpoint/2010/main" val="165595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112/130</a:t>
            </a:r>
          </a:p>
        </p:txBody>
      </p:sp>
    </p:spTree>
    <p:extLst>
      <p:ext uri="{BB962C8B-B14F-4D97-AF65-F5344CB8AC3E}">
        <p14:creationId xmlns:p14="http://schemas.microsoft.com/office/powerpoint/2010/main" val="351869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113/130</a:t>
            </a:r>
          </a:p>
        </p:txBody>
      </p:sp>
    </p:spTree>
    <p:extLst>
      <p:ext uri="{BB962C8B-B14F-4D97-AF65-F5344CB8AC3E}">
        <p14:creationId xmlns:p14="http://schemas.microsoft.com/office/powerpoint/2010/main" val="132212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114/130</a:t>
            </a:r>
          </a:p>
        </p:txBody>
      </p:sp>
    </p:spTree>
    <p:extLst>
      <p:ext uri="{BB962C8B-B14F-4D97-AF65-F5344CB8AC3E}">
        <p14:creationId xmlns:p14="http://schemas.microsoft.com/office/powerpoint/2010/main" val="422131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115/130</a:t>
            </a:r>
          </a:p>
        </p:txBody>
      </p:sp>
    </p:spTree>
    <p:extLst>
      <p:ext uri="{BB962C8B-B14F-4D97-AF65-F5344CB8AC3E}">
        <p14:creationId xmlns:p14="http://schemas.microsoft.com/office/powerpoint/2010/main" val="17065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116/130</a:t>
            </a:r>
          </a:p>
        </p:txBody>
      </p:sp>
    </p:spTree>
    <p:extLst>
      <p:ext uri="{BB962C8B-B14F-4D97-AF65-F5344CB8AC3E}">
        <p14:creationId xmlns:p14="http://schemas.microsoft.com/office/powerpoint/2010/main" val="30775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117/130</a:t>
            </a:r>
          </a:p>
        </p:txBody>
      </p:sp>
    </p:spTree>
    <p:extLst>
      <p:ext uri="{BB962C8B-B14F-4D97-AF65-F5344CB8AC3E}">
        <p14:creationId xmlns:p14="http://schemas.microsoft.com/office/powerpoint/2010/main" val="14558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118/130</a:t>
            </a:r>
          </a:p>
        </p:txBody>
      </p:sp>
    </p:spTree>
    <p:extLst>
      <p:ext uri="{BB962C8B-B14F-4D97-AF65-F5344CB8AC3E}">
        <p14:creationId xmlns:p14="http://schemas.microsoft.com/office/powerpoint/2010/main" val="14369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11/130</a:t>
            </a:r>
          </a:p>
        </p:txBody>
      </p:sp>
    </p:spTree>
    <p:extLst>
      <p:ext uri="{BB962C8B-B14F-4D97-AF65-F5344CB8AC3E}">
        <p14:creationId xmlns:p14="http://schemas.microsoft.com/office/powerpoint/2010/main" val="212767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119/130</a:t>
            </a:r>
          </a:p>
        </p:txBody>
      </p:sp>
    </p:spTree>
    <p:extLst>
      <p:ext uri="{BB962C8B-B14F-4D97-AF65-F5344CB8AC3E}">
        <p14:creationId xmlns:p14="http://schemas.microsoft.com/office/powerpoint/2010/main" val="421735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96" y="0"/>
            <a:ext cx="442360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120/130</a:t>
            </a:r>
          </a:p>
        </p:txBody>
      </p:sp>
    </p:spTree>
    <p:extLst>
      <p:ext uri="{BB962C8B-B14F-4D97-AF65-F5344CB8AC3E}">
        <p14:creationId xmlns:p14="http://schemas.microsoft.com/office/powerpoint/2010/main" val="358947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121/130</a:t>
            </a:r>
          </a:p>
        </p:txBody>
      </p:sp>
    </p:spTree>
    <p:extLst>
      <p:ext uri="{BB962C8B-B14F-4D97-AF65-F5344CB8AC3E}">
        <p14:creationId xmlns:p14="http://schemas.microsoft.com/office/powerpoint/2010/main" val="39405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122/130</a:t>
            </a:r>
          </a:p>
        </p:txBody>
      </p:sp>
    </p:spTree>
    <p:extLst>
      <p:ext uri="{BB962C8B-B14F-4D97-AF65-F5344CB8AC3E}">
        <p14:creationId xmlns:p14="http://schemas.microsoft.com/office/powerpoint/2010/main" val="407156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123/130</a:t>
            </a:r>
          </a:p>
        </p:txBody>
      </p:sp>
    </p:spTree>
    <p:extLst>
      <p:ext uri="{BB962C8B-B14F-4D97-AF65-F5344CB8AC3E}">
        <p14:creationId xmlns:p14="http://schemas.microsoft.com/office/powerpoint/2010/main" val="79123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06" y="386862"/>
            <a:ext cx="8913798" cy="5767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124/130</a:t>
            </a:r>
          </a:p>
        </p:txBody>
      </p:sp>
    </p:spTree>
    <p:extLst>
      <p:ext uri="{BB962C8B-B14F-4D97-AF65-F5344CB8AC3E}">
        <p14:creationId xmlns:p14="http://schemas.microsoft.com/office/powerpoint/2010/main" val="140882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125/130</a:t>
            </a:r>
          </a:p>
        </p:txBody>
      </p:sp>
    </p:spTree>
    <p:extLst>
      <p:ext uri="{BB962C8B-B14F-4D97-AF65-F5344CB8AC3E}">
        <p14:creationId xmlns:p14="http://schemas.microsoft.com/office/powerpoint/2010/main" val="128315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126/130</a:t>
            </a:r>
          </a:p>
        </p:txBody>
      </p:sp>
    </p:spTree>
    <p:extLst>
      <p:ext uri="{BB962C8B-B14F-4D97-AF65-F5344CB8AC3E}">
        <p14:creationId xmlns:p14="http://schemas.microsoft.com/office/powerpoint/2010/main" val="249435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127/130</a:t>
            </a:r>
          </a:p>
        </p:txBody>
      </p:sp>
    </p:spTree>
    <p:extLst>
      <p:ext uri="{BB962C8B-B14F-4D97-AF65-F5344CB8AC3E}">
        <p14:creationId xmlns:p14="http://schemas.microsoft.com/office/powerpoint/2010/main" val="159800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128/130</a:t>
            </a:r>
          </a:p>
        </p:txBody>
      </p:sp>
    </p:spTree>
    <p:extLst>
      <p:ext uri="{BB962C8B-B14F-4D97-AF65-F5344CB8AC3E}">
        <p14:creationId xmlns:p14="http://schemas.microsoft.com/office/powerpoint/2010/main" val="31892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12/130</a:t>
            </a:r>
          </a:p>
        </p:txBody>
      </p:sp>
    </p:spTree>
    <p:extLst>
      <p:ext uri="{BB962C8B-B14F-4D97-AF65-F5344CB8AC3E}">
        <p14:creationId xmlns:p14="http://schemas.microsoft.com/office/powerpoint/2010/main" val="96904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129/130</a:t>
            </a:r>
          </a:p>
        </p:txBody>
      </p:sp>
    </p:spTree>
    <p:extLst>
      <p:ext uri="{BB962C8B-B14F-4D97-AF65-F5344CB8AC3E}">
        <p14:creationId xmlns:p14="http://schemas.microsoft.com/office/powerpoint/2010/main" val="239185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130/130</a:t>
            </a:r>
          </a:p>
        </p:txBody>
      </p:sp>
    </p:spTree>
    <p:extLst>
      <p:ext uri="{BB962C8B-B14F-4D97-AF65-F5344CB8AC3E}">
        <p14:creationId xmlns:p14="http://schemas.microsoft.com/office/powerpoint/2010/main" val="368993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13/130</a:t>
            </a:r>
          </a:p>
        </p:txBody>
      </p:sp>
    </p:spTree>
    <p:extLst>
      <p:ext uri="{BB962C8B-B14F-4D97-AF65-F5344CB8AC3E}">
        <p14:creationId xmlns:p14="http://schemas.microsoft.com/office/powerpoint/2010/main" val="393481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108204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14/130</a:t>
            </a:r>
          </a:p>
        </p:txBody>
      </p:sp>
    </p:spTree>
    <p:extLst>
      <p:ext uri="{BB962C8B-B14F-4D97-AF65-F5344CB8AC3E}">
        <p14:creationId xmlns:p14="http://schemas.microsoft.com/office/powerpoint/2010/main" val="386099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15/130</a:t>
            </a:r>
          </a:p>
        </p:txBody>
      </p:sp>
    </p:spTree>
    <p:extLst>
      <p:ext uri="{BB962C8B-B14F-4D97-AF65-F5344CB8AC3E}">
        <p14:creationId xmlns:p14="http://schemas.microsoft.com/office/powerpoint/2010/main" val="10748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16/130</a:t>
            </a:r>
          </a:p>
        </p:txBody>
      </p:sp>
    </p:spTree>
    <p:extLst>
      <p:ext uri="{BB962C8B-B14F-4D97-AF65-F5344CB8AC3E}">
        <p14:creationId xmlns:p14="http://schemas.microsoft.com/office/powerpoint/2010/main" val="62356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5" y="0"/>
            <a:ext cx="105953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17/130</a:t>
            </a:r>
          </a:p>
        </p:txBody>
      </p:sp>
    </p:spTree>
    <p:extLst>
      <p:ext uri="{BB962C8B-B14F-4D97-AF65-F5344CB8AC3E}">
        <p14:creationId xmlns:p14="http://schemas.microsoft.com/office/powerpoint/2010/main" val="96500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70" y="0"/>
            <a:ext cx="5446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18/130</a:t>
            </a:r>
          </a:p>
        </p:txBody>
      </p:sp>
    </p:spTree>
    <p:extLst>
      <p:ext uri="{BB962C8B-B14F-4D97-AF65-F5344CB8AC3E}">
        <p14:creationId xmlns:p14="http://schemas.microsoft.com/office/powerpoint/2010/main" val="406523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1/130</a:t>
            </a:r>
          </a:p>
        </p:txBody>
      </p:sp>
    </p:spTree>
    <p:extLst>
      <p:ext uri="{BB962C8B-B14F-4D97-AF65-F5344CB8AC3E}">
        <p14:creationId xmlns:p14="http://schemas.microsoft.com/office/powerpoint/2010/main" val="125927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19/130</a:t>
            </a:r>
          </a:p>
        </p:txBody>
      </p:sp>
    </p:spTree>
    <p:extLst>
      <p:ext uri="{BB962C8B-B14F-4D97-AF65-F5344CB8AC3E}">
        <p14:creationId xmlns:p14="http://schemas.microsoft.com/office/powerpoint/2010/main" val="30251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20/130</a:t>
            </a:r>
          </a:p>
        </p:txBody>
      </p:sp>
    </p:spTree>
    <p:extLst>
      <p:ext uri="{BB962C8B-B14F-4D97-AF65-F5344CB8AC3E}">
        <p14:creationId xmlns:p14="http://schemas.microsoft.com/office/powerpoint/2010/main" val="19818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21/130</a:t>
            </a:r>
          </a:p>
        </p:txBody>
      </p:sp>
    </p:spTree>
    <p:extLst>
      <p:ext uri="{BB962C8B-B14F-4D97-AF65-F5344CB8AC3E}">
        <p14:creationId xmlns:p14="http://schemas.microsoft.com/office/powerpoint/2010/main" val="290118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22/130</a:t>
            </a:r>
          </a:p>
        </p:txBody>
      </p:sp>
    </p:spTree>
    <p:extLst>
      <p:ext uri="{BB962C8B-B14F-4D97-AF65-F5344CB8AC3E}">
        <p14:creationId xmlns:p14="http://schemas.microsoft.com/office/powerpoint/2010/main" val="173714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23/130</a:t>
            </a:r>
          </a:p>
        </p:txBody>
      </p:sp>
    </p:spTree>
    <p:extLst>
      <p:ext uri="{BB962C8B-B14F-4D97-AF65-F5344CB8AC3E}">
        <p14:creationId xmlns:p14="http://schemas.microsoft.com/office/powerpoint/2010/main" val="38582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74" y="0"/>
            <a:ext cx="1079545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24/130</a:t>
            </a:r>
          </a:p>
        </p:txBody>
      </p:sp>
    </p:spTree>
    <p:extLst>
      <p:ext uri="{BB962C8B-B14F-4D97-AF65-F5344CB8AC3E}">
        <p14:creationId xmlns:p14="http://schemas.microsoft.com/office/powerpoint/2010/main" val="239769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25/130</a:t>
            </a:r>
          </a:p>
        </p:txBody>
      </p:sp>
    </p:spTree>
    <p:extLst>
      <p:ext uri="{BB962C8B-B14F-4D97-AF65-F5344CB8AC3E}">
        <p14:creationId xmlns:p14="http://schemas.microsoft.com/office/powerpoint/2010/main" val="191489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60" y="0"/>
            <a:ext cx="442668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26/130</a:t>
            </a:r>
          </a:p>
        </p:txBody>
      </p:sp>
    </p:spTree>
    <p:extLst>
      <p:ext uri="{BB962C8B-B14F-4D97-AF65-F5344CB8AC3E}">
        <p14:creationId xmlns:p14="http://schemas.microsoft.com/office/powerpoint/2010/main" val="428596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27/130</a:t>
            </a:r>
          </a:p>
        </p:txBody>
      </p:sp>
    </p:spTree>
    <p:extLst>
      <p:ext uri="{BB962C8B-B14F-4D97-AF65-F5344CB8AC3E}">
        <p14:creationId xmlns:p14="http://schemas.microsoft.com/office/powerpoint/2010/main" val="37640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28/130</a:t>
            </a:r>
          </a:p>
        </p:txBody>
      </p:sp>
    </p:spTree>
    <p:extLst>
      <p:ext uri="{BB962C8B-B14F-4D97-AF65-F5344CB8AC3E}">
        <p14:creationId xmlns:p14="http://schemas.microsoft.com/office/powerpoint/2010/main" val="394692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2/130</a:t>
            </a:r>
          </a:p>
        </p:txBody>
      </p:sp>
    </p:spTree>
    <p:extLst>
      <p:ext uri="{BB962C8B-B14F-4D97-AF65-F5344CB8AC3E}">
        <p14:creationId xmlns:p14="http://schemas.microsoft.com/office/powerpoint/2010/main" val="428352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29/130</a:t>
            </a:r>
          </a:p>
        </p:txBody>
      </p:sp>
    </p:spTree>
    <p:extLst>
      <p:ext uri="{BB962C8B-B14F-4D97-AF65-F5344CB8AC3E}">
        <p14:creationId xmlns:p14="http://schemas.microsoft.com/office/powerpoint/2010/main" val="309354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30/130</a:t>
            </a:r>
          </a:p>
        </p:txBody>
      </p:sp>
    </p:spTree>
    <p:extLst>
      <p:ext uri="{BB962C8B-B14F-4D97-AF65-F5344CB8AC3E}">
        <p14:creationId xmlns:p14="http://schemas.microsoft.com/office/powerpoint/2010/main" val="126559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31/130</a:t>
            </a:r>
          </a:p>
        </p:txBody>
      </p:sp>
    </p:spTree>
    <p:extLst>
      <p:ext uri="{BB962C8B-B14F-4D97-AF65-F5344CB8AC3E}">
        <p14:creationId xmlns:p14="http://schemas.microsoft.com/office/powerpoint/2010/main" val="2293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32/130</a:t>
            </a:r>
          </a:p>
        </p:txBody>
      </p:sp>
    </p:spTree>
    <p:extLst>
      <p:ext uri="{BB962C8B-B14F-4D97-AF65-F5344CB8AC3E}">
        <p14:creationId xmlns:p14="http://schemas.microsoft.com/office/powerpoint/2010/main" val="34742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33/130</a:t>
            </a:r>
          </a:p>
        </p:txBody>
      </p:sp>
    </p:spTree>
    <p:extLst>
      <p:ext uri="{BB962C8B-B14F-4D97-AF65-F5344CB8AC3E}">
        <p14:creationId xmlns:p14="http://schemas.microsoft.com/office/powerpoint/2010/main" val="247115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34/130</a:t>
            </a:r>
          </a:p>
        </p:txBody>
      </p:sp>
    </p:spTree>
    <p:extLst>
      <p:ext uri="{BB962C8B-B14F-4D97-AF65-F5344CB8AC3E}">
        <p14:creationId xmlns:p14="http://schemas.microsoft.com/office/powerpoint/2010/main" val="11082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35/130</a:t>
            </a:r>
          </a:p>
        </p:txBody>
      </p:sp>
    </p:spTree>
    <p:extLst>
      <p:ext uri="{BB962C8B-B14F-4D97-AF65-F5344CB8AC3E}">
        <p14:creationId xmlns:p14="http://schemas.microsoft.com/office/powerpoint/2010/main" val="101490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36/130</a:t>
            </a:r>
          </a:p>
        </p:txBody>
      </p:sp>
    </p:spTree>
    <p:extLst>
      <p:ext uri="{BB962C8B-B14F-4D97-AF65-F5344CB8AC3E}">
        <p14:creationId xmlns:p14="http://schemas.microsoft.com/office/powerpoint/2010/main" val="42630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37/130</a:t>
            </a:r>
          </a:p>
        </p:txBody>
      </p:sp>
    </p:spTree>
    <p:extLst>
      <p:ext uri="{BB962C8B-B14F-4D97-AF65-F5344CB8AC3E}">
        <p14:creationId xmlns:p14="http://schemas.microsoft.com/office/powerpoint/2010/main" val="280644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38/130</a:t>
            </a:r>
          </a:p>
        </p:txBody>
      </p:sp>
    </p:spTree>
    <p:extLst>
      <p:ext uri="{BB962C8B-B14F-4D97-AF65-F5344CB8AC3E}">
        <p14:creationId xmlns:p14="http://schemas.microsoft.com/office/powerpoint/2010/main" val="25520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3/130</a:t>
            </a:r>
          </a:p>
        </p:txBody>
      </p:sp>
    </p:spTree>
    <p:extLst>
      <p:ext uri="{BB962C8B-B14F-4D97-AF65-F5344CB8AC3E}">
        <p14:creationId xmlns:p14="http://schemas.microsoft.com/office/powerpoint/2010/main" val="35646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39/130</a:t>
            </a:r>
          </a:p>
        </p:txBody>
      </p:sp>
    </p:spTree>
    <p:extLst>
      <p:ext uri="{BB962C8B-B14F-4D97-AF65-F5344CB8AC3E}">
        <p14:creationId xmlns:p14="http://schemas.microsoft.com/office/powerpoint/2010/main" val="260122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40/130</a:t>
            </a:r>
          </a:p>
        </p:txBody>
      </p:sp>
    </p:spTree>
    <p:extLst>
      <p:ext uri="{BB962C8B-B14F-4D97-AF65-F5344CB8AC3E}">
        <p14:creationId xmlns:p14="http://schemas.microsoft.com/office/powerpoint/2010/main" val="145208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41/130</a:t>
            </a:r>
          </a:p>
        </p:txBody>
      </p:sp>
    </p:spTree>
    <p:extLst>
      <p:ext uri="{BB962C8B-B14F-4D97-AF65-F5344CB8AC3E}">
        <p14:creationId xmlns:p14="http://schemas.microsoft.com/office/powerpoint/2010/main" val="121861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42/130</a:t>
            </a:r>
          </a:p>
        </p:txBody>
      </p:sp>
    </p:spTree>
    <p:extLst>
      <p:ext uri="{BB962C8B-B14F-4D97-AF65-F5344CB8AC3E}">
        <p14:creationId xmlns:p14="http://schemas.microsoft.com/office/powerpoint/2010/main" val="155327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37" y="0"/>
            <a:ext cx="100261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43/130</a:t>
            </a:r>
          </a:p>
        </p:txBody>
      </p:sp>
    </p:spTree>
    <p:extLst>
      <p:ext uri="{BB962C8B-B14F-4D97-AF65-F5344CB8AC3E}">
        <p14:creationId xmlns:p14="http://schemas.microsoft.com/office/powerpoint/2010/main" val="384496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44/130</a:t>
            </a:r>
          </a:p>
        </p:txBody>
      </p:sp>
    </p:spTree>
    <p:extLst>
      <p:ext uri="{BB962C8B-B14F-4D97-AF65-F5344CB8AC3E}">
        <p14:creationId xmlns:p14="http://schemas.microsoft.com/office/powerpoint/2010/main" val="101006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45/130</a:t>
            </a:r>
          </a:p>
        </p:txBody>
      </p:sp>
    </p:spTree>
    <p:extLst>
      <p:ext uri="{BB962C8B-B14F-4D97-AF65-F5344CB8AC3E}">
        <p14:creationId xmlns:p14="http://schemas.microsoft.com/office/powerpoint/2010/main" val="142446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46/130</a:t>
            </a:r>
          </a:p>
        </p:txBody>
      </p:sp>
    </p:spTree>
    <p:extLst>
      <p:ext uri="{BB962C8B-B14F-4D97-AF65-F5344CB8AC3E}">
        <p14:creationId xmlns:p14="http://schemas.microsoft.com/office/powerpoint/2010/main" val="253179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47/130</a:t>
            </a:r>
          </a:p>
        </p:txBody>
      </p:sp>
    </p:spTree>
    <p:extLst>
      <p:ext uri="{BB962C8B-B14F-4D97-AF65-F5344CB8AC3E}">
        <p14:creationId xmlns:p14="http://schemas.microsoft.com/office/powerpoint/2010/main" val="357433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48/130</a:t>
            </a:r>
          </a:p>
        </p:txBody>
      </p:sp>
    </p:spTree>
    <p:extLst>
      <p:ext uri="{BB962C8B-B14F-4D97-AF65-F5344CB8AC3E}">
        <p14:creationId xmlns:p14="http://schemas.microsoft.com/office/powerpoint/2010/main" val="21512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4/130</a:t>
            </a:r>
          </a:p>
        </p:txBody>
      </p:sp>
    </p:spTree>
    <p:extLst>
      <p:ext uri="{BB962C8B-B14F-4D97-AF65-F5344CB8AC3E}">
        <p14:creationId xmlns:p14="http://schemas.microsoft.com/office/powerpoint/2010/main" val="83229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49/130</a:t>
            </a:r>
          </a:p>
        </p:txBody>
      </p:sp>
    </p:spTree>
    <p:extLst>
      <p:ext uri="{BB962C8B-B14F-4D97-AF65-F5344CB8AC3E}">
        <p14:creationId xmlns:p14="http://schemas.microsoft.com/office/powerpoint/2010/main" val="42405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50/130</a:t>
            </a:r>
          </a:p>
        </p:txBody>
      </p:sp>
    </p:spTree>
    <p:extLst>
      <p:ext uri="{BB962C8B-B14F-4D97-AF65-F5344CB8AC3E}">
        <p14:creationId xmlns:p14="http://schemas.microsoft.com/office/powerpoint/2010/main" val="219381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51/130</a:t>
            </a:r>
          </a:p>
        </p:txBody>
      </p:sp>
    </p:spTree>
    <p:extLst>
      <p:ext uri="{BB962C8B-B14F-4D97-AF65-F5344CB8AC3E}">
        <p14:creationId xmlns:p14="http://schemas.microsoft.com/office/powerpoint/2010/main" val="303241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52/130</a:t>
            </a:r>
          </a:p>
        </p:txBody>
      </p:sp>
    </p:spTree>
    <p:extLst>
      <p:ext uri="{BB962C8B-B14F-4D97-AF65-F5344CB8AC3E}">
        <p14:creationId xmlns:p14="http://schemas.microsoft.com/office/powerpoint/2010/main" val="334082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53/130</a:t>
            </a:r>
          </a:p>
        </p:txBody>
      </p:sp>
    </p:spTree>
    <p:extLst>
      <p:ext uri="{BB962C8B-B14F-4D97-AF65-F5344CB8AC3E}">
        <p14:creationId xmlns:p14="http://schemas.microsoft.com/office/powerpoint/2010/main" val="276757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54/130</a:t>
            </a:r>
          </a:p>
        </p:txBody>
      </p:sp>
    </p:spTree>
    <p:extLst>
      <p:ext uri="{BB962C8B-B14F-4D97-AF65-F5344CB8AC3E}">
        <p14:creationId xmlns:p14="http://schemas.microsoft.com/office/powerpoint/2010/main" val="194434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55/130</a:t>
            </a:r>
          </a:p>
        </p:txBody>
      </p:sp>
    </p:spTree>
    <p:extLst>
      <p:ext uri="{BB962C8B-B14F-4D97-AF65-F5344CB8AC3E}">
        <p14:creationId xmlns:p14="http://schemas.microsoft.com/office/powerpoint/2010/main" val="13616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56/130</a:t>
            </a:r>
          </a:p>
        </p:txBody>
      </p:sp>
    </p:spTree>
    <p:extLst>
      <p:ext uri="{BB962C8B-B14F-4D97-AF65-F5344CB8AC3E}">
        <p14:creationId xmlns:p14="http://schemas.microsoft.com/office/powerpoint/2010/main" val="18797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57/130</a:t>
            </a:r>
          </a:p>
        </p:txBody>
      </p:sp>
    </p:spTree>
    <p:extLst>
      <p:ext uri="{BB962C8B-B14F-4D97-AF65-F5344CB8AC3E}">
        <p14:creationId xmlns:p14="http://schemas.microsoft.com/office/powerpoint/2010/main" val="65648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58/130</a:t>
            </a:r>
          </a:p>
        </p:txBody>
      </p:sp>
    </p:spTree>
    <p:extLst>
      <p:ext uri="{BB962C8B-B14F-4D97-AF65-F5344CB8AC3E}">
        <p14:creationId xmlns:p14="http://schemas.microsoft.com/office/powerpoint/2010/main" val="89570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5/130</a:t>
            </a:r>
          </a:p>
        </p:txBody>
      </p:sp>
    </p:spTree>
    <p:extLst>
      <p:ext uri="{BB962C8B-B14F-4D97-AF65-F5344CB8AC3E}">
        <p14:creationId xmlns:p14="http://schemas.microsoft.com/office/powerpoint/2010/main" val="315008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59/130</a:t>
            </a:r>
          </a:p>
        </p:txBody>
      </p:sp>
    </p:spTree>
    <p:extLst>
      <p:ext uri="{BB962C8B-B14F-4D97-AF65-F5344CB8AC3E}">
        <p14:creationId xmlns:p14="http://schemas.microsoft.com/office/powerpoint/2010/main" val="306692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60/130</a:t>
            </a:r>
          </a:p>
        </p:txBody>
      </p:sp>
    </p:spTree>
    <p:extLst>
      <p:ext uri="{BB962C8B-B14F-4D97-AF65-F5344CB8AC3E}">
        <p14:creationId xmlns:p14="http://schemas.microsoft.com/office/powerpoint/2010/main" val="82471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61/130</a:t>
            </a:r>
          </a:p>
        </p:txBody>
      </p:sp>
    </p:spTree>
    <p:extLst>
      <p:ext uri="{BB962C8B-B14F-4D97-AF65-F5344CB8AC3E}">
        <p14:creationId xmlns:p14="http://schemas.microsoft.com/office/powerpoint/2010/main" val="235250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62/130</a:t>
            </a:r>
          </a:p>
        </p:txBody>
      </p:sp>
    </p:spTree>
    <p:extLst>
      <p:ext uri="{BB962C8B-B14F-4D97-AF65-F5344CB8AC3E}">
        <p14:creationId xmlns:p14="http://schemas.microsoft.com/office/powerpoint/2010/main" val="186657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63/130</a:t>
            </a:r>
          </a:p>
        </p:txBody>
      </p:sp>
    </p:spTree>
    <p:extLst>
      <p:ext uri="{BB962C8B-B14F-4D97-AF65-F5344CB8AC3E}">
        <p14:creationId xmlns:p14="http://schemas.microsoft.com/office/powerpoint/2010/main" val="2684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64/130</a:t>
            </a:r>
          </a:p>
        </p:txBody>
      </p:sp>
    </p:spTree>
    <p:extLst>
      <p:ext uri="{BB962C8B-B14F-4D97-AF65-F5344CB8AC3E}">
        <p14:creationId xmlns:p14="http://schemas.microsoft.com/office/powerpoint/2010/main" val="36036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65/130</a:t>
            </a:r>
          </a:p>
        </p:txBody>
      </p:sp>
    </p:spTree>
    <p:extLst>
      <p:ext uri="{BB962C8B-B14F-4D97-AF65-F5344CB8AC3E}">
        <p14:creationId xmlns:p14="http://schemas.microsoft.com/office/powerpoint/2010/main" val="226764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66/130</a:t>
            </a:r>
          </a:p>
        </p:txBody>
      </p:sp>
    </p:spTree>
    <p:extLst>
      <p:ext uri="{BB962C8B-B14F-4D97-AF65-F5344CB8AC3E}">
        <p14:creationId xmlns:p14="http://schemas.microsoft.com/office/powerpoint/2010/main" val="62083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67/130</a:t>
            </a:r>
          </a:p>
        </p:txBody>
      </p:sp>
    </p:spTree>
    <p:extLst>
      <p:ext uri="{BB962C8B-B14F-4D97-AF65-F5344CB8AC3E}">
        <p14:creationId xmlns:p14="http://schemas.microsoft.com/office/powerpoint/2010/main" val="303698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68/130</a:t>
            </a:r>
          </a:p>
        </p:txBody>
      </p:sp>
    </p:spTree>
    <p:extLst>
      <p:ext uri="{BB962C8B-B14F-4D97-AF65-F5344CB8AC3E}">
        <p14:creationId xmlns:p14="http://schemas.microsoft.com/office/powerpoint/2010/main" val="239955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6/130</a:t>
            </a:r>
          </a:p>
        </p:txBody>
      </p:sp>
    </p:spTree>
    <p:extLst>
      <p:ext uri="{BB962C8B-B14F-4D97-AF65-F5344CB8AC3E}">
        <p14:creationId xmlns:p14="http://schemas.microsoft.com/office/powerpoint/2010/main" val="126984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69/130</a:t>
            </a:r>
          </a:p>
        </p:txBody>
      </p:sp>
    </p:spTree>
    <p:extLst>
      <p:ext uri="{BB962C8B-B14F-4D97-AF65-F5344CB8AC3E}">
        <p14:creationId xmlns:p14="http://schemas.microsoft.com/office/powerpoint/2010/main" val="298169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70/130</a:t>
            </a:r>
          </a:p>
        </p:txBody>
      </p:sp>
    </p:spTree>
    <p:extLst>
      <p:ext uri="{BB962C8B-B14F-4D97-AF65-F5344CB8AC3E}">
        <p14:creationId xmlns:p14="http://schemas.microsoft.com/office/powerpoint/2010/main" val="377970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71/130</a:t>
            </a:r>
          </a:p>
        </p:txBody>
      </p:sp>
    </p:spTree>
    <p:extLst>
      <p:ext uri="{BB962C8B-B14F-4D97-AF65-F5344CB8AC3E}">
        <p14:creationId xmlns:p14="http://schemas.microsoft.com/office/powerpoint/2010/main" val="51908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72/130</a:t>
            </a:r>
          </a:p>
        </p:txBody>
      </p:sp>
    </p:spTree>
    <p:extLst>
      <p:ext uri="{BB962C8B-B14F-4D97-AF65-F5344CB8AC3E}">
        <p14:creationId xmlns:p14="http://schemas.microsoft.com/office/powerpoint/2010/main" val="142103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73/130</a:t>
            </a:r>
          </a:p>
        </p:txBody>
      </p:sp>
    </p:spTree>
    <p:extLst>
      <p:ext uri="{BB962C8B-B14F-4D97-AF65-F5344CB8AC3E}">
        <p14:creationId xmlns:p14="http://schemas.microsoft.com/office/powerpoint/2010/main" val="341367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74/130</a:t>
            </a:r>
          </a:p>
        </p:txBody>
      </p:sp>
    </p:spTree>
    <p:extLst>
      <p:ext uri="{BB962C8B-B14F-4D97-AF65-F5344CB8AC3E}">
        <p14:creationId xmlns:p14="http://schemas.microsoft.com/office/powerpoint/2010/main" val="13124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75/130</a:t>
            </a:r>
          </a:p>
        </p:txBody>
      </p:sp>
    </p:spTree>
    <p:extLst>
      <p:ext uri="{BB962C8B-B14F-4D97-AF65-F5344CB8AC3E}">
        <p14:creationId xmlns:p14="http://schemas.microsoft.com/office/powerpoint/2010/main" val="176034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76/130</a:t>
            </a:r>
          </a:p>
        </p:txBody>
      </p:sp>
    </p:spTree>
    <p:extLst>
      <p:ext uri="{BB962C8B-B14F-4D97-AF65-F5344CB8AC3E}">
        <p14:creationId xmlns:p14="http://schemas.microsoft.com/office/powerpoint/2010/main" val="81678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77/130</a:t>
            </a:r>
          </a:p>
        </p:txBody>
      </p:sp>
    </p:spTree>
    <p:extLst>
      <p:ext uri="{BB962C8B-B14F-4D97-AF65-F5344CB8AC3E}">
        <p14:creationId xmlns:p14="http://schemas.microsoft.com/office/powerpoint/2010/main" val="392231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78/130</a:t>
            </a:r>
          </a:p>
        </p:txBody>
      </p:sp>
    </p:spTree>
    <p:extLst>
      <p:ext uri="{BB962C8B-B14F-4D97-AF65-F5344CB8AC3E}">
        <p14:creationId xmlns:p14="http://schemas.microsoft.com/office/powerpoint/2010/main" val="393556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7/130</a:t>
            </a:r>
          </a:p>
        </p:txBody>
      </p:sp>
    </p:spTree>
    <p:extLst>
      <p:ext uri="{BB962C8B-B14F-4D97-AF65-F5344CB8AC3E}">
        <p14:creationId xmlns:p14="http://schemas.microsoft.com/office/powerpoint/2010/main" val="337622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72" y="0"/>
            <a:ext cx="826225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79/130</a:t>
            </a:r>
          </a:p>
        </p:txBody>
      </p:sp>
    </p:spTree>
    <p:extLst>
      <p:ext uri="{BB962C8B-B14F-4D97-AF65-F5344CB8AC3E}">
        <p14:creationId xmlns:p14="http://schemas.microsoft.com/office/powerpoint/2010/main" val="344017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80/130</a:t>
            </a:r>
          </a:p>
        </p:txBody>
      </p:sp>
    </p:spTree>
    <p:extLst>
      <p:ext uri="{BB962C8B-B14F-4D97-AF65-F5344CB8AC3E}">
        <p14:creationId xmlns:p14="http://schemas.microsoft.com/office/powerpoint/2010/main" val="377554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81/130</a:t>
            </a:r>
          </a:p>
        </p:txBody>
      </p:sp>
    </p:spTree>
    <p:extLst>
      <p:ext uri="{BB962C8B-B14F-4D97-AF65-F5344CB8AC3E}">
        <p14:creationId xmlns:p14="http://schemas.microsoft.com/office/powerpoint/2010/main" val="26001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82/130</a:t>
            </a:r>
          </a:p>
        </p:txBody>
      </p:sp>
    </p:spTree>
    <p:extLst>
      <p:ext uri="{BB962C8B-B14F-4D97-AF65-F5344CB8AC3E}">
        <p14:creationId xmlns:p14="http://schemas.microsoft.com/office/powerpoint/2010/main" val="31509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83/130</a:t>
            </a:r>
          </a:p>
        </p:txBody>
      </p:sp>
    </p:spTree>
    <p:extLst>
      <p:ext uri="{BB962C8B-B14F-4D97-AF65-F5344CB8AC3E}">
        <p14:creationId xmlns:p14="http://schemas.microsoft.com/office/powerpoint/2010/main" val="216319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84/130</a:t>
            </a:r>
          </a:p>
        </p:txBody>
      </p:sp>
    </p:spTree>
    <p:extLst>
      <p:ext uri="{BB962C8B-B14F-4D97-AF65-F5344CB8AC3E}">
        <p14:creationId xmlns:p14="http://schemas.microsoft.com/office/powerpoint/2010/main" val="284760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85/130</a:t>
            </a:r>
          </a:p>
        </p:txBody>
      </p:sp>
    </p:spTree>
    <p:extLst>
      <p:ext uri="{BB962C8B-B14F-4D97-AF65-F5344CB8AC3E}">
        <p14:creationId xmlns:p14="http://schemas.microsoft.com/office/powerpoint/2010/main" val="340540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86/130</a:t>
            </a:r>
          </a:p>
        </p:txBody>
      </p:sp>
    </p:spTree>
    <p:extLst>
      <p:ext uri="{BB962C8B-B14F-4D97-AF65-F5344CB8AC3E}">
        <p14:creationId xmlns:p14="http://schemas.microsoft.com/office/powerpoint/2010/main" val="313921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87/130</a:t>
            </a:r>
          </a:p>
        </p:txBody>
      </p:sp>
    </p:spTree>
    <p:extLst>
      <p:ext uri="{BB962C8B-B14F-4D97-AF65-F5344CB8AC3E}">
        <p14:creationId xmlns:p14="http://schemas.microsoft.com/office/powerpoint/2010/main" val="99085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88/130</a:t>
            </a:r>
          </a:p>
        </p:txBody>
      </p:sp>
    </p:spTree>
    <p:extLst>
      <p:ext uri="{BB962C8B-B14F-4D97-AF65-F5344CB8AC3E}">
        <p14:creationId xmlns:p14="http://schemas.microsoft.com/office/powerpoint/2010/main" val="140478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8/130</a:t>
            </a:r>
          </a:p>
        </p:txBody>
      </p:sp>
    </p:spTree>
    <p:extLst>
      <p:ext uri="{BB962C8B-B14F-4D97-AF65-F5344CB8AC3E}">
        <p14:creationId xmlns:p14="http://schemas.microsoft.com/office/powerpoint/2010/main" val="151004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89/130</a:t>
            </a:r>
          </a:p>
        </p:txBody>
      </p:sp>
    </p:spTree>
    <p:extLst>
      <p:ext uri="{BB962C8B-B14F-4D97-AF65-F5344CB8AC3E}">
        <p14:creationId xmlns:p14="http://schemas.microsoft.com/office/powerpoint/2010/main" val="26699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90/130</a:t>
            </a:r>
          </a:p>
        </p:txBody>
      </p:sp>
    </p:spTree>
    <p:extLst>
      <p:ext uri="{BB962C8B-B14F-4D97-AF65-F5344CB8AC3E}">
        <p14:creationId xmlns:p14="http://schemas.microsoft.com/office/powerpoint/2010/main" val="280425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91/130</a:t>
            </a:r>
          </a:p>
        </p:txBody>
      </p:sp>
    </p:spTree>
    <p:extLst>
      <p:ext uri="{BB962C8B-B14F-4D97-AF65-F5344CB8AC3E}">
        <p14:creationId xmlns:p14="http://schemas.microsoft.com/office/powerpoint/2010/main" val="1837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92/130</a:t>
            </a:r>
          </a:p>
        </p:txBody>
      </p:sp>
    </p:spTree>
    <p:extLst>
      <p:ext uri="{BB962C8B-B14F-4D97-AF65-F5344CB8AC3E}">
        <p14:creationId xmlns:p14="http://schemas.microsoft.com/office/powerpoint/2010/main" val="277833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93/130</a:t>
            </a:r>
          </a:p>
        </p:txBody>
      </p:sp>
    </p:spTree>
    <p:extLst>
      <p:ext uri="{BB962C8B-B14F-4D97-AF65-F5344CB8AC3E}">
        <p14:creationId xmlns:p14="http://schemas.microsoft.com/office/powerpoint/2010/main" val="288393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94/130</a:t>
            </a:r>
          </a:p>
        </p:txBody>
      </p:sp>
    </p:spTree>
    <p:extLst>
      <p:ext uri="{BB962C8B-B14F-4D97-AF65-F5344CB8AC3E}">
        <p14:creationId xmlns:p14="http://schemas.microsoft.com/office/powerpoint/2010/main" val="277717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95/130</a:t>
            </a:r>
          </a:p>
        </p:txBody>
      </p:sp>
    </p:spTree>
    <p:extLst>
      <p:ext uri="{BB962C8B-B14F-4D97-AF65-F5344CB8AC3E}">
        <p14:creationId xmlns:p14="http://schemas.microsoft.com/office/powerpoint/2010/main" val="255917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96/130</a:t>
            </a:r>
          </a:p>
        </p:txBody>
      </p:sp>
    </p:spTree>
    <p:extLst>
      <p:ext uri="{BB962C8B-B14F-4D97-AF65-F5344CB8AC3E}">
        <p14:creationId xmlns:p14="http://schemas.microsoft.com/office/powerpoint/2010/main" val="7416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97/130</a:t>
            </a:r>
          </a:p>
        </p:txBody>
      </p:sp>
    </p:spTree>
    <p:extLst>
      <p:ext uri="{BB962C8B-B14F-4D97-AF65-F5344CB8AC3E}">
        <p14:creationId xmlns:p14="http://schemas.microsoft.com/office/powerpoint/2010/main" val="418968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98/130</a:t>
            </a:r>
          </a:p>
        </p:txBody>
      </p:sp>
    </p:spTree>
    <p:extLst>
      <p:ext uri="{BB962C8B-B14F-4D97-AF65-F5344CB8AC3E}">
        <p14:creationId xmlns:p14="http://schemas.microsoft.com/office/powerpoint/2010/main" val="312952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399</Words>
  <Application>Microsoft Office PowerPoint</Application>
  <PresentationFormat>Widescreen</PresentationFormat>
  <Paragraphs>391</Paragraphs>
  <Slides>131</Slides>
  <Notes>130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5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3</cp:revision>
  <dcterms:created xsi:type="dcterms:W3CDTF">2018-02-26T17:33:25Z</dcterms:created>
  <dcterms:modified xsi:type="dcterms:W3CDTF">2018-02-26T23:25:22Z</dcterms:modified>
</cp:coreProperties>
</file>