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8"/>
  </p:notesMasterIdLst>
  <p:sldIdLst>
    <p:sldId id="341" r:id="rId2"/>
    <p:sldId id="340" r:id="rId3"/>
    <p:sldId id="339" r:id="rId4"/>
    <p:sldId id="338" r:id="rId5"/>
    <p:sldId id="337" r:id="rId6"/>
    <p:sldId id="336" r:id="rId7"/>
    <p:sldId id="335" r:id="rId8"/>
    <p:sldId id="334" r:id="rId9"/>
    <p:sldId id="333" r:id="rId10"/>
    <p:sldId id="332" r:id="rId11"/>
    <p:sldId id="331" r:id="rId12"/>
    <p:sldId id="330" r:id="rId13"/>
    <p:sldId id="329" r:id="rId14"/>
    <p:sldId id="328" r:id="rId15"/>
    <p:sldId id="327" r:id="rId16"/>
    <p:sldId id="326" r:id="rId17"/>
    <p:sldId id="325" r:id="rId18"/>
    <p:sldId id="324" r:id="rId19"/>
    <p:sldId id="323" r:id="rId20"/>
    <p:sldId id="322" r:id="rId21"/>
    <p:sldId id="321" r:id="rId22"/>
    <p:sldId id="320" r:id="rId23"/>
    <p:sldId id="319" r:id="rId24"/>
    <p:sldId id="318" r:id="rId25"/>
    <p:sldId id="317" r:id="rId26"/>
    <p:sldId id="316" r:id="rId27"/>
    <p:sldId id="315" r:id="rId28"/>
    <p:sldId id="314" r:id="rId29"/>
    <p:sldId id="313" r:id="rId30"/>
    <p:sldId id="312" r:id="rId31"/>
    <p:sldId id="311" r:id="rId32"/>
    <p:sldId id="310" r:id="rId33"/>
    <p:sldId id="309" r:id="rId34"/>
    <p:sldId id="308" r:id="rId35"/>
    <p:sldId id="307" r:id="rId36"/>
    <p:sldId id="306" r:id="rId37"/>
    <p:sldId id="305" r:id="rId38"/>
    <p:sldId id="304" r:id="rId39"/>
    <p:sldId id="303" r:id="rId40"/>
    <p:sldId id="302" r:id="rId41"/>
    <p:sldId id="301" r:id="rId42"/>
    <p:sldId id="300" r:id="rId43"/>
    <p:sldId id="299" r:id="rId44"/>
    <p:sldId id="298" r:id="rId45"/>
    <p:sldId id="297" r:id="rId46"/>
    <p:sldId id="296" r:id="rId47"/>
    <p:sldId id="295" r:id="rId48"/>
    <p:sldId id="294" r:id="rId49"/>
    <p:sldId id="293" r:id="rId50"/>
    <p:sldId id="292" r:id="rId51"/>
    <p:sldId id="291" r:id="rId52"/>
    <p:sldId id="290" r:id="rId53"/>
    <p:sldId id="289" r:id="rId54"/>
    <p:sldId id="288" r:id="rId55"/>
    <p:sldId id="287" r:id="rId56"/>
    <p:sldId id="286" r:id="rId57"/>
    <p:sldId id="285" r:id="rId58"/>
    <p:sldId id="284" r:id="rId59"/>
    <p:sldId id="283" r:id="rId60"/>
    <p:sldId id="282" r:id="rId61"/>
    <p:sldId id="281" r:id="rId62"/>
    <p:sldId id="280" r:id="rId63"/>
    <p:sldId id="279" r:id="rId64"/>
    <p:sldId id="278" r:id="rId65"/>
    <p:sldId id="277" r:id="rId66"/>
    <p:sldId id="276" r:id="rId67"/>
    <p:sldId id="275" r:id="rId68"/>
    <p:sldId id="274" r:id="rId69"/>
    <p:sldId id="273" r:id="rId70"/>
    <p:sldId id="272" r:id="rId71"/>
    <p:sldId id="271" r:id="rId72"/>
    <p:sldId id="270" r:id="rId73"/>
    <p:sldId id="269" r:id="rId74"/>
    <p:sldId id="268" r:id="rId75"/>
    <p:sldId id="267" r:id="rId76"/>
    <p:sldId id="266" r:id="rId77"/>
    <p:sldId id="265" r:id="rId78"/>
    <p:sldId id="264" r:id="rId79"/>
    <p:sldId id="263" r:id="rId80"/>
    <p:sldId id="262" r:id="rId81"/>
    <p:sldId id="261" r:id="rId82"/>
    <p:sldId id="260" r:id="rId83"/>
    <p:sldId id="259" r:id="rId84"/>
    <p:sldId id="258" r:id="rId85"/>
    <p:sldId id="257" r:id="rId86"/>
    <p:sldId id="256" r:id="rId87"/>
  </p:sldIdLst>
  <p:sldSz cx="12192000" cy="6858000"/>
  <p:notesSz cx="6858000" cy="9144000"/>
  <p:embeddedFontLst>
    <p:embeddedFont>
      <p:font typeface="Calibri Light" panose="020F0302020204030204" pitchFamily="34" charset="0"/>
      <p:regular r:id="rId89"/>
      <p:italic r:id="rId90"/>
    </p:embeddedFont>
    <p:embeddedFont>
      <p:font typeface="Calibri" panose="020F0502020204030204" pitchFamily="34" charset="0"/>
      <p:regular r:id="rId91"/>
      <p:bold r:id="rId92"/>
      <p:italic r:id="rId93"/>
      <p:boldItalic r:id="rId9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font" Target="fonts/font1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font" Target="fonts/font2.fntdata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font" Target="fonts/font5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3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BAF469-B4FB-4646-BA52-D0E8AAF51839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9D7CE-4046-46E9-A7C6-6A045790B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8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zzhan789_poster.jpg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68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yyi43_poster.jpg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98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yyang974_poster.jpg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543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yyang947_poster.jpg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69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yyang936_poster.jpg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368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yyang884_poster.jpg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702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yyan247_poster.jpg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4409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yxue73_poster.jpg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682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yxia254_poster.jpg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51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ywu858_poster.jpg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7937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ywu857_poster.jpg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88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zxue33_poster.jpg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744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ywu697_poster.jpg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502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xzhu327_poster.jpg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6537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xzhou427_poster.jpg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48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xzhao388_poster.jpg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8278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xzhao328_poster.jpg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543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xzhan733_poster.jpg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749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xzha86_poster.jpg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116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xzha46_poster.jpg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376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xyu373_poster.jpg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72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wzhan468_poster.jpg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049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zxing9_poster.jpg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501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wxu283_poster.jpg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19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wwu268_poster.jpg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46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uzahoor_poster.jpg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7883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tzhao49_poster.jpg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0674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tyoshid_poster.jpg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7251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szivkov_poster.jpg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228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szhou245_poster.jpg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572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szhan655_poster.jpg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2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szhan492_poster.jpg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115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szeng48_poster.jpg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55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yzhu392_poster.jpg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531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sying6_poster.jpg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8354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syin47_poster.jpg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402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ryang262_poster.jpg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019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rxu84_poster.jpg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37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qxu94_poster.jpg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1434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pzhan5_poster.jpg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2761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pyau4_poster.jpg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9329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nzhan33_poster.jpg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323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nwong264_poster.jpg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7286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mzhou272_poster.jpg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9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yzhou648_poster.jpg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219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mxiong4_poster.jpg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005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mwong575_poster.jpg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538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lwong283_poster.jpg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466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kzhan63_poster.jpg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1401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kzabian2_poster.jpg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27842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kyao8_poster.jpg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3818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jzhu342_poster.jpg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594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jzhen64_poster.jpg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98249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jzhao329_poster.jpg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60046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jzeng44_poster.jpg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13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yzha2467_poster.jpg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0635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jzender_poster.jpg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4602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jyang649_poster.jpg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51280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jyang496_poster.jpg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857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jyan332_poster.jpg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4589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jwyrwa_poster.jpg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37915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jwu668_poster.jpg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473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jwu622_poster.jpg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5982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jwu593_poster.jpg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649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hzilberb_poster.jpg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943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hzhu296_poster.jpg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097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yzha2453_poster.jpg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99561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hzhan747_poster.jpg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4102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hzhan673_poster.jpg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332734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hzhan527_poster.jpg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6168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hyang393_poster.jpg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06700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gwu82_poster.jpg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7995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fzhu54_poster.jpg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6035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eyoung82_poster.jpg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61552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exu23_poster.jpg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83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dyoshid2_poster.jpg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2008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dyacoub_poster.jpg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845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yzha2375_poster.jpg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5141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czheng57_poster.jpg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69222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czeppie_poster.jpg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21333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byu227_poster.jpg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52954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byousse4_poster.jpg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1011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azhang97_poster.jpg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50801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azebian7_poster.jpg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55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yyun8_poster.jpg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9D7CE-4046-46E9-A7C6-6A045790BB7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47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67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66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778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0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576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37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63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3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35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6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DDB8F-DF90-4539-B0AA-0DCC615CD285}" type="datetimeFigureOut">
              <a:rPr lang="en-US" smtClean="0"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2F980-B74F-4111-A373-22A07EAC7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54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6)</a:t>
            </a:r>
          </a:p>
        </p:txBody>
      </p:sp>
    </p:spTree>
    <p:extLst>
      <p:ext uri="{BB962C8B-B14F-4D97-AF65-F5344CB8AC3E}">
        <p14:creationId xmlns:p14="http://schemas.microsoft.com/office/powerpoint/2010/main" val="2061719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82" y="0"/>
            <a:ext cx="1053223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9/85</a:t>
            </a:r>
          </a:p>
        </p:txBody>
      </p:sp>
    </p:spTree>
    <p:extLst>
      <p:ext uri="{BB962C8B-B14F-4D97-AF65-F5344CB8AC3E}">
        <p14:creationId xmlns:p14="http://schemas.microsoft.com/office/powerpoint/2010/main" val="3554735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10/85</a:t>
            </a:r>
          </a:p>
        </p:txBody>
      </p:sp>
    </p:spTree>
    <p:extLst>
      <p:ext uri="{BB962C8B-B14F-4D97-AF65-F5344CB8AC3E}">
        <p14:creationId xmlns:p14="http://schemas.microsoft.com/office/powerpoint/2010/main" val="131478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410" y="0"/>
            <a:ext cx="31671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11/85</a:t>
            </a:r>
          </a:p>
        </p:txBody>
      </p:sp>
    </p:spTree>
    <p:extLst>
      <p:ext uri="{BB962C8B-B14F-4D97-AF65-F5344CB8AC3E}">
        <p14:creationId xmlns:p14="http://schemas.microsoft.com/office/powerpoint/2010/main" val="101537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12/85</a:t>
            </a:r>
          </a:p>
        </p:txBody>
      </p:sp>
    </p:spTree>
    <p:extLst>
      <p:ext uri="{BB962C8B-B14F-4D97-AF65-F5344CB8AC3E}">
        <p14:creationId xmlns:p14="http://schemas.microsoft.com/office/powerpoint/2010/main" val="5832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13/85</a:t>
            </a:r>
          </a:p>
        </p:txBody>
      </p:sp>
    </p:spTree>
    <p:extLst>
      <p:ext uri="{BB962C8B-B14F-4D97-AF65-F5344CB8AC3E}">
        <p14:creationId xmlns:p14="http://schemas.microsoft.com/office/powerpoint/2010/main" val="11882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14/85</a:t>
            </a:r>
          </a:p>
        </p:txBody>
      </p:sp>
    </p:spTree>
    <p:extLst>
      <p:ext uri="{BB962C8B-B14F-4D97-AF65-F5344CB8AC3E}">
        <p14:creationId xmlns:p14="http://schemas.microsoft.com/office/powerpoint/2010/main" val="253900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8" y="0"/>
            <a:ext cx="106420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15/85</a:t>
            </a:r>
          </a:p>
        </p:txBody>
      </p:sp>
    </p:spTree>
    <p:extLst>
      <p:ext uri="{BB962C8B-B14F-4D97-AF65-F5344CB8AC3E}">
        <p14:creationId xmlns:p14="http://schemas.microsoft.com/office/powerpoint/2010/main" val="416179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16/85</a:t>
            </a:r>
          </a:p>
        </p:txBody>
      </p:sp>
    </p:spTree>
    <p:extLst>
      <p:ext uri="{BB962C8B-B14F-4D97-AF65-F5344CB8AC3E}">
        <p14:creationId xmlns:p14="http://schemas.microsoft.com/office/powerpoint/2010/main" val="18579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17/85</a:t>
            </a:r>
          </a:p>
        </p:txBody>
      </p:sp>
    </p:spTree>
    <p:extLst>
      <p:ext uri="{BB962C8B-B14F-4D97-AF65-F5344CB8AC3E}">
        <p14:creationId xmlns:p14="http://schemas.microsoft.com/office/powerpoint/2010/main" val="151603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18/85</a:t>
            </a:r>
          </a:p>
        </p:txBody>
      </p:sp>
    </p:spTree>
    <p:extLst>
      <p:ext uri="{BB962C8B-B14F-4D97-AF65-F5344CB8AC3E}">
        <p14:creationId xmlns:p14="http://schemas.microsoft.com/office/powerpoint/2010/main" val="159606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1/85</a:t>
            </a:r>
          </a:p>
        </p:txBody>
      </p:sp>
    </p:spTree>
    <p:extLst>
      <p:ext uri="{BB962C8B-B14F-4D97-AF65-F5344CB8AC3E}">
        <p14:creationId xmlns:p14="http://schemas.microsoft.com/office/powerpoint/2010/main" val="31400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19/85</a:t>
            </a:r>
          </a:p>
        </p:txBody>
      </p:sp>
    </p:spTree>
    <p:extLst>
      <p:ext uri="{BB962C8B-B14F-4D97-AF65-F5344CB8AC3E}">
        <p14:creationId xmlns:p14="http://schemas.microsoft.com/office/powerpoint/2010/main" val="94028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20/85</a:t>
            </a:r>
          </a:p>
        </p:txBody>
      </p:sp>
    </p:spTree>
    <p:extLst>
      <p:ext uri="{BB962C8B-B14F-4D97-AF65-F5344CB8AC3E}">
        <p14:creationId xmlns:p14="http://schemas.microsoft.com/office/powerpoint/2010/main" val="117390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21/85</a:t>
            </a:r>
          </a:p>
        </p:txBody>
      </p:sp>
    </p:spTree>
    <p:extLst>
      <p:ext uri="{BB962C8B-B14F-4D97-AF65-F5344CB8AC3E}">
        <p14:creationId xmlns:p14="http://schemas.microsoft.com/office/powerpoint/2010/main" val="173282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22/85</a:t>
            </a:r>
          </a:p>
        </p:txBody>
      </p:sp>
    </p:spTree>
    <p:extLst>
      <p:ext uri="{BB962C8B-B14F-4D97-AF65-F5344CB8AC3E}">
        <p14:creationId xmlns:p14="http://schemas.microsoft.com/office/powerpoint/2010/main" val="44370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23/85</a:t>
            </a:r>
          </a:p>
        </p:txBody>
      </p:sp>
    </p:spTree>
    <p:extLst>
      <p:ext uri="{BB962C8B-B14F-4D97-AF65-F5344CB8AC3E}">
        <p14:creationId xmlns:p14="http://schemas.microsoft.com/office/powerpoint/2010/main" val="1912256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24/85</a:t>
            </a:r>
          </a:p>
        </p:txBody>
      </p:sp>
    </p:spTree>
    <p:extLst>
      <p:ext uri="{BB962C8B-B14F-4D97-AF65-F5344CB8AC3E}">
        <p14:creationId xmlns:p14="http://schemas.microsoft.com/office/powerpoint/2010/main" val="142785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25/85</a:t>
            </a:r>
          </a:p>
        </p:txBody>
      </p:sp>
    </p:spTree>
    <p:extLst>
      <p:ext uri="{BB962C8B-B14F-4D97-AF65-F5344CB8AC3E}">
        <p14:creationId xmlns:p14="http://schemas.microsoft.com/office/powerpoint/2010/main" val="27685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26/85</a:t>
            </a:r>
          </a:p>
        </p:txBody>
      </p:sp>
    </p:spTree>
    <p:extLst>
      <p:ext uri="{BB962C8B-B14F-4D97-AF65-F5344CB8AC3E}">
        <p14:creationId xmlns:p14="http://schemas.microsoft.com/office/powerpoint/2010/main" val="413703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27/85</a:t>
            </a:r>
          </a:p>
        </p:txBody>
      </p:sp>
    </p:spTree>
    <p:extLst>
      <p:ext uri="{BB962C8B-B14F-4D97-AF65-F5344CB8AC3E}">
        <p14:creationId xmlns:p14="http://schemas.microsoft.com/office/powerpoint/2010/main" val="118802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28/85</a:t>
            </a:r>
          </a:p>
        </p:txBody>
      </p:sp>
    </p:spTree>
    <p:extLst>
      <p:ext uri="{BB962C8B-B14F-4D97-AF65-F5344CB8AC3E}">
        <p14:creationId xmlns:p14="http://schemas.microsoft.com/office/powerpoint/2010/main" val="3334980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99" y="7530"/>
            <a:ext cx="4342931" cy="6711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2/85</a:t>
            </a:r>
          </a:p>
        </p:txBody>
      </p:sp>
    </p:spTree>
    <p:extLst>
      <p:ext uri="{BB962C8B-B14F-4D97-AF65-F5344CB8AC3E}">
        <p14:creationId xmlns:p14="http://schemas.microsoft.com/office/powerpoint/2010/main" val="279362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29/85</a:t>
            </a:r>
          </a:p>
        </p:txBody>
      </p:sp>
    </p:spTree>
    <p:extLst>
      <p:ext uri="{BB962C8B-B14F-4D97-AF65-F5344CB8AC3E}">
        <p14:creationId xmlns:p14="http://schemas.microsoft.com/office/powerpoint/2010/main" val="182759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30/85</a:t>
            </a:r>
          </a:p>
        </p:txBody>
      </p:sp>
    </p:spTree>
    <p:extLst>
      <p:ext uri="{BB962C8B-B14F-4D97-AF65-F5344CB8AC3E}">
        <p14:creationId xmlns:p14="http://schemas.microsoft.com/office/powerpoint/2010/main" val="335583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31/85</a:t>
            </a:r>
          </a:p>
        </p:txBody>
      </p:sp>
    </p:spTree>
    <p:extLst>
      <p:ext uri="{BB962C8B-B14F-4D97-AF65-F5344CB8AC3E}">
        <p14:creationId xmlns:p14="http://schemas.microsoft.com/office/powerpoint/2010/main" val="367701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32/85</a:t>
            </a:r>
          </a:p>
        </p:txBody>
      </p:sp>
    </p:spTree>
    <p:extLst>
      <p:ext uri="{BB962C8B-B14F-4D97-AF65-F5344CB8AC3E}">
        <p14:creationId xmlns:p14="http://schemas.microsoft.com/office/powerpoint/2010/main" val="382260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33/85</a:t>
            </a:r>
          </a:p>
        </p:txBody>
      </p:sp>
    </p:spTree>
    <p:extLst>
      <p:ext uri="{BB962C8B-B14F-4D97-AF65-F5344CB8AC3E}">
        <p14:creationId xmlns:p14="http://schemas.microsoft.com/office/powerpoint/2010/main" val="158810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34/85</a:t>
            </a:r>
          </a:p>
        </p:txBody>
      </p:sp>
    </p:spTree>
    <p:extLst>
      <p:ext uri="{BB962C8B-B14F-4D97-AF65-F5344CB8AC3E}">
        <p14:creationId xmlns:p14="http://schemas.microsoft.com/office/powerpoint/2010/main" val="34623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35/85</a:t>
            </a:r>
          </a:p>
        </p:txBody>
      </p:sp>
    </p:spTree>
    <p:extLst>
      <p:ext uri="{BB962C8B-B14F-4D97-AF65-F5344CB8AC3E}">
        <p14:creationId xmlns:p14="http://schemas.microsoft.com/office/powerpoint/2010/main" val="28735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36/85</a:t>
            </a:r>
          </a:p>
        </p:txBody>
      </p:sp>
    </p:spTree>
    <p:extLst>
      <p:ext uri="{BB962C8B-B14F-4D97-AF65-F5344CB8AC3E}">
        <p14:creationId xmlns:p14="http://schemas.microsoft.com/office/powerpoint/2010/main" val="2937673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22" y="0"/>
            <a:ext cx="4404477" cy="68069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37/85</a:t>
            </a:r>
          </a:p>
        </p:txBody>
      </p:sp>
    </p:spTree>
    <p:extLst>
      <p:ext uri="{BB962C8B-B14F-4D97-AF65-F5344CB8AC3E}">
        <p14:creationId xmlns:p14="http://schemas.microsoft.com/office/powerpoint/2010/main" val="425953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38/85</a:t>
            </a:r>
          </a:p>
        </p:txBody>
      </p:sp>
    </p:spTree>
    <p:extLst>
      <p:ext uri="{BB962C8B-B14F-4D97-AF65-F5344CB8AC3E}">
        <p14:creationId xmlns:p14="http://schemas.microsoft.com/office/powerpoint/2010/main" val="24217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653" y="0"/>
            <a:ext cx="4342931" cy="67118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3/85</a:t>
            </a:r>
          </a:p>
        </p:txBody>
      </p:sp>
    </p:spTree>
    <p:extLst>
      <p:ext uri="{BB962C8B-B14F-4D97-AF65-F5344CB8AC3E}">
        <p14:creationId xmlns:p14="http://schemas.microsoft.com/office/powerpoint/2010/main" val="189340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39/85</a:t>
            </a:r>
          </a:p>
        </p:txBody>
      </p:sp>
    </p:spTree>
    <p:extLst>
      <p:ext uri="{BB962C8B-B14F-4D97-AF65-F5344CB8AC3E}">
        <p14:creationId xmlns:p14="http://schemas.microsoft.com/office/powerpoint/2010/main" val="357245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40/85</a:t>
            </a:r>
          </a:p>
        </p:txBody>
      </p:sp>
    </p:spTree>
    <p:extLst>
      <p:ext uri="{BB962C8B-B14F-4D97-AF65-F5344CB8AC3E}">
        <p14:creationId xmlns:p14="http://schemas.microsoft.com/office/powerpoint/2010/main" val="30637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41/85</a:t>
            </a:r>
          </a:p>
        </p:txBody>
      </p:sp>
    </p:spTree>
    <p:extLst>
      <p:ext uri="{BB962C8B-B14F-4D97-AF65-F5344CB8AC3E}">
        <p14:creationId xmlns:p14="http://schemas.microsoft.com/office/powerpoint/2010/main" val="385324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42/85</a:t>
            </a:r>
          </a:p>
        </p:txBody>
      </p:sp>
    </p:spTree>
    <p:extLst>
      <p:ext uri="{BB962C8B-B14F-4D97-AF65-F5344CB8AC3E}">
        <p14:creationId xmlns:p14="http://schemas.microsoft.com/office/powerpoint/2010/main" val="31074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43/85</a:t>
            </a:r>
          </a:p>
        </p:txBody>
      </p:sp>
    </p:spTree>
    <p:extLst>
      <p:ext uri="{BB962C8B-B14F-4D97-AF65-F5344CB8AC3E}">
        <p14:creationId xmlns:p14="http://schemas.microsoft.com/office/powerpoint/2010/main" val="226169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44/85</a:t>
            </a:r>
          </a:p>
        </p:txBody>
      </p:sp>
    </p:spTree>
    <p:extLst>
      <p:ext uri="{BB962C8B-B14F-4D97-AF65-F5344CB8AC3E}">
        <p14:creationId xmlns:p14="http://schemas.microsoft.com/office/powerpoint/2010/main" val="33088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45/85</a:t>
            </a:r>
          </a:p>
        </p:txBody>
      </p:sp>
    </p:spTree>
    <p:extLst>
      <p:ext uri="{BB962C8B-B14F-4D97-AF65-F5344CB8AC3E}">
        <p14:creationId xmlns:p14="http://schemas.microsoft.com/office/powerpoint/2010/main" val="347595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10" y="0"/>
            <a:ext cx="1028198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46/85</a:t>
            </a:r>
          </a:p>
        </p:txBody>
      </p:sp>
    </p:spTree>
    <p:extLst>
      <p:ext uri="{BB962C8B-B14F-4D97-AF65-F5344CB8AC3E}">
        <p14:creationId xmlns:p14="http://schemas.microsoft.com/office/powerpoint/2010/main" val="136992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47/85</a:t>
            </a:r>
          </a:p>
        </p:txBody>
      </p:sp>
    </p:spTree>
    <p:extLst>
      <p:ext uri="{BB962C8B-B14F-4D97-AF65-F5344CB8AC3E}">
        <p14:creationId xmlns:p14="http://schemas.microsoft.com/office/powerpoint/2010/main" val="426827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48/85</a:t>
            </a:r>
          </a:p>
        </p:txBody>
      </p:sp>
    </p:spTree>
    <p:extLst>
      <p:ext uri="{BB962C8B-B14F-4D97-AF65-F5344CB8AC3E}">
        <p14:creationId xmlns:p14="http://schemas.microsoft.com/office/powerpoint/2010/main" val="3945433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4/85</a:t>
            </a:r>
          </a:p>
        </p:txBody>
      </p:sp>
    </p:spTree>
    <p:extLst>
      <p:ext uri="{BB962C8B-B14F-4D97-AF65-F5344CB8AC3E}">
        <p14:creationId xmlns:p14="http://schemas.microsoft.com/office/powerpoint/2010/main" val="10798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49/85</a:t>
            </a:r>
          </a:p>
        </p:txBody>
      </p:sp>
    </p:spTree>
    <p:extLst>
      <p:ext uri="{BB962C8B-B14F-4D97-AF65-F5344CB8AC3E}">
        <p14:creationId xmlns:p14="http://schemas.microsoft.com/office/powerpoint/2010/main" val="112297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50/85</a:t>
            </a:r>
          </a:p>
        </p:txBody>
      </p:sp>
    </p:spTree>
    <p:extLst>
      <p:ext uri="{BB962C8B-B14F-4D97-AF65-F5344CB8AC3E}">
        <p14:creationId xmlns:p14="http://schemas.microsoft.com/office/powerpoint/2010/main" val="81432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51/85</a:t>
            </a:r>
          </a:p>
        </p:txBody>
      </p:sp>
    </p:spTree>
    <p:extLst>
      <p:ext uri="{BB962C8B-B14F-4D97-AF65-F5344CB8AC3E}">
        <p14:creationId xmlns:p14="http://schemas.microsoft.com/office/powerpoint/2010/main" val="25047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52/85</a:t>
            </a:r>
          </a:p>
        </p:txBody>
      </p:sp>
    </p:spTree>
    <p:extLst>
      <p:ext uri="{BB962C8B-B14F-4D97-AF65-F5344CB8AC3E}">
        <p14:creationId xmlns:p14="http://schemas.microsoft.com/office/powerpoint/2010/main" val="41705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53/85</a:t>
            </a:r>
          </a:p>
        </p:txBody>
      </p:sp>
    </p:spTree>
    <p:extLst>
      <p:ext uri="{BB962C8B-B14F-4D97-AF65-F5344CB8AC3E}">
        <p14:creationId xmlns:p14="http://schemas.microsoft.com/office/powerpoint/2010/main" val="320676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54/85</a:t>
            </a:r>
          </a:p>
        </p:txBody>
      </p:sp>
    </p:spTree>
    <p:extLst>
      <p:ext uri="{BB962C8B-B14F-4D97-AF65-F5344CB8AC3E}">
        <p14:creationId xmlns:p14="http://schemas.microsoft.com/office/powerpoint/2010/main" val="76240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55/85</a:t>
            </a:r>
          </a:p>
        </p:txBody>
      </p:sp>
    </p:spTree>
    <p:extLst>
      <p:ext uri="{BB962C8B-B14F-4D97-AF65-F5344CB8AC3E}">
        <p14:creationId xmlns:p14="http://schemas.microsoft.com/office/powerpoint/2010/main" val="348387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56/85</a:t>
            </a:r>
          </a:p>
        </p:txBody>
      </p:sp>
    </p:spTree>
    <p:extLst>
      <p:ext uri="{BB962C8B-B14F-4D97-AF65-F5344CB8AC3E}">
        <p14:creationId xmlns:p14="http://schemas.microsoft.com/office/powerpoint/2010/main" val="4254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57/85</a:t>
            </a:r>
          </a:p>
        </p:txBody>
      </p:sp>
    </p:spTree>
    <p:extLst>
      <p:ext uri="{BB962C8B-B14F-4D97-AF65-F5344CB8AC3E}">
        <p14:creationId xmlns:p14="http://schemas.microsoft.com/office/powerpoint/2010/main" val="4247531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58/85</a:t>
            </a:r>
          </a:p>
        </p:txBody>
      </p:sp>
    </p:spTree>
    <p:extLst>
      <p:ext uri="{BB962C8B-B14F-4D97-AF65-F5344CB8AC3E}">
        <p14:creationId xmlns:p14="http://schemas.microsoft.com/office/powerpoint/2010/main" val="79631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5/85</a:t>
            </a:r>
          </a:p>
        </p:txBody>
      </p:sp>
    </p:spTree>
    <p:extLst>
      <p:ext uri="{BB962C8B-B14F-4D97-AF65-F5344CB8AC3E}">
        <p14:creationId xmlns:p14="http://schemas.microsoft.com/office/powerpoint/2010/main" val="69240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59/85</a:t>
            </a:r>
          </a:p>
        </p:txBody>
      </p:sp>
    </p:spTree>
    <p:extLst>
      <p:ext uri="{BB962C8B-B14F-4D97-AF65-F5344CB8AC3E}">
        <p14:creationId xmlns:p14="http://schemas.microsoft.com/office/powerpoint/2010/main" val="204286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60/85</a:t>
            </a:r>
          </a:p>
        </p:txBody>
      </p:sp>
    </p:spTree>
    <p:extLst>
      <p:ext uri="{BB962C8B-B14F-4D97-AF65-F5344CB8AC3E}">
        <p14:creationId xmlns:p14="http://schemas.microsoft.com/office/powerpoint/2010/main" val="225785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61/85</a:t>
            </a:r>
          </a:p>
        </p:txBody>
      </p:sp>
    </p:spTree>
    <p:extLst>
      <p:ext uri="{BB962C8B-B14F-4D97-AF65-F5344CB8AC3E}">
        <p14:creationId xmlns:p14="http://schemas.microsoft.com/office/powerpoint/2010/main" val="377458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62/85</a:t>
            </a:r>
          </a:p>
        </p:txBody>
      </p:sp>
    </p:spTree>
    <p:extLst>
      <p:ext uri="{BB962C8B-B14F-4D97-AF65-F5344CB8AC3E}">
        <p14:creationId xmlns:p14="http://schemas.microsoft.com/office/powerpoint/2010/main" val="23487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63/85</a:t>
            </a:r>
          </a:p>
        </p:txBody>
      </p:sp>
    </p:spTree>
    <p:extLst>
      <p:ext uri="{BB962C8B-B14F-4D97-AF65-F5344CB8AC3E}">
        <p14:creationId xmlns:p14="http://schemas.microsoft.com/office/powerpoint/2010/main" val="164030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64/85</a:t>
            </a:r>
          </a:p>
        </p:txBody>
      </p:sp>
    </p:spTree>
    <p:extLst>
      <p:ext uri="{BB962C8B-B14F-4D97-AF65-F5344CB8AC3E}">
        <p14:creationId xmlns:p14="http://schemas.microsoft.com/office/powerpoint/2010/main" val="377224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65/85</a:t>
            </a:r>
          </a:p>
        </p:txBody>
      </p:sp>
    </p:spTree>
    <p:extLst>
      <p:ext uri="{BB962C8B-B14F-4D97-AF65-F5344CB8AC3E}">
        <p14:creationId xmlns:p14="http://schemas.microsoft.com/office/powerpoint/2010/main" val="3165300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66/85</a:t>
            </a:r>
          </a:p>
        </p:txBody>
      </p:sp>
    </p:spTree>
    <p:extLst>
      <p:ext uri="{BB962C8B-B14F-4D97-AF65-F5344CB8AC3E}">
        <p14:creationId xmlns:p14="http://schemas.microsoft.com/office/powerpoint/2010/main" val="1098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67/85</a:t>
            </a:r>
          </a:p>
        </p:txBody>
      </p:sp>
    </p:spTree>
    <p:extLst>
      <p:ext uri="{BB962C8B-B14F-4D97-AF65-F5344CB8AC3E}">
        <p14:creationId xmlns:p14="http://schemas.microsoft.com/office/powerpoint/2010/main" val="99430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18" y="120059"/>
            <a:ext cx="4150628" cy="6414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68/85</a:t>
            </a:r>
          </a:p>
        </p:txBody>
      </p:sp>
    </p:spTree>
    <p:extLst>
      <p:ext uri="{BB962C8B-B14F-4D97-AF65-F5344CB8AC3E}">
        <p14:creationId xmlns:p14="http://schemas.microsoft.com/office/powerpoint/2010/main" val="3335198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6/85</a:t>
            </a:r>
          </a:p>
        </p:txBody>
      </p:sp>
    </p:spTree>
    <p:extLst>
      <p:ext uri="{BB962C8B-B14F-4D97-AF65-F5344CB8AC3E}">
        <p14:creationId xmlns:p14="http://schemas.microsoft.com/office/powerpoint/2010/main" val="16607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69/85</a:t>
            </a:r>
          </a:p>
        </p:txBody>
      </p:sp>
    </p:spTree>
    <p:extLst>
      <p:ext uri="{BB962C8B-B14F-4D97-AF65-F5344CB8AC3E}">
        <p14:creationId xmlns:p14="http://schemas.microsoft.com/office/powerpoint/2010/main" val="332502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70/85</a:t>
            </a:r>
          </a:p>
        </p:txBody>
      </p:sp>
    </p:spTree>
    <p:extLst>
      <p:ext uri="{BB962C8B-B14F-4D97-AF65-F5344CB8AC3E}">
        <p14:creationId xmlns:p14="http://schemas.microsoft.com/office/powerpoint/2010/main" val="97045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71/85</a:t>
            </a:r>
          </a:p>
        </p:txBody>
      </p:sp>
    </p:spTree>
    <p:extLst>
      <p:ext uri="{BB962C8B-B14F-4D97-AF65-F5344CB8AC3E}">
        <p14:creationId xmlns:p14="http://schemas.microsoft.com/office/powerpoint/2010/main" val="296335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72/85</a:t>
            </a:r>
          </a:p>
        </p:txBody>
      </p:sp>
    </p:spTree>
    <p:extLst>
      <p:ext uri="{BB962C8B-B14F-4D97-AF65-F5344CB8AC3E}">
        <p14:creationId xmlns:p14="http://schemas.microsoft.com/office/powerpoint/2010/main" val="41705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73/85</a:t>
            </a:r>
          </a:p>
        </p:txBody>
      </p:sp>
    </p:spTree>
    <p:extLst>
      <p:ext uri="{BB962C8B-B14F-4D97-AF65-F5344CB8AC3E}">
        <p14:creationId xmlns:p14="http://schemas.microsoft.com/office/powerpoint/2010/main" val="237060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74/85</a:t>
            </a:r>
          </a:p>
        </p:txBody>
      </p:sp>
    </p:spTree>
    <p:extLst>
      <p:ext uri="{BB962C8B-B14F-4D97-AF65-F5344CB8AC3E}">
        <p14:creationId xmlns:p14="http://schemas.microsoft.com/office/powerpoint/2010/main" val="95582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75/85</a:t>
            </a:r>
          </a:p>
        </p:txBody>
      </p:sp>
    </p:spTree>
    <p:extLst>
      <p:ext uri="{BB962C8B-B14F-4D97-AF65-F5344CB8AC3E}">
        <p14:creationId xmlns:p14="http://schemas.microsoft.com/office/powerpoint/2010/main" val="273016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475" y="0"/>
            <a:ext cx="4323051" cy="57661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76/85</a:t>
            </a:r>
          </a:p>
        </p:txBody>
      </p:sp>
    </p:spTree>
    <p:extLst>
      <p:ext uri="{BB962C8B-B14F-4D97-AF65-F5344CB8AC3E}">
        <p14:creationId xmlns:p14="http://schemas.microsoft.com/office/powerpoint/2010/main" val="248907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511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77/85</a:t>
            </a:r>
          </a:p>
        </p:txBody>
      </p:sp>
    </p:spTree>
    <p:extLst>
      <p:ext uri="{BB962C8B-B14F-4D97-AF65-F5344CB8AC3E}">
        <p14:creationId xmlns:p14="http://schemas.microsoft.com/office/powerpoint/2010/main" val="238314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78/85</a:t>
            </a:r>
          </a:p>
        </p:txBody>
      </p:sp>
    </p:spTree>
    <p:extLst>
      <p:ext uri="{BB962C8B-B14F-4D97-AF65-F5344CB8AC3E}">
        <p14:creationId xmlns:p14="http://schemas.microsoft.com/office/powerpoint/2010/main" val="187631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7/85</a:t>
            </a:r>
          </a:p>
        </p:txBody>
      </p:sp>
    </p:spTree>
    <p:extLst>
      <p:ext uri="{BB962C8B-B14F-4D97-AF65-F5344CB8AC3E}">
        <p14:creationId xmlns:p14="http://schemas.microsoft.com/office/powerpoint/2010/main" val="325902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79/85</a:t>
            </a:r>
          </a:p>
        </p:txBody>
      </p:sp>
    </p:spTree>
    <p:extLst>
      <p:ext uri="{BB962C8B-B14F-4D97-AF65-F5344CB8AC3E}">
        <p14:creationId xmlns:p14="http://schemas.microsoft.com/office/powerpoint/2010/main" val="145758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80/85</a:t>
            </a:r>
          </a:p>
        </p:txBody>
      </p:sp>
    </p:spTree>
    <p:extLst>
      <p:ext uri="{BB962C8B-B14F-4D97-AF65-F5344CB8AC3E}">
        <p14:creationId xmlns:p14="http://schemas.microsoft.com/office/powerpoint/2010/main" val="365001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81/85</a:t>
            </a:r>
          </a:p>
        </p:txBody>
      </p:sp>
    </p:spTree>
    <p:extLst>
      <p:ext uri="{BB962C8B-B14F-4D97-AF65-F5344CB8AC3E}">
        <p14:creationId xmlns:p14="http://schemas.microsoft.com/office/powerpoint/2010/main" val="1248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82/85</a:t>
            </a:r>
          </a:p>
        </p:txBody>
      </p:sp>
    </p:spTree>
    <p:extLst>
      <p:ext uri="{BB962C8B-B14F-4D97-AF65-F5344CB8AC3E}">
        <p14:creationId xmlns:p14="http://schemas.microsoft.com/office/powerpoint/2010/main" val="305098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83/85</a:t>
            </a:r>
          </a:p>
        </p:txBody>
      </p:sp>
    </p:spTree>
    <p:extLst>
      <p:ext uri="{BB962C8B-B14F-4D97-AF65-F5344CB8AC3E}">
        <p14:creationId xmlns:p14="http://schemas.microsoft.com/office/powerpoint/2010/main" val="44088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84/85</a:t>
            </a:r>
          </a:p>
        </p:txBody>
      </p:sp>
    </p:spTree>
    <p:extLst>
      <p:ext uri="{BB962C8B-B14F-4D97-AF65-F5344CB8AC3E}">
        <p14:creationId xmlns:p14="http://schemas.microsoft.com/office/powerpoint/2010/main" val="11772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85/85</a:t>
            </a:r>
          </a:p>
        </p:txBody>
      </p:sp>
    </p:spTree>
    <p:extLst>
      <p:ext uri="{BB962C8B-B14F-4D97-AF65-F5344CB8AC3E}">
        <p14:creationId xmlns:p14="http://schemas.microsoft.com/office/powerpoint/2010/main" val="28958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8/85</a:t>
            </a:r>
          </a:p>
        </p:txBody>
      </p:sp>
    </p:spTree>
    <p:extLst>
      <p:ext uri="{BB962C8B-B14F-4D97-AF65-F5344CB8AC3E}">
        <p14:creationId xmlns:p14="http://schemas.microsoft.com/office/powerpoint/2010/main" val="4165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264</Words>
  <Application>Microsoft Office PowerPoint</Application>
  <PresentationFormat>Widescreen</PresentationFormat>
  <Paragraphs>256</Paragraphs>
  <Slides>86</Slides>
  <Notes>85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0" baseType="lpstr">
      <vt:lpstr>Arial</vt:lpstr>
      <vt:lpstr>Calibri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 CSD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Laura K. Reid</cp:lastModifiedBy>
  <cp:revision>3</cp:revision>
  <dcterms:created xsi:type="dcterms:W3CDTF">2018-02-26T17:34:30Z</dcterms:created>
  <dcterms:modified xsi:type="dcterms:W3CDTF">2018-02-26T23:29:42Z</dcterms:modified>
</cp:coreProperties>
</file>