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4"/>
  </p:notesMasterIdLst>
  <p:sldIdLst>
    <p:sldId id="367" r:id="rId2"/>
    <p:sldId id="366" r:id="rId3"/>
    <p:sldId id="365" r:id="rId4"/>
    <p:sldId id="364" r:id="rId5"/>
    <p:sldId id="363" r:id="rId6"/>
    <p:sldId id="362" r:id="rId7"/>
    <p:sldId id="361" r:id="rId8"/>
    <p:sldId id="360" r:id="rId9"/>
    <p:sldId id="359" r:id="rId10"/>
    <p:sldId id="358" r:id="rId11"/>
    <p:sldId id="357" r:id="rId12"/>
    <p:sldId id="356" r:id="rId13"/>
    <p:sldId id="355" r:id="rId14"/>
    <p:sldId id="354" r:id="rId15"/>
    <p:sldId id="353" r:id="rId16"/>
    <p:sldId id="352" r:id="rId17"/>
    <p:sldId id="351" r:id="rId18"/>
    <p:sldId id="350" r:id="rId19"/>
    <p:sldId id="349" r:id="rId20"/>
    <p:sldId id="348" r:id="rId21"/>
    <p:sldId id="347" r:id="rId22"/>
    <p:sldId id="346" r:id="rId23"/>
    <p:sldId id="345" r:id="rId24"/>
    <p:sldId id="344" r:id="rId25"/>
    <p:sldId id="343" r:id="rId26"/>
    <p:sldId id="342" r:id="rId27"/>
    <p:sldId id="341" r:id="rId28"/>
    <p:sldId id="340" r:id="rId29"/>
    <p:sldId id="339" r:id="rId30"/>
    <p:sldId id="338" r:id="rId31"/>
    <p:sldId id="337" r:id="rId32"/>
    <p:sldId id="336" r:id="rId33"/>
    <p:sldId id="335" r:id="rId34"/>
    <p:sldId id="334" r:id="rId35"/>
    <p:sldId id="333" r:id="rId36"/>
    <p:sldId id="332" r:id="rId37"/>
    <p:sldId id="331" r:id="rId38"/>
    <p:sldId id="330" r:id="rId39"/>
    <p:sldId id="329" r:id="rId40"/>
    <p:sldId id="328" r:id="rId41"/>
    <p:sldId id="327" r:id="rId42"/>
    <p:sldId id="326" r:id="rId43"/>
    <p:sldId id="325" r:id="rId44"/>
    <p:sldId id="324" r:id="rId45"/>
    <p:sldId id="323" r:id="rId46"/>
    <p:sldId id="322" r:id="rId47"/>
    <p:sldId id="321" r:id="rId48"/>
    <p:sldId id="320" r:id="rId49"/>
    <p:sldId id="319" r:id="rId50"/>
    <p:sldId id="318" r:id="rId51"/>
    <p:sldId id="317" r:id="rId52"/>
    <p:sldId id="316" r:id="rId53"/>
    <p:sldId id="315" r:id="rId54"/>
    <p:sldId id="314" r:id="rId55"/>
    <p:sldId id="313" r:id="rId56"/>
    <p:sldId id="312" r:id="rId57"/>
    <p:sldId id="311" r:id="rId58"/>
    <p:sldId id="310" r:id="rId59"/>
    <p:sldId id="309" r:id="rId60"/>
    <p:sldId id="308" r:id="rId61"/>
    <p:sldId id="307" r:id="rId62"/>
    <p:sldId id="306" r:id="rId63"/>
    <p:sldId id="305" r:id="rId64"/>
    <p:sldId id="304" r:id="rId65"/>
    <p:sldId id="303" r:id="rId66"/>
    <p:sldId id="302" r:id="rId67"/>
    <p:sldId id="301" r:id="rId68"/>
    <p:sldId id="300" r:id="rId69"/>
    <p:sldId id="299" r:id="rId70"/>
    <p:sldId id="298" r:id="rId71"/>
    <p:sldId id="297" r:id="rId72"/>
    <p:sldId id="296" r:id="rId73"/>
    <p:sldId id="295" r:id="rId74"/>
    <p:sldId id="294" r:id="rId75"/>
    <p:sldId id="293" r:id="rId76"/>
    <p:sldId id="292" r:id="rId77"/>
    <p:sldId id="291" r:id="rId78"/>
    <p:sldId id="290" r:id="rId79"/>
    <p:sldId id="289" r:id="rId80"/>
    <p:sldId id="288" r:id="rId81"/>
    <p:sldId id="287" r:id="rId82"/>
    <p:sldId id="286" r:id="rId83"/>
    <p:sldId id="285" r:id="rId84"/>
    <p:sldId id="284" r:id="rId85"/>
    <p:sldId id="283" r:id="rId86"/>
    <p:sldId id="282" r:id="rId87"/>
    <p:sldId id="281" r:id="rId88"/>
    <p:sldId id="280" r:id="rId89"/>
    <p:sldId id="279" r:id="rId90"/>
    <p:sldId id="278" r:id="rId91"/>
    <p:sldId id="277" r:id="rId92"/>
    <p:sldId id="276" r:id="rId93"/>
    <p:sldId id="275" r:id="rId94"/>
    <p:sldId id="274" r:id="rId95"/>
    <p:sldId id="273" r:id="rId96"/>
    <p:sldId id="272" r:id="rId97"/>
    <p:sldId id="271" r:id="rId98"/>
    <p:sldId id="270" r:id="rId99"/>
    <p:sldId id="269" r:id="rId100"/>
    <p:sldId id="268" r:id="rId101"/>
    <p:sldId id="267" r:id="rId102"/>
    <p:sldId id="266" r:id="rId103"/>
    <p:sldId id="265" r:id="rId104"/>
    <p:sldId id="264" r:id="rId105"/>
    <p:sldId id="263" r:id="rId106"/>
    <p:sldId id="262" r:id="rId107"/>
    <p:sldId id="261" r:id="rId108"/>
    <p:sldId id="260" r:id="rId109"/>
    <p:sldId id="259" r:id="rId110"/>
    <p:sldId id="258" r:id="rId111"/>
    <p:sldId id="257" r:id="rId112"/>
    <p:sldId id="256" r:id="rId113"/>
  </p:sldIdLst>
  <p:sldSz cx="12192000" cy="6858000"/>
  <p:notesSz cx="6858000" cy="9144000"/>
  <p:embeddedFontLst>
    <p:embeddedFont>
      <p:font typeface="Calibri" panose="020F0502020204030204" pitchFamily="34" charset="0"/>
      <p:regular r:id="rId115"/>
      <p:bold r:id="rId116"/>
      <p:italic r:id="rId117"/>
      <p:boldItalic r:id="rId118"/>
    </p:embeddedFont>
    <p:embeddedFont>
      <p:font typeface="Calibri Light" panose="020F0302020204030204" pitchFamily="34" charset="0"/>
      <p:regular r:id="rId119"/>
      <p:italic r:id="rId1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font" Target="fonts/font3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font" Target="fonts/font4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openxmlformats.org/officeDocument/2006/relationships/font" Target="fonts/font5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1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3299E-BA87-4012-AA4B-322FCD85ABA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D631C-E0BB-4B58-B003-0F4F37F32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78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zqiu72_poster.jpg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050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upatel49_poster.jpg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70174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anham3_poster.jpg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31135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anguy334_poster.jpg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21295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aneal27_poster.jpg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87111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ananji42_poster.jpg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24269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anagi8_poster.jpg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86898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764404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amoor95_poster.jpg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85896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amoha546_poster.jpg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65174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amodi26_poster.jpg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10391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amihalac_poster.jpg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23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tpietrob_poster.jpg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5853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amathar6_poster.jpg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78342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amajid7_poster.jpg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58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tngo48_poster.jpg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30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sqin42_poster.jpg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944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spinfold_poster.jpg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722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spate852_poster.jpg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6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spate768_poster.jpg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198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spate692_poster.jpg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50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snyman3_poster.jpg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413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snahshal_poster.jpg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14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zmarsha4_poster.jpg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954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smirzakh_poster.jpg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99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smehrabn_poster.jpg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5539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rmercha7_poster.jpg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15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rmencke_poster.jpg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140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rmcvinni_poster.jpg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6363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rluthra7_poster.jpg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53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rluo57_poster.jpg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966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oostler_poster.jpg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678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npate455_poster.jpg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0902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npampena_poster.jpg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8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zlyu44_poster.jpg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4232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nmoha26_poster.jpg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3553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mrafi2_poster.jpg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502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mpochere_poster.jpg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303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mpabbi2_poster.jpg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554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mohanlo2_poster.jpg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103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mmoren3_poster.jpg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628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mmir28_poster.jpg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130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mma282_poster.jpg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25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lpuley_poster.jpg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2898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lpinto32_poster.jpg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90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zlu345_poster.jpg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6203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lmccan6_poster.jpg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9850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kraguram_poster.jpg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0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kpeter82_poster.jpg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85954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kpathan3_poster.jpg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522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kpate393_poster.jpg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345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knanji6_poster.jpg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316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knajjar3_poster.jpg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0122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kmoslem_poster.jpg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3295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kmcgui27_poster.jpg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41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kmcclenn_poster.jpg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56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yma735_poster.jpg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366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jpacella_poster.jpg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161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joh97_poster.jpg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8122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jnoh6_poster.jpg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385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jmerkhai_poster.jpg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9113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jmcquil_poster.jpg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8672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jmckee29_poster.jpg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6200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jmcaloon_poster.jpg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45939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jmasoud_poster.jpg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4426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jmanku_poster.jpg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987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jman22_poster.jpg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60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yluo496_poster.jpg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6433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jmaekeba_poster.jpg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55346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jmacin32_poster.jpg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965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jlyu64_poster.jpg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0780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jlunn3_poster.jpg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5536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jlozano2_poster.jpg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84408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imclell6_poster.jpg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25672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hpowell4_poster.jpg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79296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hpate384_poster.jpg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2596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hpate272_poster.jpg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5078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hpan89_poster.jpg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04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xqian56_poster.jpg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787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hmughal3_poster.jpg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3617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hmohar_poster.jpg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10396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hmoham96_poster.jpg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2312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hmalik66_poster.jpg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5898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gperez6_poster.jpg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3754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fluo25_poster.jpg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50898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eohara7_poster.jpg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20453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empampat_poster.jpg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4118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emotahar_poster.jpg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3133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emitch56_poster.jpg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673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vnwaoko2_poster.jpg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83672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emill3_poster.jpg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654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emelo4_poster.jpg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15680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emarzil_poster.jpg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55065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dpratt8_poster.jpg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9814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dportuo_poster.jpg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7949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dpham49_poster.jpg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75640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dpenano_poster.jpg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560777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dpathak8_poster.jpg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07271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dmcnei3_poster.jpg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82851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dmaslow_poster.jpg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623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vnguy66_poster.jpg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26545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dmacle33_poster.jpg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603167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cpurdell_poster.jpg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424963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cperron5_poster.jpg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8648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cpaventi_poster.jpg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37864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cparrygl_poster.jpg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0516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cong7_poster.jpg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91096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cmorett4_poster.jpg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97120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bpark85_poster.jpg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28223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apedrero_poster.jpg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71749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apate783_poster.jpg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D631C-E0BB-4B58-B003-0F4F37F326B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D07BC-1FB5-5777-ACED-34A8122CBC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881975-78B0-A81B-FC2C-DE90B56A4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6026D-4792-D593-F79F-5AE7263E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B3CD39-A5FE-5190-0740-57F7A4C7E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DDDFE-E28C-F365-1D3E-A1610576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622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91F2-12E4-6D5B-EE4E-8281F2F6B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D339F-BD44-A11B-CE8F-DE67F7C4A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1A131B-2145-A2E7-4530-1F3182F40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9E6999-DFAD-5167-6788-766B82B1D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1DDBB-A0E5-208C-B6B6-7E35F210F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63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F64C71-FBA8-EE5B-4C8D-D25D2108D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7B3928-19E1-9C28-0C0A-9E0CAF318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022B8-D66F-3B45-7C7B-08F7C3026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5FDDC-CB27-45A5-B804-EC73A29CA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1CB96-FEFB-B563-98E8-EE18C985E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73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F7381-2B26-9B5D-AD9A-A29052B8C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B488E-2154-68B9-771A-CE290A7896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981EF3-4E3C-7DDE-6F47-0D3A2766C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F7A39-BD6C-B89F-6FD9-937B7A041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804A2-AAE2-446B-356A-523FF173E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59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F627B-92D5-4867-9192-4E15B2DAD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C1B96E-E8F4-E4C4-CEA6-CEF25470C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8A231-58AD-1673-CDE8-EB18F72C8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3AB39F-6B7E-EADC-1669-04FFB2FDD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D462A-1797-4C5D-D39F-87A32E564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44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D64A3-AC9F-1F0E-35B4-9471CEF3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AABCD-60CD-B0E0-650A-56D03AA33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734561-93CD-2349-D59B-D03C79F0A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A2E5A-0C38-B5CB-6578-9E3DA7667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4CDBB-744A-E27D-C05C-3D46FDD17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088965-D786-FF16-696B-4FF0D23D5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88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A1240-E1C8-03AA-BB26-168892F1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BBFB5-BB9C-38E7-C63C-1E09C461B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DBA786-B232-CBE9-C1F6-7DDFE707DE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30A6A-30C4-9104-B0C7-BE3DB323FD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D4C8E5-11C3-0118-777B-18C319186A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BCB947-2356-F818-71A1-DFC5F04A6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BD3C9-FE66-1D5E-A112-011A3693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4F1A6C-0DB5-B967-AD7F-890973D8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5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C8369-2A75-99EF-2C87-782C459A7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CDD43C-7FAC-2D49-7568-84C1FF3D9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7F48AE-EF8E-D634-34B8-732F892F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129C9B-7E3B-A991-BF0D-C8B2922F1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12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FD49E-73E2-9A2D-4616-8EAA700C3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C61225-2EA1-644B-8E65-E6844A73F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B5F4C-997F-A2C7-57BA-6E117E47B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95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9BFAB-49EE-BF4F-0C60-D586E20F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BEE9B-EFFB-4D74-4899-6A8E32512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CD6274-34C6-EF34-5C5A-A7CD919956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BA0498-E08B-9541-2173-249D93CF1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E73084-F5E6-E67F-0043-906CD91DA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D9EC0F-F0F9-56C9-C8F7-4B11A8812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49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8A17B-230E-E785-96D1-7BC5430B3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03FA9-8160-3C06-EC07-F021CBEA51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64FAA8-9B74-AC0A-5865-0126E97F4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AB48A4-BF78-AB83-33E9-65BAEDF0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6432F1-4713-3902-88AE-5072B5A1D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31D737-4E0B-59C4-FCD2-500BA6E8B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83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B391BF-066E-703F-8C6E-0C92EEF53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E4BC-2520-0F13-F2FD-2E35563D8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EA6DEB-D90D-1599-AB2C-A63678270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8C64C-02FE-40FE-AB91-0D85A34AEF97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BD533-48E8-FB77-5E61-C9465A965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14C5A-270D-467C-F2BA-FEF1518B7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D7936-BFB2-483A-9C76-0A4E85C93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3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B3312B-E112-CC7F-607B-C558F9FBACCE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4)</a:t>
            </a:r>
          </a:p>
        </p:txBody>
      </p:sp>
    </p:spTree>
    <p:extLst>
      <p:ext uri="{BB962C8B-B14F-4D97-AF65-F5344CB8AC3E}">
        <p14:creationId xmlns:p14="http://schemas.microsoft.com/office/powerpoint/2010/main" val="1419307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7FE526-897C-25B9-731E-0E182FCBF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A06DA7-123A-F71B-C260-86D5EC5B769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10/111</a:t>
            </a:r>
          </a:p>
        </p:txBody>
      </p:sp>
    </p:spTree>
    <p:extLst>
      <p:ext uri="{BB962C8B-B14F-4D97-AF65-F5344CB8AC3E}">
        <p14:creationId xmlns:p14="http://schemas.microsoft.com/office/powerpoint/2010/main" val="311751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D3C007-2C70-85CB-FBCC-37E2737F8D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FFA525-7EF0-C455-3D85-9433A185A5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100/111</a:t>
            </a:r>
          </a:p>
        </p:txBody>
      </p:sp>
    </p:spTree>
    <p:extLst>
      <p:ext uri="{BB962C8B-B14F-4D97-AF65-F5344CB8AC3E}">
        <p14:creationId xmlns:p14="http://schemas.microsoft.com/office/powerpoint/2010/main" val="327924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6D69D8-D506-5998-8726-2B3962709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2B413A-A679-1680-83D8-DC9F9DDFEBE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101/111</a:t>
            </a:r>
          </a:p>
        </p:txBody>
      </p:sp>
    </p:spTree>
    <p:extLst>
      <p:ext uri="{BB962C8B-B14F-4D97-AF65-F5344CB8AC3E}">
        <p14:creationId xmlns:p14="http://schemas.microsoft.com/office/powerpoint/2010/main" val="1039901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0E4D02-D2F7-C5C6-3B5A-5E1559E0E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10E041-79FE-CBAC-83BB-53C7BCA84C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102/111</a:t>
            </a:r>
          </a:p>
        </p:txBody>
      </p:sp>
    </p:spTree>
    <p:extLst>
      <p:ext uri="{BB962C8B-B14F-4D97-AF65-F5344CB8AC3E}">
        <p14:creationId xmlns:p14="http://schemas.microsoft.com/office/powerpoint/2010/main" val="2340865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9226D-2007-F7E9-AD92-1CA4E692B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10B5C0-021F-6852-9DDB-4FA2B1AE681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103/111</a:t>
            </a:r>
          </a:p>
        </p:txBody>
      </p:sp>
    </p:spTree>
    <p:extLst>
      <p:ext uri="{BB962C8B-B14F-4D97-AF65-F5344CB8AC3E}">
        <p14:creationId xmlns:p14="http://schemas.microsoft.com/office/powerpoint/2010/main" val="307995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EEFBE-0F36-FE3C-BD64-6A619607B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1CB853-884F-D52D-EDAF-37C94AF0E95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104/111</a:t>
            </a:r>
          </a:p>
        </p:txBody>
      </p:sp>
    </p:spTree>
    <p:extLst>
      <p:ext uri="{BB962C8B-B14F-4D97-AF65-F5344CB8AC3E}">
        <p14:creationId xmlns:p14="http://schemas.microsoft.com/office/powerpoint/2010/main" val="1231177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2DC2BF-D77E-18C9-E445-769FFE32B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608861-82F8-6D1A-ABDA-BFE21FEEC69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105/111</a:t>
            </a:r>
          </a:p>
        </p:txBody>
      </p:sp>
    </p:spTree>
    <p:extLst>
      <p:ext uri="{BB962C8B-B14F-4D97-AF65-F5344CB8AC3E}">
        <p14:creationId xmlns:p14="http://schemas.microsoft.com/office/powerpoint/2010/main" val="234432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33595B-BC6B-B868-7657-FED40FA21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FA35B7-6AA0-EB47-CF83-95A33F5D59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106/111</a:t>
            </a:r>
          </a:p>
        </p:txBody>
      </p:sp>
    </p:spTree>
    <p:extLst>
      <p:ext uri="{BB962C8B-B14F-4D97-AF65-F5344CB8AC3E}">
        <p14:creationId xmlns:p14="http://schemas.microsoft.com/office/powerpoint/2010/main" val="163014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958609-A8D7-B095-3CB4-C689016DDA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4C8F58-EBCC-514C-FCE4-EB88D956092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107/111</a:t>
            </a:r>
          </a:p>
        </p:txBody>
      </p:sp>
    </p:spTree>
    <p:extLst>
      <p:ext uri="{BB962C8B-B14F-4D97-AF65-F5344CB8AC3E}">
        <p14:creationId xmlns:p14="http://schemas.microsoft.com/office/powerpoint/2010/main" val="2800506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D3DA91-1CFA-2CA6-0DCF-2472BFE5C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B50AAE-7575-6414-C730-D34966B6C5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108/111</a:t>
            </a:r>
          </a:p>
        </p:txBody>
      </p:sp>
    </p:spTree>
    <p:extLst>
      <p:ext uri="{BB962C8B-B14F-4D97-AF65-F5344CB8AC3E}">
        <p14:creationId xmlns:p14="http://schemas.microsoft.com/office/powerpoint/2010/main" val="363724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AAA690-1254-A45B-32C6-2B03FF1DC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99F51A-00F9-E4E6-B69F-FF5F1182027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109/111</a:t>
            </a:r>
          </a:p>
        </p:txBody>
      </p:sp>
    </p:spTree>
    <p:extLst>
      <p:ext uri="{BB962C8B-B14F-4D97-AF65-F5344CB8AC3E}">
        <p14:creationId xmlns:p14="http://schemas.microsoft.com/office/powerpoint/2010/main" val="3386189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044D6C-2DB4-4393-8E4F-335F329FD3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7249C2-33CD-E66E-4EBB-D5EC3F56F4E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11/111</a:t>
            </a:r>
          </a:p>
        </p:txBody>
      </p:sp>
    </p:spTree>
    <p:extLst>
      <p:ext uri="{BB962C8B-B14F-4D97-AF65-F5344CB8AC3E}">
        <p14:creationId xmlns:p14="http://schemas.microsoft.com/office/powerpoint/2010/main" val="527121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4DCC6-D4A6-1C3D-7B6B-2ECD85F04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92B513-22C1-A436-0781-5DDEDA65C81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110/111</a:t>
            </a:r>
          </a:p>
        </p:txBody>
      </p:sp>
    </p:spTree>
    <p:extLst>
      <p:ext uri="{BB962C8B-B14F-4D97-AF65-F5344CB8AC3E}">
        <p14:creationId xmlns:p14="http://schemas.microsoft.com/office/powerpoint/2010/main" val="365182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B25E3-C799-3791-374F-BF3C06822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402544-82EE-0634-5F11-D9744CAF77D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111/111</a:t>
            </a:r>
          </a:p>
        </p:txBody>
      </p:sp>
    </p:spTree>
    <p:extLst>
      <p:ext uri="{BB962C8B-B14F-4D97-AF65-F5344CB8AC3E}">
        <p14:creationId xmlns:p14="http://schemas.microsoft.com/office/powerpoint/2010/main" val="3201971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DE0DD7-1BE9-FC41-DE23-B251AA6A65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011A76-5814-5391-E009-F97C29DE65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112/111</a:t>
            </a:r>
          </a:p>
        </p:txBody>
      </p:sp>
    </p:spTree>
    <p:extLst>
      <p:ext uri="{BB962C8B-B14F-4D97-AF65-F5344CB8AC3E}">
        <p14:creationId xmlns:p14="http://schemas.microsoft.com/office/powerpoint/2010/main" val="2171958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E524F8-FDE1-765D-9AFE-78CB67EF0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C1F6E5-D7CA-94E7-BA57-0F5551C2BDB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12/111</a:t>
            </a:r>
          </a:p>
        </p:txBody>
      </p:sp>
    </p:spTree>
    <p:extLst>
      <p:ext uri="{BB962C8B-B14F-4D97-AF65-F5344CB8AC3E}">
        <p14:creationId xmlns:p14="http://schemas.microsoft.com/office/powerpoint/2010/main" val="242401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140D9-696E-32A5-5301-AE3722181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A71B5D-4CDF-C70D-26E0-AE8B23E9B11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13/111</a:t>
            </a:r>
          </a:p>
        </p:txBody>
      </p:sp>
    </p:spTree>
    <p:extLst>
      <p:ext uri="{BB962C8B-B14F-4D97-AF65-F5344CB8AC3E}">
        <p14:creationId xmlns:p14="http://schemas.microsoft.com/office/powerpoint/2010/main" val="100588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CFEA6B-1E5F-2072-28AC-FEEC10FE6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028777-66EC-9C15-2AF7-E1EAB7D3B45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14/111</a:t>
            </a:r>
          </a:p>
        </p:txBody>
      </p:sp>
    </p:spTree>
    <p:extLst>
      <p:ext uri="{BB962C8B-B14F-4D97-AF65-F5344CB8AC3E}">
        <p14:creationId xmlns:p14="http://schemas.microsoft.com/office/powerpoint/2010/main" val="570631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3DA06D-0943-5598-AA70-16E2C7A77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1FD154-3AA2-9402-C37F-E80E4594F1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15/111</a:t>
            </a:r>
          </a:p>
        </p:txBody>
      </p:sp>
    </p:spTree>
    <p:extLst>
      <p:ext uri="{BB962C8B-B14F-4D97-AF65-F5344CB8AC3E}">
        <p14:creationId xmlns:p14="http://schemas.microsoft.com/office/powerpoint/2010/main" val="2910999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7CD264-7588-1986-58F8-24249ED6A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20CADB-1B98-E9EE-DDE4-20449D19116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16/111</a:t>
            </a:r>
          </a:p>
        </p:txBody>
      </p:sp>
    </p:spTree>
    <p:extLst>
      <p:ext uri="{BB962C8B-B14F-4D97-AF65-F5344CB8AC3E}">
        <p14:creationId xmlns:p14="http://schemas.microsoft.com/office/powerpoint/2010/main" val="46987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2A20DD-D77C-9AF1-92B7-61DACA4A7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DFCC4F-3761-FA52-AC7F-880C671E786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17/111</a:t>
            </a:r>
          </a:p>
        </p:txBody>
      </p:sp>
    </p:spTree>
    <p:extLst>
      <p:ext uri="{BB962C8B-B14F-4D97-AF65-F5344CB8AC3E}">
        <p14:creationId xmlns:p14="http://schemas.microsoft.com/office/powerpoint/2010/main" val="184206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B9091-A6EB-DDE3-9378-D0CF31C86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49B882-D017-084C-8033-DB05FEC1F4A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18/111</a:t>
            </a:r>
          </a:p>
        </p:txBody>
      </p:sp>
    </p:spTree>
    <p:extLst>
      <p:ext uri="{BB962C8B-B14F-4D97-AF65-F5344CB8AC3E}">
        <p14:creationId xmlns:p14="http://schemas.microsoft.com/office/powerpoint/2010/main" val="1374704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83141B-AD4E-E1A0-1C43-F687B2D74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16932-049E-EF01-DC54-EEEFA739BF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19/111</a:t>
            </a:r>
          </a:p>
        </p:txBody>
      </p:sp>
    </p:spTree>
    <p:extLst>
      <p:ext uri="{BB962C8B-B14F-4D97-AF65-F5344CB8AC3E}">
        <p14:creationId xmlns:p14="http://schemas.microsoft.com/office/powerpoint/2010/main" val="2640126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813AF3-0DF8-6325-B895-8C36D1A42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6CB4EE-7FD0-BF79-3A86-DF8C4C5872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2/111</a:t>
            </a:r>
          </a:p>
        </p:txBody>
      </p:sp>
    </p:spTree>
    <p:extLst>
      <p:ext uri="{BB962C8B-B14F-4D97-AF65-F5344CB8AC3E}">
        <p14:creationId xmlns:p14="http://schemas.microsoft.com/office/powerpoint/2010/main" val="2846112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6F652-0099-0FFF-A87F-AEA421C39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127A0B-9F0C-B0B5-B527-183F0E7BA3F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20/111</a:t>
            </a:r>
          </a:p>
        </p:txBody>
      </p:sp>
    </p:spTree>
    <p:extLst>
      <p:ext uri="{BB962C8B-B14F-4D97-AF65-F5344CB8AC3E}">
        <p14:creationId xmlns:p14="http://schemas.microsoft.com/office/powerpoint/2010/main" val="29226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E865B-FF71-BF2E-7ECB-400D3488A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C6FAB4-5012-EE7C-50FD-C1C7B57D2C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21/111</a:t>
            </a:r>
          </a:p>
        </p:txBody>
      </p:sp>
    </p:spTree>
    <p:extLst>
      <p:ext uri="{BB962C8B-B14F-4D97-AF65-F5344CB8AC3E}">
        <p14:creationId xmlns:p14="http://schemas.microsoft.com/office/powerpoint/2010/main" val="374606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A6B7C-4834-8001-9677-EF461594F9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8345133-EA7D-A222-03B1-FCAEE858F6B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22/111</a:t>
            </a:r>
          </a:p>
        </p:txBody>
      </p:sp>
    </p:spTree>
    <p:extLst>
      <p:ext uri="{BB962C8B-B14F-4D97-AF65-F5344CB8AC3E}">
        <p14:creationId xmlns:p14="http://schemas.microsoft.com/office/powerpoint/2010/main" val="3801938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0ED6EC-C8B1-5B05-D180-AF32569C58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74CC9-789B-D7F4-57FD-7C78CB75C2C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23/111</a:t>
            </a:r>
          </a:p>
        </p:txBody>
      </p:sp>
    </p:spTree>
    <p:extLst>
      <p:ext uri="{BB962C8B-B14F-4D97-AF65-F5344CB8AC3E}">
        <p14:creationId xmlns:p14="http://schemas.microsoft.com/office/powerpoint/2010/main" val="382560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9A8401-5805-7518-082C-20E9911D2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E8F093-F49E-ACCB-AB8E-0940D905F80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24/111</a:t>
            </a:r>
          </a:p>
        </p:txBody>
      </p:sp>
    </p:spTree>
    <p:extLst>
      <p:ext uri="{BB962C8B-B14F-4D97-AF65-F5344CB8AC3E}">
        <p14:creationId xmlns:p14="http://schemas.microsoft.com/office/powerpoint/2010/main" val="191243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154DC6-D8EF-E4F1-8221-75CC90EF49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D6B57E-7C9D-9BE8-1571-204A5238170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25/111</a:t>
            </a:r>
          </a:p>
        </p:txBody>
      </p:sp>
    </p:spTree>
    <p:extLst>
      <p:ext uri="{BB962C8B-B14F-4D97-AF65-F5344CB8AC3E}">
        <p14:creationId xmlns:p14="http://schemas.microsoft.com/office/powerpoint/2010/main" val="95378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C50F93-7E90-10A3-7962-CF847FF567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F5D9F9-B59D-A5A3-A7E3-4006C38232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26/111</a:t>
            </a:r>
          </a:p>
        </p:txBody>
      </p:sp>
    </p:spTree>
    <p:extLst>
      <p:ext uri="{BB962C8B-B14F-4D97-AF65-F5344CB8AC3E}">
        <p14:creationId xmlns:p14="http://schemas.microsoft.com/office/powerpoint/2010/main" val="169191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2FAD1-1FF6-0C6D-EB56-06A7DFB64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E91B62-61CF-3CF5-2E45-990E89D854A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27/111</a:t>
            </a:r>
          </a:p>
        </p:txBody>
      </p:sp>
    </p:spTree>
    <p:extLst>
      <p:ext uri="{BB962C8B-B14F-4D97-AF65-F5344CB8AC3E}">
        <p14:creationId xmlns:p14="http://schemas.microsoft.com/office/powerpoint/2010/main" val="1707618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291846-51B7-CFBB-E946-62F6958C0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DD5262-9B66-5F40-13A9-FC706B420D9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28/111</a:t>
            </a:r>
          </a:p>
        </p:txBody>
      </p:sp>
    </p:spTree>
    <p:extLst>
      <p:ext uri="{BB962C8B-B14F-4D97-AF65-F5344CB8AC3E}">
        <p14:creationId xmlns:p14="http://schemas.microsoft.com/office/powerpoint/2010/main" val="8020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C87EC-A217-0713-8F8D-AA258343A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7BFCD1-E131-2F46-071E-34014019BD5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29/111</a:t>
            </a:r>
          </a:p>
        </p:txBody>
      </p:sp>
    </p:spTree>
    <p:extLst>
      <p:ext uri="{BB962C8B-B14F-4D97-AF65-F5344CB8AC3E}">
        <p14:creationId xmlns:p14="http://schemas.microsoft.com/office/powerpoint/2010/main" val="354171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DDE47-4B30-349D-F1C4-B3C08A18F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421" y="0"/>
            <a:ext cx="444115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67C9A1-3238-E92E-A7FB-D92A2972960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3/111</a:t>
            </a:r>
          </a:p>
        </p:txBody>
      </p:sp>
    </p:spTree>
    <p:extLst>
      <p:ext uri="{BB962C8B-B14F-4D97-AF65-F5344CB8AC3E}">
        <p14:creationId xmlns:p14="http://schemas.microsoft.com/office/powerpoint/2010/main" val="3196865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266F9-EF27-F1EB-96A8-5B61BF546D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F5D007-A964-0BDF-F4E4-FB0176A1E8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30/111</a:t>
            </a:r>
          </a:p>
        </p:txBody>
      </p:sp>
    </p:spTree>
    <p:extLst>
      <p:ext uri="{BB962C8B-B14F-4D97-AF65-F5344CB8AC3E}">
        <p14:creationId xmlns:p14="http://schemas.microsoft.com/office/powerpoint/2010/main" val="260059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699650-4AB8-9290-624C-9F9290B45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5190BE-4FDF-3DAF-C664-74FDA4B0E4A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31/111</a:t>
            </a:r>
          </a:p>
        </p:txBody>
      </p:sp>
    </p:spTree>
    <p:extLst>
      <p:ext uri="{BB962C8B-B14F-4D97-AF65-F5344CB8AC3E}">
        <p14:creationId xmlns:p14="http://schemas.microsoft.com/office/powerpoint/2010/main" val="3124208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7B2C7B-7D9C-5916-97B9-F83E22A63E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933A5A-4D2F-098C-76E2-DFA3FE5811C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32/111</a:t>
            </a:r>
          </a:p>
        </p:txBody>
      </p:sp>
    </p:spTree>
    <p:extLst>
      <p:ext uri="{BB962C8B-B14F-4D97-AF65-F5344CB8AC3E}">
        <p14:creationId xmlns:p14="http://schemas.microsoft.com/office/powerpoint/2010/main" val="85433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337BB-5C7F-2CE1-18CF-B51CA6471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F1BBA9-7723-C5D0-E941-FB00BB5A96D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33/111</a:t>
            </a:r>
          </a:p>
        </p:txBody>
      </p:sp>
    </p:spTree>
    <p:extLst>
      <p:ext uri="{BB962C8B-B14F-4D97-AF65-F5344CB8AC3E}">
        <p14:creationId xmlns:p14="http://schemas.microsoft.com/office/powerpoint/2010/main" val="223869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849634-BA20-53F0-B3A4-7C9516154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F267A2-647F-B7A1-293D-380EAE4DC1F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34/111</a:t>
            </a:r>
          </a:p>
        </p:txBody>
      </p:sp>
    </p:spTree>
    <p:extLst>
      <p:ext uri="{BB962C8B-B14F-4D97-AF65-F5344CB8AC3E}">
        <p14:creationId xmlns:p14="http://schemas.microsoft.com/office/powerpoint/2010/main" val="3259172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EC121-AC44-DBDD-4943-CD64230C61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2BAD0-BED5-B75A-85ED-BCE6CA24EE3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35/111</a:t>
            </a:r>
          </a:p>
        </p:txBody>
      </p:sp>
    </p:spTree>
    <p:extLst>
      <p:ext uri="{BB962C8B-B14F-4D97-AF65-F5344CB8AC3E}">
        <p14:creationId xmlns:p14="http://schemas.microsoft.com/office/powerpoint/2010/main" val="36467403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052F15-BCA7-EB01-9882-7EC048266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73B8C3-E23B-8C94-B19D-7D42B633D24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36/111</a:t>
            </a:r>
          </a:p>
        </p:txBody>
      </p:sp>
    </p:spTree>
    <p:extLst>
      <p:ext uri="{BB962C8B-B14F-4D97-AF65-F5344CB8AC3E}">
        <p14:creationId xmlns:p14="http://schemas.microsoft.com/office/powerpoint/2010/main" val="1374022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FF0098-77C6-38A0-3878-D02771032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CB61E2-BEEA-536A-72D7-C12245F3987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37/111</a:t>
            </a:r>
          </a:p>
        </p:txBody>
      </p:sp>
    </p:spTree>
    <p:extLst>
      <p:ext uri="{BB962C8B-B14F-4D97-AF65-F5344CB8AC3E}">
        <p14:creationId xmlns:p14="http://schemas.microsoft.com/office/powerpoint/2010/main" val="297564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A05832-FDB2-9F9D-8BAB-628FA5759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B5EB90-94FF-5FDC-B1ED-2CC224F2928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38/111</a:t>
            </a:r>
          </a:p>
        </p:txBody>
      </p:sp>
    </p:spTree>
    <p:extLst>
      <p:ext uri="{BB962C8B-B14F-4D97-AF65-F5344CB8AC3E}">
        <p14:creationId xmlns:p14="http://schemas.microsoft.com/office/powerpoint/2010/main" val="764444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15A346-9F5D-C4DC-260C-3E8138CEE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66B6F2-616A-7FCA-1DC1-39D9F3FEFF1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39/111</a:t>
            </a:r>
          </a:p>
        </p:txBody>
      </p:sp>
    </p:spTree>
    <p:extLst>
      <p:ext uri="{BB962C8B-B14F-4D97-AF65-F5344CB8AC3E}">
        <p14:creationId xmlns:p14="http://schemas.microsoft.com/office/powerpoint/2010/main" val="133883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8C8533-9BE9-EC40-8AE7-1F66E876D6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7920EB-68E0-419F-D17E-B8677CF3C31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4/111</a:t>
            </a:r>
          </a:p>
        </p:txBody>
      </p:sp>
    </p:spTree>
    <p:extLst>
      <p:ext uri="{BB962C8B-B14F-4D97-AF65-F5344CB8AC3E}">
        <p14:creationId xmlns:p14="http://schemas.microsoft.com/office/powerpoint/2010/main" val="82888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383D26-4786-EF63-EB4B-9FECB11D0C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2E573BE-18E7-153D-6CB9-1B5A709DEAC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40/111</a:t>
            </a:r>
          </a:p>
        </p:txBody>
      </p:sp>
    </p:spTree>
    <p:extLst>
      <p:ext uri="{BB962C8B-B14F-4D97-AF65-F5344CB8AC3E}">
        <p14:creationId xmlns:p14="http://schemas.microsoft.com/office/powerpoint/2010/main" val="2767496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64E3D5-4004-086D-2257-B121C34EC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53C9ED-8199-A93B-6AB5-EAD7C60439D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41/111</a:t>
            </a:r>
          </a:p>
        </p:txBody>
      </p:sp>
    </p:spTree>
    <p:extLst>
      <p:ext uri="{BB962C8B-B14F-4D97-AF65-F5344CB8AC3E}">
        <p14:creationId xmlns:p14="http://schemas.microsoft.com/office/powerpoint/2010/main" val="1026946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8A4D3-57A8-D6E2-1383-FD8B45EB4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9583C1-0A8D-EF85-F685-75A6390521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42/111</a:t>
            </a:r>
          </a:p>
        </p:txBody>
      </p:sp>
    </p:spTree>
    <p:extLst>
      <p:ext uri="{BB962C8B-B14F-4D97-AF65-F5344CB8AC3E}">
        <p14:creationId xmlns:p14="http://schemas.microsoft.com/office/powerpoint/2010/main" val="1629007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AB8871-5E73-C52C-A2A5-3D71F8951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644674-7D1F-C605-ADE8-21DA46FFEF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43/111</a:t>
            </a:r>
          </a:p>
        </p:txBody>
      </p:sp>
    </p:spTree>
    <p:extLst>
      <p:ext uri="{BB962C8B-B14F-4D97-AF65-F5344CB8AC3E}">
        <p14:creationId xmlns:p14="http://schemas.microsoft.com/office/powerpoint/2010/main" val="308587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FE23F0-B63C-F9BA-8D3C-AE617B310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85BC5C-37D0-F712-D742-684B2A278B0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44/111</a:t>
            </a:r>
          </a:p>
        </p:txBody>
      </p:sp>
    </p:spTree>
    <p:extLst>
      <p:ext uri="{BB962C8B-B14F-4D97-AF65-F5344CB8AC3E}">
        <p14:creationId xmlns:p14="http://schemas.microsoft.com/office/powerpoint/2010/main" val="4066988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8034E5-7861-03A5-2E40-BD13F0A6D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A657C-3070-3396-08DA-6ED2883B1A7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45/111</a:t>
            </a:r>
          </a:p>
        </p:txBody>
      </p:sp>
    </p:spTree>
    <p:extLst>
      <p:ext uri="{BB962C8B-B14F-4D97-AF65-F5344CB8AC3E}">
        <p14:creationId xmlns:p14="http://schemas.microsoft.com/office/powerpoint/2010/main" val="319466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4CA125-CC1E-A33A-7374-443E926948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96398F-2A6D-1D72-F0D3-04BA61583A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46/111</a:t>
            </a:r>
          </a:p>
        </p:txBody>
      </p:sp>
    </p:spTree>
    <p:extLst>
      <p:ext uri="{BB962C8B-B14F-4D97-AF65-F5344CB8AC3E}">
        <p14:creationId xmlns:p14="http://schemas.microsoft.com/office/powerpoint/2010/main" val="3712619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5745C-2F2F-81B2-B5E9-A1729BDC5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0BDE8A-400F-4FAB-A82E-9540007673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47/111</a:t>
            </a:r>
          </a:p>
        </p:txBody>
      </p:sp>
    </p:spTree>
    <p:extLst>
      <p:ext uri="{BB962C8B-B14F-4D97-AF65-F5344CB8AC3E}">
        <p14:creationId xmlns:p14="http://schemas.microsoft.com/office/powerpoint/2010/main" val="93466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46D122-C16B-E981-C216-A4D26F896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31B52C-14D8-3F86-F4E6-8B0952769FB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48/111</a:t>
            </a:r>
          </a:p>
        </p:txBody>
      </p:sp>
    </p:spTree>
    <p:extLst>
      <p:ext uri="{BB962C8B-B14F-4D97-AF65-F5344CB8AC3E}">
        <p14:creationId xmlns:p14="http://schemas.microsoft.com/office/powerpoint/2010/main" val="1748526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5E01AE-63D0-A699-1194-2B5D2575D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6C2688-D757-5633-DE24-384471E035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49/111</a:t>
            </a:r>
          </a:p>
        </p:txBody>
      </p:sp>
    </p:spTree>
    <p:extLst>
      <p:ext uri="{BB962C8B-B14F-4D97-AF65-F5344CB8AC3E}">
        <p14:creationId xmlns:p14="http://schemas.microsoft.com/office/powerpoint/2010/main" val="449086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BB75D-6FC0-39CD-1A33-6E3808522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5515D-B526-49FC-5706-B67BCBC31E8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5/111</a:t>
            </a:r>
          </a:p>
        </p:txBody>
      </p:sp>
    </p:spTree>
    <p:extLst>
      <p:ext uri="{BB962C8B-B14F-4D97-AF65-F5344CB8AC3E}">
        <p14:creationId xmlns:p14="http://schemas.microsoft.com/office/powerpoint/2010/main" val="271673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BCAE09-1F90-FF2B-A42B-B969E2D6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95B51E-517A-F1C5-34F2-1252927352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50/111</a:t>
            </a:r>
          </a:p>
        </p:txBody>
      </p:sp>
    </p:spTree>
    <p:extLst>
      <p:ext uri="{BB962C8B-B14F-4D97-AF65-F5344CB8AC3E}">
        <p14:creationId xmlns:p14="http://schemas.microsoft.com/office/powerpoint/2010/main" val="423722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27753D-5856-C756-B610-CEFBD3C2E2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D73D62-96C4-2336-350D-6EAB892485E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51/111</a:t>
            </a:r>
          </a:p>
        </p:txBody>
      </p:sp>
    </p:spTree>
    <p:extLst>
      <p:ext uri="{BB962C8B-B14F-4D97-AF65-F5344CB8AC3E}">
        <p14:creationId xmlns:p14="http://schemas.microsoft.com/office/powerpoint/2010/main" val="1493702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5C8F15-DDC9-BC5F-76D7-BB3BACEEB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DE0E0A-6C75-EEDB-82C0-95F1BAF4E39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52/111</a:t>
            </a:r>
          </a:p>
        </p:txBody>
      </p:sp>
    </p:spTree>
    <p:extLst>
      <p:ext uri="{BB962C8B-B14F-4D97-AF65-F5344CB8AC3E}">
        <p14:creationId xmlns:p14="http://schemas.microsoft.com/office/powerpoint/2010/main" val="1627332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AF677F-F27F-4B1B-120A-1F6E70B41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DCA6F5-4C06-6554-28B6-B86ED23C958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53/111</a:t>
            </a:r>
          </a:p>
        </p:txBody>
      </p:sp>
    </p:spTree>
    <p:extLst>
      <p:ext uri="{BB962C8B-B14F-4D97-AF65-F5344CB8AC3E}">
        <p14:creationId xmlns:p14="http://schemas.microsoft.com/office/powerpoint/2010/main" val="77101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75BD0-6D34-54FE-7941-419610E9F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DE9C84-F2EF-2AD9-DBD9-C371F9A7FE6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54/111</a:t>
            </a:r>
          </a:p>
        </p:txBody>
      </p:sp>
    </p:spTree>
    <p:extLst>
      <p:ext uri="{BB962C8B-B14F-4D97-AF65-F5344CB8AC3E}">
        <p14:creationId xmlns:p14="http://schemas.microsoft.com/office/powerpoint/2010/main" val="700183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98A048-AC16-0F82-C945-3F9048B3B9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E53927-4FE9-FA4F-EA2B-32FAB808C9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55/111</a:t>
            </a:r>
          </a:p>
        </p:txBody>
      </p:sp>
    </p:spTree>
    <p:extLst>
      <p:ext uri="{BB962C8B-B14F-4D97-AF65-F5344CB8AC3E}">
        <p14:creationId xmlns:p14="http://schemas.microsoft.com/office/powerpoint/2010/main" val="1433374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DBD0DA-9EF3-AE78-AE99-05061C7956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A47BC-06E1-72B3-FDD7-10ED28696C2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56/111</a:t>
            </a:r>
          </a:p>
        </p:txBody>
      </p:sp>
    </p:spTree>
    <p:extLst>
      <p:ext uri="{BB962C8B-B14F-4D97-AF65-F5344CB8AC3E}">
        <p14:creationId xmlns:p14="http://schemas.microsoft.com/office/powerpoint/2010/main" val="2548508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916A80-00EF-EAE3-46B0-E26876FD56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B233B0-BFFB-C4AB-D329-D62525BFC5A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57/111</a:t>
            </a:r>
          </a:p>
        </p:txBody>
      </p:sp>
    </p:spTree>
    <p:extLst>
      <p:ext uri="{BB962C8B-B14F-4D97-AF65-F5344CB8AC3E}">
        <p14:creationId xmlns:p14="http://schemas.microsoft.com/office/powerpoint/2010/main" val="2664127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5643BD-81B5-C511-7E24-01455053C2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4BEBA2-C9B2-B3AB-DADB-1A5E998D7A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58/111</a:t>
            </a:r>
          </a:p>
        </p:txBody>
      </p:sp>
    </p:spTree>
    <p:extLst>
      <p:ext uri="{BB962C8B-B14F-4D97-AF65-F5344CB8AC3E}">
        <p14:creationId xmlns:p14="http://schemas.microsoft.com/office/powerpoint/2010/main" val="3573787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66BF47-2056-130E-EE65-BE26EA541B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0522F8-0B48-4F8F-1707-36AA552F2D3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59/111</a:t>
            </a:r>
          </a:p>
        </p:txBody>
      </p:sp>
    </p:spTree>
    <p:extLst>
      <p:ext uri="{BB962C8B-B14F-4D97-AF65-F5344CB8AC3E}">
        <p14:creationId xmlns:p14="http://schemas.microsoft.com/office/powerpoint/2010/main" val="36987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0F0E1C-AE9D-339F-04F6-092DC10B0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7D0978-48A7-F3C6-F5C4-BC2970A4CB0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6/111</a:t>
            </a:r>
          </a:p>
        </p:txBody>
      </p:sp>
    </p:spTree>
    <p:extLst>
      <p:ext uri="{BB962C8B-B14F-4D97-AF65-F5344CB8AC3E}">
        <p14:creationId xmlns:p14="http://schemas.microsoft.com/office/powerpoint/2010/main" val="359413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679300-2DE6-2B18-8948-0D0720FA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4FC46F-AD02-9B86-6731-65DB1F1D87A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60/111</a:t>
            </a:r>
          </a:p>
        </p:txBody>
      </p:sp>
    </p:spTree>
    <p:extLst>
      <p:ext uri="{BB962C8B-B14F-4D97-AF65-F5344CB8AC3E}">
        <p14:creationId xmlns:p14="http://schemas.microsoft.com/office/powerpoint/2010/main" val="150524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6C2AA4-3AB1-EFA6-6C81-662227F050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6A3D3-9E60-BB9E-0F70-812FBA4384B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61/111</a:t>
            </a:r>
          </a:p>
        </p:txBody>
      </p:sp>
    </p:spTree>
    <p:extLst>
      <p:ext uri="{BB962C8B-B14F-4D97-AF65-F5344CB8AC3E}">
        <p14:creationId xmlns:p14="http://schemas.microsoft.com/office/powerpoint/2010/main" val="353138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58B4A2-2750-4CE6-39F1-B7FE4616CD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286C95-4AF1-253D-FC24-E0DDB6DACE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62/111</a:t>
            </a:r>
          </a:p>
        </p:txBody>
      </p:sp>
    </p:spTree>
    <p:extLst>
      <p:ext uri="{BB962C8B-B14F-4D97-AF65-F5344CB8AC3E}">
        <p14:creationId xmlns:p14="http://schemas.microsoft.com/office/powerpoint/2010/main" val="141550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1AFD86-5C51-3A69-68E1-9231D617F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DC8EEC-0F2D-A16D-3E27-E882CB12D2D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63/111</a:t>
            </a:r>
          </a:p>
        </p:txBody>
      </p:sp>
    </p:spTree>
    <p:extLst>
      <p:ext uri="{BB962C8B-B14F-4D97-AF65-F5344CB8AC3E}">
        <p14:creationId xmlns:p14="http://schemas.microsoft.com/office/powerpoint/2010/main" val="254807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ECE72-F439-60DC-54C2-EC40EBCC2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B530101-FAAD-7BDF-F801-424FE22FE9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64/111</a:t>
            </a:r>
          </a:p>
        </p:txBody>
      </p:sp>
    </p:spTree>
    <p:extLst>
      <p:ext uri="{BB962C8B-B14F-4D97-AF65-F5344CB8AC3E}">
        <p14:creationId xmlns:p14="http://schemas.microsoft.com/office/powerpoint/2010/main" val="412196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096A1-CE12-A63B-477E-E38D5715F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2CC43-0D3F-4A72-C47E-07BF27EC2C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65/111</a:t>
            </a:r>
          </a:p>
        </p:txBody>
      </p:sp>
    </p:spTree>
    <p:extLst>
      <p:ext uri="{BB962C8B-B14F-4D97-AF65-F5344CB8AC3E}">
        <p14:creationId xmlns:p14="http://schemas.microsoft.com/office/powerpoint/2010/main" val="341861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A5F6B-1FC8-CAFE-DDF2-B5EE59BC0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15F4EA-352E-9F07-98E3-4C868FEA59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66/111</a:t>
            </a:r>
          </a:p>
        </p:txBody>
      </p:sp>
    </p:spTree>
    <p:extLst>
      <p:ext uri="{BB962C8B-B14F-4D97-AF65-F5344CB8AC3E}">
        <p14:creationId xmlns:p14="http://schemas.microsoft.com/office/powerpoint/2010/main" val="160717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BDDBE9-48EB-6E93-6DB6-702F82F69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B8A632-DE8C-F8A8-8499-1FFE5193F1B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67/111</a:t>
            </a:r>
          </a:p>
        </p:txBody>
      </p:sp>
    </p:spTree>
    <p:extLst>
      <p:ext uri="{BB962C8B-B14F-4D97-AF65-F5344CB8AC3E}">
        <p14:creationId xmlns:p14="http://schemas.microsoft.com/office/powerpoint/2010/main" val="395393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EEBA7C-2F9C-6A39-8771-9C3B1BFCE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263CCD-5941-E338-C234-348A2F11DD2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68/111</a:t>
            </a:r>
          </a:p>
        </p:txBody>
      </p:sp>
    </p:spTree>
    <p:extLst>
      <p:ext uri="{BB962C8B-B14F-4D97-AF65-F5344CB8AC3E}">
        <p14:creationId xmlns:p14="http://schemas.microsoft.com/office/powerpoint/2010/main" val="3332615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DD2FAA-8F71-283C-DA56-AFE7F637D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D16D78-7637-5612-9FC4-D5A063B70D6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69/111</a:t>
            </a:r>
          </a:p>
        </p:txBody>
      </p:sp>
    </p:spTree>
    <p:extLst>
      <p:ext uri="{BB962C8B-B14F-4D97-AF65-F5344CB8AC3E}">
        <p14:creationId xmlns:p14="http://schemas.microsoft.com/office/powerpoint/2010/main" val="2211067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BCF99A-730F-433D-F1EF-FC2C7C8269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A72DFD-C1CD-04A5-29AC-C261E3BEE33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7/111</a:t>
            </a:r>
          </a:p>
        </p:txBody>
      </p:sp>
    </p:spTree>
    <p:extLst>
      <p:ext uri="{BB962C8B-B14F-4D97-AF65-F5344CB8AC3E}">
        <p14:creationId xmlns:p14="http://schemas.microsoft.com/office/powerpoint/2010/main" val="628206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523C1-09A5-3407-640F-E748B742F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F4D9AA-EDED-36E6-ABD2-B8F411F3183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70/111</a:t>
            </a:r>
          </a:p>
        </p:txBody>
      </p:sp>
    </p:spTree>
    <p:extLst>
      <p:ext uri="{BB962C8B-B14F-4D97-AF65-F5344CB8AC3E}">
        <p14:creationId xmlns:p14="http://schemas.microsoft.com/office/powerpoint/2010/main" val="88848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CCD5FF-9461-94A5-F30F-BEA197569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C0B46E-33C6-3958-2566-6AA6640F9D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71/111</a:t>
            </a:r>
          </a:p>
        </p:txBody>
      </p:sp>
    </p:spTree>
    <p:extLst>
      <p:ext uri="{BB962C8B-B14F-4D97-AF65-F5344CB8AC3E}">
        <p14:creationId xmlns:p14="http://schemas.microsoft.com/office/powerpoint/2010/main" val="1859577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F6BE6D-6853-EFEA-30A9-C083298E88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D4BB09-E07C-F01E-E0BE-7DD499EB632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72/111</a:t>
            </a:r>
          </a:p>
        </p:txBody>
      </p:sp>
    </p:spTree>
    <p:extLst>
      <p:ext uri="{BB962C8B-B14F-4D97-AF65-F5344CB8AC3E}">
        <p14:creationId xmlns:p14="http://schemas.microsoft.com/office/powerpoint/2010/main" val="2915618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F26E60-AC47-9D8E-AC87-DBA8AFC04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0FA163-D51B-0D7E-D077-B5DF4985DAA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73/111</a:t>
            </a:r>
          </a:p>
        </p:txBody>
      </p:sp>
    </p:spTree>
    <p:extLst>
      <p:ext uri="{BB962C8B-B14F-4D97-AF65-F5344CB8AC3E}">
        <p14:creationId xmlns:p14="http://schemas.microsoft.com/office/powerpoint/2010/main" val="897608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D2C282-DD6F-226A-290A-68A40B714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06BBC5-4F5E-5D2B-8042-7EE9D11A56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74/111</a:t>
            </a:r>
          </a:p>
        </p:txBody>
      </p:sp>
    </p:spTree>
    <p:extLst>
      <p:ext uri="{BB962C8B-B14F-4D97-AF65-F5344CB8AC3E}">
        <p14:creationId xmlns:p14="http://schemas.microsoft.com/office/powerpoint/2010/main" val="155673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923CAA-72B7-D45E-5A88-74A5F992C8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CBBDA3B-846E-E13D-AF9E-021281F9B36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75/111</a:t>
            </a:r>
          </a:p>
        </p:txBody>
      </p:sp>
    </p:spTree>
    <p:extLst>
      <p:ext uri="{BB962C8B-B14F-4D97-AF65-F5344CB8AC3E}">
        <p14:creationId xmlns:p14="http://schemas.microsoft.com/office/powerpoint/2010/main" val="78355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790111-524B-AFBC-EADB-157494BFD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2EE554-8C27-754B-2F0D-E56C703C09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76/111</a:t>
            </a:r>
          </a:p>
        </p:txBody>
      </p:sp>
    </p:spTree>
    <p:extLst>
      <p:ext uri="{BB962C8B-B14F-4D97-AF65-F5344CB8AC3E}">
        <p14:creationId xmlns:p14="http://schemas.microsoft.com/office/powerpoint/2010/main" val="4265553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9B217-F158-A583-514F-078DD69A5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816C82-9C0B-CA3E-CD56-78919CBB2BA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77/111</a:t>
            </a:r>
          </a:p>
        </p:txBody>
      </p:sp>
    </p:spTree>
    <p:extLst>
      <p:ext uri="{BB962C8B-B14F-4D97-AF65-F5344CB8AC3E}">
        <p14:creationId xmlns:p14="http://schemas.microsoft.com/office/powerpoint/2010/main" val="872796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054366-4DE3-4B69-0EFB-5F060B18C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603C78-5D25-D164-3795-44A4F1BE730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78/111</a:t>
            </a:r>
          </a:p>
        </p:txBody>
      </p:sp>
    </p:spTree>
    <p:extLst>
      <p:ext uri="{BB962C8B-B14F-4D97-AF65-F5344CB8AC3E}">
        <p14:creationId xmlns:p14="http://schemas.microsoft.com/office/powerpoint/2010/main" val="3827875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6AE580-159F-BD5F-D758-0779F369E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4300A9-2A3F-9B56-555F-AF34517F4B1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79/111</a:t>
            </a:r>
          </a:p>
        </p:txBody>
      </p:sp>
    </p:spTree>
    <p:extLst>
      <p:ext uri="{BB962C8B-B14F-4D97-AF65-F5344CB8AC3E}">
        <p14:creationId xmlns:p14="http://schemas.microsoft.com/office/powerpoint/2010/main" val="80147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F46651-BE8A-964B-45A5-3FD8559092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BDC116-1EBC-164A-4CC1-7079A45D22D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8/111</a:t>
            </a:r>
          </a:p>
        </p:txBody>
      </p:sp>
    </p:spTree>
    <p:extLst>
      <p:ext uri="{BB962C8B-B14F-4D97-AF65-F5344CB8AC3E}">
        <p14:creationId xmlns:p14="http://schemas.microsoft.com/office/powerpoint/2010/main" val="3171875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1C3BB-B20E-1BD4-4E66-9B1D544DD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013E20-2D44-0915-8C7A-DA1310C6F3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80/111</a:t>
            </a:r>
          </a:p>
        </p:txBody>
      </p:sp>
    </p:spTree>
    <p:extLst>
      <p:ext uri="{BB962C8B-B14F-4D97-AF65-F5344CB8AC3E}">
        <p14:creationId xmlns:p14="http://schemas.microsoft.com/office/powerpoint/2010/main" val="1842041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8DB8EA-7CB3-6C85-69DA-CBC6DF948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C2A00F-9AA8-8954-5982-B3060DD452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81/111</a:t>
            </a:r>
          </a:p>
        </p:txBody>
      </p:sp>
    </p:spTree>
    <p:extLst>
      <p:ext uri="{BB962C8B-B14F-4D97-AF65-F5344CB8AC3E}">
        <p14:creationId xmlns:p14="http://schemas.microsoft.com/office/powerpoint/2010/main" val="3591992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790A8-8998-7F09-7146-7F3FEC1A1D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FE80FB-EE74-8BD1-1BB0-84540511443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82/111</a:t>
            </a:r>
          </a:p>
        </p:txBody>
      </p:sp>
    </p:spTree>
    <p:extLst>
      <p:ext uri="{BB962C8B-B14F-4D97-AF65-F5344CB8AC3E}">
        <p14:creationId xmlns:p14="http://schemas.microsoft.com/office/powerpoint/2010/main" val="158437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93E350-2F1E-1CB6-8DD6-A9DF2E0FC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863C51-102B-35C4-900F-EAE5077CA4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83/111</a:t>
            </a:r>
          </a:p>
        </p:txBody>
      </p:sp>
    </p:spTree>
    <p:extLst>
      <p:ext uri="{BB962C8B-B14F-4D97-AF65-F5344CB8AC3E}">
        <p14:creationId xmlns:p14="http://schemas.microsoft.com/office/powerpoint/2010/main" val="658664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9DD11F-534F-68DF-3A0B-649326BD0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07203C-23EC-D084-3BD1-8AB0200D577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84/111</a:t>
            </a:r>
          </a:p>
        </p:txBody>
      </p:sp>
    </p:spTree>
    <p:extLst>
      <p:ext uri="{BB962C8B-B14F-4D97-AF65-F5344CB8AC3E}">
        <p14:creationId xmlns:p14="http://schemas.microsoft.com/office/powerpoint/2010/main" val="367518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A78E09-5A7C-8F0A-621D-BFED46A05F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651BDE-CE1E-B9B3-DC61-AAA05EC0549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85/111</a:t>
            </a:r>
          </a:p>
        </p:txBody>
      </p:sp>
    </p:spTree>
    <p:extLst>
      <p:ext uri="{BB962C8B-B14F-4D97-AF65-F5344CB8AC3E}">
        <p14:creationId xmlns:p14="http://schemas.microsoft.com/office/powerpoint/2010/main" val="3503260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8BB23-ED84-1A87-4CF4-3A700EB84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6C2C48-EEE3-077F-5495-FE3934755B2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86/111</a:t>
            </a:r>
          </a:p>
        </p:txBody>
      </p:sp>
    </p:spTree>
    <p:extLst>
      <p:ext uri="{BB962C8B-B14F-4D97-AF65-F5344CB8AC3E}">
        <p14:creationId xmlns:p14="http://schemas.microsoft.com/office/powerpoint/2010/main" val="301522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6F80F7-CB07-9868-2B65-DC768226E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42A62B-D017-D1EB-9CFA-76891E770FA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87/111</a:t>
            </a:r>
          </a:p>
        </p:txBody>
      </p:sp>
    </p:spTree>
    <p:extLst>
      <p:ext uri="{BB962C8B-B14F-4D97-AF65-F5344CB8AC3E}">
        <p14:creationId xmlns:p14="http://schemas.microsoft.com/office/powerpoint/2010/main" val="2744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6D29F6-BD5B-ECBC-418B-A4BF481CE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D30FAA-4BFC-D1A6-9B7A-55A0D315A8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88/111</a:t>
            </a:r>
          </a:p>
        </p:txBody>
      </p:sp>
    </p:spTree>
    <p:extLst>
      <p:ext uri="{BB962C8B-B14F-4D97-AF65-F5344CB8AC3E}">
        <p14:creationId xmlns:p14="http://schemas.microsoft.com/office/powerpoint/2010/main" val="1683221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08379-94BF-E66E-EF4C-B5F9017A8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5019AA-22FA-0877-7952-ED527440AE1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89/111</a:t>
            </a:r>
          </a:p>
        </p:txBody>
      </p:sp>
    </p:spTree>
    <p:extLst>
      <p:ext uri="{BB962C8B-B14F-4D97-AF65-F5344CB8AC3E}">
        <p14:creationId xmlns:p14="http://schemas.microsoft.com/office/powerpoint/2010/main" val="31908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CBCB7C-D94A-3890-7BE6-660EC3B61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3593A9-DC5D-A24E-484D-C53EF72F92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9/111</a:t>
            </a:r>
          </a:p>
        </p:txBody>
      </p:sp>
    </p:spTree>
    <p:extLst>
      <p:ext uri="{BB962C8B-B14F-4D97-AF65-F5344CB8AC3E}">
        <p14:creationId xmlns:p14="http://schemas.microsoft.com/office/powerpoint/2010/main" val="2774036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23CBC-DF90-DD4A-7063-030C728FA2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BB864E-6011-99BD-F950-CF3642CE0ED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90/111</a:t>
            </a:r>
          </a:p>
        </p:txBody>
      </p:sp>
    </p:spTree>
    <p:extLst>
      <p:ext uri="{BB962C8B-B14F-4D97-AF65-F5344CB8AC3E}">
        <p14:creationId xmlns:p14="http://schemas.microsoft.com/office/powerpoint/2010/main" val="1379851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7E067D-B98F-776F-33D0-F3C99F28A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C5AC79-E0A6-D018-F653-1B80122545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91/111</a:t>
            </a:r>
          </a:p>
        </p:txBody>
      </p:sp>
    </p:spTree>
    <p:extLst>
      <p:ext uri="{BB962C8B-B14F-4D97-AF65-F5344CB8AC3E}">
        <p14:creationId xmlns:p14="http://schemas.microsoft.com/office/powerpoint/2010/main" val="3587466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0BC186-4EEE-C129-4C7F-8AC70C3B4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A8B11D-F2EE-20B6-D256-04F6078C260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92/111</a:t>
            </a:r>
          </a:p>
        </p:txBody>
      </p:sp>
    </p:spTree>
    <p:extLst>
      <p:ext uri="{BB962C8B-B14F-4D97-AF65-F5344CB8AC3E}">
        <p14:creationId xmlns:p14="http://schemas.microsoft.com/office/powerpoint/2010/main" val="207472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0BE477-BD0E-8305-5B28-64D4DB200E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0AB0E8-37A8-915C-70E7-3C0662D5F83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93/111</a:t>
            </a:r>
          </a:p>
        </p:txBody>
      </p:sp>
    </p:spTree>
    <p:extLst>
      <p:ext uri="{BB962C8B-B14F-4D97-AF65-F5344CB8AC3E}">
        <p14:creationId xmlns:p14="http://schemas.microsoft.com/office/powerpoint/2010/main" val="4124280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5EED4B-EE00-9F98-CCF0-26B4F4166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2C0C52-D1DD-49E5-9B19-D3F64C079A7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94/111</a:t>
            </a:r>
          </a:p>
        </p:txBody>
      </p:sp>
    </p:spTree>
    <p:extLst>
      <p:ext uri="{BB962C8B-B14F-4D97-AF65-F5344CB8AC3E}">
        <p14:creationId xmlns:p14="http://schemas.microsoft.com/office/powerpoint/2010/main" val="406863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EE61BA-4AE3-86F1-2076-46391F83A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1B8199-04F3-A000-696C-FD3078BEAE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95/111</a:t>
            </a:r>
          </a:p>
        </p:txBody>
      </p:sp>
    </p:spTree>
    <p:extLst>
      <p:ext uri="{BB962C8B-B14F-4D97-AF65-F5344CB8AC3E}">
        <p14:creationId xmlns:p14="http://schemas.microsoft.com/office/powerpoint/2010/main" val="27110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3998E9-92FD-E3A7-8915-4F280DEF5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A18C00-AC73-87E4-86C3-FE7D9FEF4F4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96/111</a:t>
            </a:r>
          </a:p>
        </p:txBody>
      </p:sp>
    </p:spTree>
    <p:extLst>
      <p:ext uri="{BB962C8B-B14F-4D97-AF65-F5344CB8AC3E}">
        <p14:creationId xmlns:p14="http://schemas.microsoft.com/office/powerpoint/2010/main" val="619660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A524B-5ECA-2093-6E0A-B2F3FB0D89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850" y="0"/>
            <a:ext cx="4686300" cy="55435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A4B4C-6503-DCD1-3C34-1C7D0AA9C19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97/111</a:t>
            </a:r>
          </a:p>
        </p:txBody>
      </p:sp>
    </p:spTree>
    <p:extLst>
      <p:ext uri="{BB962C8B-B14F-4D97-AF65-F5344CB8AC3E}">
        <p14:creationId xmlns:p14="http://schemas.microsoft.com/office/powerpoint/2010/main" val="575204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CFECF4-9DFE-9B91-0563-6C250071F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543149-07C3-92B0-726C-C37C5EE561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98/111</a:t>
            </a:r>
          </a:p>
        </p:txBody>
      </p:sp>
    </p:spTree>
    <p:extLst>
      <p:ext uri="{BB962C8B-B14F-4D97-AF65-F5344CB8AC3E}">
        <p14:creationId xmlns:p14="http://schemas.microsoft.com/office/powerpoint/2010/main" val="2576111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0A94B9-778B-D8CC-4CB8-6FD5F9D81A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068" y="0"/>
            <a:ext cx="77758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D1198F-37B0-0C2E-BB52-8436A5CB2F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99/111</a:t>
            </a:r>
          </a:p>
        </p:txBody>
      </p:sp>
    </p:spTree>
    <p:extLst>
      <p:ext uri="{BB962C8B-B14F-4D97-AF65-F5344CB8AC3E}">
        <p14:creationId xmlns:p14="http://schemas.microsoft.com/office/powerpoint/2010/main" val="145679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786</Words>
  <Application>Microsoft Office PowerPoint</Application>
  <PresentationFormat>Widescreen</PresentationFormat>
  <Paragraphs>334</Paragraphs>
  <Slides>112</Slides>
  <Notes>111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6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2023-02-14T17:05:32Z</dcterms:created>
  <dcterms:modified xsi:type="dcterms:W3CDTF">2023-02-14T17:05:32Z</dcterms:modified>
</cp:coreProperties>
</file>