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6"/>
  </p:notesMasterIdLst>
  <p:sldIdLst>
    <p:sldId id="329" r:id="rId2"/>
    <p:sldId id="328" r:id="rId3"/>
    <p:sldId id="327" r:id="rId4"/>
    <p:sldId id="326" r:id="rId5"/>
    <p:sldId id="325" r:id="rId6"/>
    <p:sldId id="324" r:id="rId7"/>
    <p:sldId id="323" r:id="rId8"/>
    <p:sldId id="322" r:id="rId9"/>
    <p:sldId id="321" r:id="rId10"/>
    <p:sldId id="320" r:id="rId11"/>
    <p:sldId id="319" r:id="rId12"/>
    <p:sldId id="318" r:id="rId13"/>
    <p:sldId id="317" r:id="rId14"/>
    <p:sldId id="316" r:id="rId15"/>
    <p:sldId id="315" r:id="rId16"/>
    <p:sldId id="314" r:id="rId17"/>
    <p:sldId id="313" r:id="rId18"/>
    <p:sldId id="312" r:id="rId19"/>
    <p:sldId id="311" r:id="rId20"/>
    <p:sldId id="310" r:id="rId21"/>
    <p:sldId id="309" r:id="rId22"/>
    <p:sldId id="308" r:id="rId23"/>
    <p:sldId id="307" r:id="rId24"/>
    <p:sldId id="306" r:id="rId25"/>
    <p:sldId id="305" r:id="rId26"/>
    <p:sldId id="304" r:id="rId27"/>
    <p:sldId id="303" r:id="rId28"/>
    <p:sldId id="302" r:id="rId29"/>
    <p:sldId id="301" r:id="rId30"/>
    <p:sldId id="300" r:id="rId31"/>
    <p:sldId id="299" r:id="rId32"/>
    <p:sldId id="298" r:id="rId33"/>
    <p:sldId id="297" r:id="rId34"/>
    <p:sldId id="296" r:id="rId35"/>
    <p:sldId id="295" r:id="rId36"/>
    <p:sldId id="294" r:id="rId37"/>
    <p:sldId id="293" r:id="rId38"/>
    <p:sldId id="292" r:id="rId39"/>
    <p:sldId id="291" r:id="rId40"/>
    <p:sldId id="290" r:id="rId41"/>
    <p:sldId id="289" r:id="rId42"/>
    <p:sldId id="288" r:id="rId43"/>
    <p:sldId id="287" r:id="rId44"/>
    <p:sldId id="286" r:id="rId45"/>
    <p:sldId id="285" r:id="rId46"/>
    <p:sldId id="284" r:id="rId47"/>
    <p:sldId id="283" r:id="rId48"/>
    <p:sldId id="282" r:id="rId49"/>
    <p:sldId id="281" r:id="rId50"/>
    <p:sldId id="280" r:id="rId51"/>
    <p:sldId id="279" r:id="rId52"/>
    <p:sldId id="278" r:id="rId53"/>
    <p:sldId id="277" r:id="rId54"/>
    <p:sldId id="276" r:id="rId55"/>
    <p:sldId id="275" r:id="rId56"/>
    <p:sldId id="274" r:id="rId57"/>
    <p:sldId id="273" r:id="rId58"/>
    <p:sldId id="272" r:id="rId59"/>
    <p:sldId id="271" r:id="rId60"/>
    <p:sldId id="270" r:id="rId61"/>
    <p:sldId id="269" r:id="rId62"/>
    <p:sldId id="268" r:id="rId63"/>
    <p:sldId id="267" r:id="rId64"/>
    <p:sldId id="266" r:id="rId65"/>
    <p:sldId id="265" r:id="rId66"/>
    <p:sldId id="264" r:id="rId67"/>
    <p:sldId id="263" r:id="rId68"/>
    <p:sldId id="262" r:id="rId69"/>
    <p:sldId id="261" r:id="rId70"/>
    <p:sldId id="260" r:id="rId71"/>
    <p:sldId id="259" r:id="rId72"/>
    <p:sldId id="258" r:id="rId73"/>
    <p:sldId id="257" r:id="rId74"/>
    <p:sldId id="256" r:id="rId75"/>
  </p:sldIdLst>
  <p:sldSz cx="12192000" cy="6858000"/>
  <p:notesSz cx="6858000" cy="9144000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alibri Light" panose="020F0302020204030204" pitchFamily="34" charset="0"/>
      <p:regular r:id="rId81"/>
      <p:italic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02143-61E5-42B9-9B04-C695F4116733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26076-1C74-481D-9009-C9653771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8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zzou47_poster.jpg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5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xzha2248_poster.jpg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6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xxu628_poster.jpg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1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xwan2666_poster.jpg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49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wyip45_poster.jpg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09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vzhao7_poster.jpg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0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vxie4_poster.jpg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06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tyeung52_poster.jpg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87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szaidi93_poster.jpg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37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syoun222_poster.jpg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syekel_poster.jpg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zzhuan29_poster.jpg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50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swebst22_poster.jpg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76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rzhou293_poster.jpg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43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ryin26_poster.jpg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8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qxiong5_poster.jpg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85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oyong2_poster.jpg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2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oxu2_poster.jpg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42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oxie2_poster.jpg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80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nyoung58_poster.jpg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14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nwinterb_poster.jpg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97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mzhan733_poster.jpg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zzeng56_poster.jpg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29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myu348_poster.jpg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4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mwunder2_poster.jpg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50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mwitzel2_poster.jpg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49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mwhites4_poster.jpg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35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mwei82_poster.jpg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lzhao282_poster.jpg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52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lzhan974_poster.jpg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552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kzaphiro_poster.jpg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686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kwils289_poster.jpg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751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kwardle2_poster.jpg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4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zwan2868_poster.jpg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32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jzha2258_poster.jpg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708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jyip83_poster.jpg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754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jxu785_poster.jpg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796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jwu2329_poster.jpg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424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jwrig97_poster.jpg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487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jworthma_poster.jpg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897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jwong988_poster.jpg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35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iwu26_poster.jpg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09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hyu463_poster.jpg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935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hyang694_poster.jpg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yzhu2226_poster.jpg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554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gyuste_poster.jpg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882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ezaltzma_poster.jpg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345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eyanikom_poster.jpg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836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ewong433_poster.jpg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682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ewei6_poster.jpg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367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ewardle2_poster.jpg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532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dzhuang2_poster.jpg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168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dzhu227_poster.jpg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905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dzhou224_poster.jpg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52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dyuan42_poster.jpg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11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yzho328_poster.jpg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451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dwettla3_poster.jpg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987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cxu454_poster.jpg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965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cwoods45_poster.jpg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08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cwon3_poster.jpg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910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cwhit87_poster.jpg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539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cweinbe2_poster.jpg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508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cward64_poster.jpg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773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byan65_poster.jpg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958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bwhalen3_poster.jpg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660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azhu58_poster.jpg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46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yye257_poster.jpg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105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azarei5_poster.jpg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138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ayassi_poster.jpg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364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awesteri_poster.jpg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971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award95_poster.jpg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33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ywan5369_poster.jpg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99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ywan5338_poster.jpg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26076-1C74-481D-9009-C965377190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5A1BD-C9A4-5419-C2D1-E536F4C0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8ACF1-8026-983C-9539-5C7BA776A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06366-1E99-08D8-4FC5-DD5E3A8E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BEBA0-6765-34F6-64BD-82F6965BF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D162A-6E9F-547F-7D6B-1AE26F6D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3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14FB-8B45-EB11-46E8-E61CCABC8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A25C3-6324-E53C-A114-91ED9FA16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AB5DF-E6F7-8D92-786E-DA20FC9A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78C28-CC05-D398-F06A-A8344F4B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3E576-E9A9-D70E-1815-2398BC37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017D6B-226F-04FF-A66A-569CED0B3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4C56A-7F77-B5B5-8280-11B6EB871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496BF-726B-C516-B817-575138CF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2A706-12AA-A517-8FC3-0D88B356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E99EA-933B-CF87-1EF4-AC09C0E1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0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AAC3-9784-B036-8654-C891E28D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BECD9-F9BA-62D3-C537-A42E93990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81766-7221-1425-43ED-4284FE2A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CB9E9-F3D7-E45F-457B-815EBD1C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3F14D-3E89-4A78-19F8-3CD265D9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0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8165-8B61-945C-A5E1-52D26ED9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BC3E-8F8A-C8CF-BF7B-3B34100A2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0A6CD-F0DF-5E29-807B-149293EBD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0B9BB-887C-9301-435D-ABBF6EED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818B-BD64-50C0-03C4-2088FA34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9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3D5D-6947-0322-6758-CBBCED1D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41A90-B068-9E8C-25E3-67E867F99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A32A3-FC3A-5B9C-4A39-6ACB88B9D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9B887-A71D-67D6-B71A-CCC29AF07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BCE6C-340C-27AB-DFB9-C0E0E1DB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22D29-C918-D444-97D0-46795F0A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6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4B2A4-21CF-1181-4FDB-14E9B697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A9E9A-FA53-FF25-5198-B989F5E65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F4FA0-AC42-A7D3-E1CB-F638A07B0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24EB6-9BBE-95F5-6E09-4DB1B0705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D2EEF-01CD-26A8-9497-47CA34CC6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009FEE-E27B-247A-F00F-7BCEB3A7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734BF-0669-3213-7656-D6C501D5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22226-B7CC-C625-52EA-39B832E3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1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14C9-DFA2-18E6-2B2D-9FF32044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5B74C-6D20-9F4C-5524-918BA144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817291-26AE-E408-6D62-DF7C5188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75A2-4B7F-7A87-7FAF-0D248374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6B8BB4-4C1D-3AFE-24ED-C48DF1D76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B1D8F-50FB-E3AF-3E56-2ADF49A6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1A11F-70ED-A733-4953-258C9B4C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6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29693-A2A8-DE3D-3EF6-A354CB17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EE7BA-D9C8-C254-A765-27F19572B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974AD-13D6-1E9F-7AD5-1FB613AA5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419A8-281C-479F-1594-DAF2E3B9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A5427-B7D2-A5C7-5AAE-FCC266DB2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7F10B-9296-EA21-A4EE-628CA0CB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8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CF13-05A1-D8CC-546C-607F176D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8F2FF3-2C8C-5E57-17EE-5A55C8C97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1628B-4A1E-2C37-7AAD-D2A193D65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1760B-3CBE-1332-6000-6838CBC9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6DAE9-9EB2-8F49-726C-DA220CFDE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E2149-FA9E-12CE-1764-A25BAF75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6D875-0228-BE67-28A6-B912D5FF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CFA5C-EBC1-1465-2EBD-7C2711EAB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38851-5ED4-B225-25F9-8F82EC7BE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AFA35-0C71-4170-B13B-D178F78CA12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1B646-5FC0-B2A8-4F97-2183F8F75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A5F68-7E7F-DF83-75C0-C852B2796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B12F4-FDAA-4A0E-9708-D5AC3C0A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20540F-D439-F052-3CC6-CD7EC892160A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</a:p>
        </p:txBody>
      </p:sp>
    </p:spTree>
    <p:extLst>
      <p:ext uri="{BB962C8B-B14F-4D97-AF65-F5344CB8AC3E}">
        <p14:creationId xmlns:p14="http://schemas.microsoft.com/office/powerpoint/2010/main" val="38193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6D920-8ED0-9713-7D65-4AEA959A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ED64C2-ADC5-2E43-30F4-D09FF5257A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10/73</a:t>
            </a:r>
          </a:p>
        </p:txBody>
      </p:sp>
    </p:spTree>
    <p:extLst>
      <p:ext uri="{BB962C8B-B14F-4D97-AF65-F5344CB8AC3E}">
        <p14:creationId xmlns:p14="http://schemas.microsoft.com/office/powerpoint/2010/main" val="358118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9415E-94CF-2EB2-5C3E-0831A90D9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13F7C-50A2-2109-EC0B-9FFD24472A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11/73</a:t>
            </a:r>
          </a:p>
        </p:txBody>
      </p:sp>
    </p:spTree>
    <p:extLst>
      <p:ext uri="{BB962C8B-B14F-4D97-AF65-F5344CB8AC3E}">
        <p14:creationId xmlns:p14="http://schemas.microsoft.com/office/powerpoint/2010/main" val="99908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E6F81-8828-B8D1-6606-9A277FD27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1" y="0"/>
            <a:ext cx="40341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5CC7C-D848-5A0C-312B-F3136072EE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12/73</a:t>
            </a:r>
          </a:p>
        </p:txBody>
      </p:sp>
    </p:spTree>
    <p:extLst>
      <p:ext uri="{BB962C8B-B14F-4D97-AF65-F5344CB8AC3E}">
        <p14:creationId xmlns:p14="http://schemas.microsoft.com/office/powerpoint/2010/main" val="413699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49CF2-AD7D-A2E0-F23C-47BD8794E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0D7D6-ABC8-E19E-3168-CF9F782543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13/73</a:t>
            </a:r>
          </a:p>
        </p:txBody>
      </p:sp>
    </p:spTree>
    <p:extLst>
      <p:ext uri="{BB962C8B-B14F-4D97-AF65-F5344CB8AC3E}">
        <p14:creationId xmlns:p14="http://schemas.microsoft.com/office/powerpoint/2010/main" val="64837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26FEE-C799-8035-7333-9280EA12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20037D-8797-9371-EF49-CED0F19067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14/73</a:t>
            </a:r>
          </a:p>
        </p:txBody>
      </p:sp>
    </p:spTree>
    <p:extLst>
      <p:ext uri="{BB962C8B-B14F-4D97-AF65-F5344CB8AC3E}">
        <p14:creationId xmlns:p14="http://schemas.microsoft.com/office/powerpoint/2010/main" val="39666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00AC3-A2BA-D199-7917-2BB763B76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ACB69-AEA5-C2E8-CD25-478061F450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15/73</a:t>
            </a:r>
          </a:p>
        </p:txBody>
      </p:sp>
    </p:spTree>
    <p:extLst>
      <p:ext uri="{BB962C8B-B14F-4D97-AF65-F5344CB8AC3E}">
        <p14:creationId xmlns:p14="http://schemas.microsoft.com/office/powerpoint/2010/main" val="57299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E494C-D837-BA9D-06EC-C61202A8A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77297A-01EA-1A29-9E79-2F7EA7A46A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16/73</a:t>
            </a:r>
          </a:p>
        </p:txBody>
      </p:sp>
    </p:spTree>
    <p:extLst>
      <p:ext uri="{BB962C8B-B14F-4D97-AF65-F5344CB8AC3E}">
        <p14:creationId xmlns:p14="http://schemas.microsoft.com/office/powerpoint/2010/main" val="97892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7B1B5-98DC-C6A4-9585-01F993491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0AC50-D25C-1B74-4499-71F74C78E4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17/73</a:t>
            </a:r>
          </a:p>
        </p:txBody>
      </p:sp>
    </p:spTree>
    <p:extLst>
      <p:ext uri="{BB962C8B-B14F-4D97-AF65-F5344CB8AC3E}">
        <p14:creationId xmlns:p14="http://schemas.microsoft.com/office/powerpoint/2010/main" val="29756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95D08-6BB4-054F-229F-92E41658A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0C7EF6-0329-C08B-D6F1-EE49DF69BF0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18/73</a:t>
            </a:r>
          </a:p>
        </p:txBody>
      </p:sp>
    </p:spTree>
    <p:extLst>
      <p:ext uri="{BB962C8B-B14F-4D97-AF65-F5344CB8AC3E}">
        <p14:creationId xmlns:p14="http://schemas.microsoft.com/office/powerpoint/2010/main" val="44968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529B4-0AF8-4611-EB66-2A77081CA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6C2EC-F991-D1D9-5046-6FB2BCF54B9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19/73</a:t>
            </a:r>
          </a:p>
        </p:txBody>
      </p:sp>
    </p:spTree>
    <p:extLst>
      <p:ext uri="{BB962C8B-B14F-4D97-AF65-F5344CB8AC3E}">
        <p14:creationId xmlns:p14="http://schemas.microsoft.com/office/powerpoint/2010/main" val="283828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B3EF1-1D0F-86FC-C6FD-7820E9BA8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A96240-6953-68B2-4702-5457B924AD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2/73</a:t>
            </a:r>
          </a:p>
        </p:txBody>
      </p:sp>
    </p:spTree>
    <p:extLst>
      <p:ext uri="{BB962C8B-B14F-4D97-AF65-F5344CB8AC3E}">
        <p14:creationId xmlns:p14="http://schemas.microsoft.com/office/powerpoint/2010/main" val="329494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642F2-3D31-EC50-D086-C98D240CD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9BA7F-476F-49C4-C70F-D3A477E59B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20/73</a:t>
            </a:r>
          </a:p>
        </p:txBody>
      </p:sp>
    </p:spTree>
    <p:extLst>
      <p:ext uri="{BB962C8B-B14F-4D97-AF65-F5344CB8AC3E}">
        <p14:creationId xmlns:p14="http://schemas.microsoft.com/office/powerpoint/2010/main" val="267105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475AA-6D71-5355-C228-D2BB39DA1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2070A9-DD4F-6FE9-6A79-F10D1D1697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21/73</a:t>
            </a:r>
          </a:p>
        </p:txBody>
      </p:sp>
    </p:spTree>
    <p:extLst>
      <p:ext uri="{BB962C8B-B14F-4D97-AF65-F5344CB8AC3E}">
        <p14:creationId xmlns:p14="http://schemas.microsoft.com/office/powerpoint/2010/main" val="358618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CB827-A75E-6B00-0E54-F4CD63D19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055191-7C57-A37B-1A82-EB18D37650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22/73</a:t>
            </a:r>
          </a:p>
        </p:txBody>
      </p:sp>
    </p:spTree>
    <p:extLst>
      <p:ext uri="{BB962C8B-B14F-4D97-AF65-F5344CB8AC3E}">
        <p14:creationId xmlns:p14="http://schemas.microsoft.com/office/powerpoint/2010/main" val="318271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E25D6-2FBA-F859-57D0-27A0C1E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8F461-E14E-B907-AE97-70727999B4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23/73</a:t>
            </a:r>
          </a:p>
        </p:txBody>
      </p:sp>
    </p:spTree>
    <p:extLst>
      <p:ext uri="{BB962C8B-B14F-4D97-AF65-F5344CB8AC3E}">
        <p14:creationId xmlns:p14="http://schemas.microsoft.com/office/powerpoint/2010/main" val="135766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0C92B-3867-55D9-16F8-3022B2330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EDF246-0916-0C89-3D8E-22EA55BEBBF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24/73</a:t>
            </a:r>
          </a:p>
        </p:txBody>
      </p:sp>
    </p:spTree>
    <p:extLst>
      <p:ext uri="{BB962C8B-B14F-4D97-AF65-F5344CB8AC3E}">
        <p14:creationId xmlns:p14="http://schemas.microsoft.com/office/powerpoint/2010/main" val="110523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657DC-A9B7-DA15-B60D-188BB18A2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4077B2-E166-2481-ABFB-932D0A7811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25/73</a:t>
            </a:r>
          </a:p>
        </p:txBody>
      </p:sp>
    </p:spTree>
    <p:extLst>
      <p:ext uri="{BB962C8B-B14F-4D97-AF65-F5344CB8AC3E}">
        <p14:creationId xmlns:p14="http://schemas.microsoft.com/office/powerpoint/2010/main" val="96406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0D4F0-CCCA-94E7-C7DF-9D2707BF3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E651DD-9CE2-4993-F7B1-B78A88F772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26/73</a:t>
            </a:r>
          </a:p>
        </p:txBody>
      </p:sp>
    </p:spTree>
    <p:extLst>
      <p:ext uri="{BB962C8B-B14F-4D97-AF65-F5344CB8AC3E}">
        <p14:creationId xmlns:p14="http://schemas.microsoft.com/office/powerpoint/2010/main" val="416811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2D922-7836-F63C-C095-75C94CC56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83FE-C083-8F4F-CB60-EEA08266C0A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27/73</a:t>
            </a:r>
          </a:p>
        </p:txBody>
      </p:sp>
    </p:spTree>
    <p:extLst>
      <p:ext uri="{BB962C8B-B14F-4D97-AF65-F5344CB8AC3E}">
        <p14:creationId xmlns:p14="http://schemas.microsoft.com/office/powerpoint/2010/main" val="218521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E174A-28D0-177A-E37D-5DE5F698E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DB7F9-4E33-A1AB-EA5E-B288E27493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28/73</a:t>
            </a:r>
          </a:p>
        </p:txBody>
      </p:sp>
    </p:spTree>
    <p:extLst>
      <p:ext uri="{BB962C8B-B14F-4D97-AF65-F5344CB8AC3E}">
        <p14:creationId xmlns:p14="http://schemas.microsoft.com/office/powerpoint/2010/main" val="302041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B5D15-79CF-9047-4A67-9BA601769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F3415-0E9F-282D-5F18-EA4A6A0F7B8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29/73</a:t>
            </a:r>
          </a:p>
        </p:txBody>
      </p:sp>
    </p:spTree>
    <p:extLst>
      <p:ext uri="{BB962C8B-B14F-4D97-AF65-F5344CB8AC3E}">
        <p14:creationId xmlns:p14="http://schemas.microsoft.com/office/powerpoint/2010/main" val="202658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44F2E-F15F-E972-2702-34D125C48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0C9E50-DFEF-D60F-B654-2658D389AE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3/73</a:t>
            </a:r>
          </a:p>
        </p:txBody>
      </p:sp>
    </p:spTree>
    <p:extLst>
      <p:ext uri="{BB962C8B-B14F-4D97-AF65-F5344CB8AC3E}">
        <p14:creationId xmlns:p14="http://schemas.microsoft.com/office/powerpoint/2010/main" val="204224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E6B3F-8FA9-E16C-976A-5048FCFCB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B1261-BF77-09EA-3985-FFAEC10B693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30/73</a:t>
            </a:r>
          </a:p>
        </p:txBody>
      </p:sp>
    </p:spTree>
    <p:extLst>
      <p:ext uri="{BB962C8B-B14F-4D97-AF65-F5344CB8AC3E}">
        <p14:creationId xmlns:p14="http://schemas.microsoft.com/office/powerpoint/2010/main" val="253178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94AEF-95DC-4F9D-46D8-D7BFE48CB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090FDD-DBC6-8DE3-1D1B-7B2AC42588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31/73</a:t>
            </a:r>
          </a:p>
        </p:txBody>
      </p:sp>
    </p:spTree>
    <p:extLst>
      <p:ext uri="{BB962C8B-B14F-4D97-AF65-F5344CB8AC3E}">
        <p14:creationId xmlns:p14="http://schemas.microsoft.com/office/powerpoint/2010/main" val="131630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97366-0405-A7B5-D920-5BCD5D103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F524F-905C-A42A-B391-0D5878FFAA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32/73</a:t>
            </a:r>
          </a:p>
        </p:txBody>
      </p:sp>
    </p:spTree>
    <p:extLst>
      <p:ext uri="{BB962C8B-B14F-4D97-AF65-F5344CB8AC3E}">
        <p14:creationId xmlns:p14="http://schemas.microsoft.com/office/powerpoint/2010/main" val="178545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86B5D-1636-9279-6351-3CB80681D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A406E-9452-84D2-E1E4-6A2D064B32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33/73</a:t>
            </a:r>
          </a:p>
        </p:txBody>
      </p:sp>
    </p:spTree>
    <p:extLst>
      <p:ext uri="{BB962C8B-B14F-4D97-AF65-F5344CB8AC3E}">
        <p14:creationId xmlns:p14="http://schemas.microsoft.com/office/powerpoint/2010/main" val="196095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5487D-A7A8-4B27-3E7B-C9BCC2FD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D3728-7F30-8F5E-DA67-5A9F20A144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34/73</a:t>
            </a:r>
          </a:p>
        </p:txBody>
      </p:sp>
    </p:spTree>
    <p:extLst>
      <p:ext uri="{BB962C8B-B14F-4D97-AF65-F5344CB8AC3E}">
        <p14:creationId xmlns:p14="http://schemas.microsoft.com/office/powerpoint/2010/main" val="257014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086DE-2C2A-2E36-5C41-86DB3188E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E1189-0413-0D53-4D09-A86DFCC8B6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35/73</a:t>
            </a:r>
          </a:p>
        </p:txBody>
      </p:sp>
    </p:spTree>
    <p:extLst>
      <p:ext uri="{BB962C8B-B14F-4D97-AF65-F5344CB8AC3E}">
        <p14:creationId xmlns:p14="http://schemas.microsoft.com/office/powerpoint/2010/main" val="64044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1D115-6084-0840-FAA3-78BD99211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26EC58-467E-F182-A736-C8B04E0D8B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36/73</a:t>
            </a:r>
          </a:p>
        </p:txBody>
      </p:sp>
    </p:spTree>
    <p:extLst>
      <p:ext uri="{BB962C8B-B14F-4D97-AF65-F5344CB8AC3E}">
        <p14:creationId xmlns:p14="http://schemas.microsoft.com/office/powerpoint/2010/main" val="180463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63B805-0855-48AF-9EF7-0C3696E23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5306BD-5E2B-6E50-4433-FF4A3F6CA6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37/73</a:t>
            </a:r>
          </a:p>
        </p:txBody>
      </p:sp>
    </p:spTree>
    <p:extLst>
      <p:ext uri="{BB962C8B-B14F-4D97-AF65-F5344CB8AC3E}">
        <p14:creationId xmlns:p14="http://schemas.microsoft.com/office/powerpoint/2010/main" val="231779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FE0A8-F073-955E-EEFD-F017FC796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4AEB3-15B3-1F7C-F595-AFBC796F9B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38/73</a:t>
            </a:r>
          </a:p>
        </p:txBody>
      </p:sp>
    </p:spTree>
    <p:extLst>
      <p:ext uri="{BB962C8B-B14F-4D97-AF65-F5344CB8AC3E}">
        <p14:creationId xmlns:p14="http://schemas.microsoft.com/office/powerpoint/2010/main" val="248548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15BA7-B939-10CC-25A3-73026464D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4F483-C4FA-8DE2-E657-B7D8BE204C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39/73</a:t>
            </a:r>
          </a:p>
        </p:txBody>
      </p:sp>
    </p:spTree>
    <p:extLst>
      <p:ext uri="{BB962C8B-B14F-4D97-AF65-F5344CB8AC3E}">
        <p14:creationId xmlns:p14="http://schemas.microsoft.com/office/powerpoint/2010/main" val="261618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A3917-01A5-06ED-01A7-703510110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587726-C640-F39F-D7D7-86488AB414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4/73</a:t>
            </a:r>
          </a:p>
        </p:txBody>
      </p:sp>
    </p:spTree>
    <p:extLst>
      <p:ext uri="{BB962C8B-B14F-4D97-AF65-F5344CB8AC3E}">
        <p14:creationId xmlns:p14="http://schemas.microsoft.com/office/powerpoint/2010/main" val="388531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E5C3-5F2F-6008-631D-7284A66F6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A586A-1E92-8619-47BC-49EB2F0931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40/73</a:t>
            </a:r>
          </a:p>
        </p:txBody>
      </p:sp>
    </p:spTree>
    <p:extLst>
      <p:ext uri="{BB962C8B-B14F-4D97-AF65-F5344CB8AC3E}">
        <p14:creationId xmlns:p14="http://schemas.microsoft.com/office/powerpoint/2010/main" val="328081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B0773-7BF9-19E2-3533-24544D4DC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3A4D05-1DC1-674D-A3EA-080E153A3E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41/73</a:t>
            </a:r>
          </a:p>
        </p:txBody>
      </p:sp>
    </p:spTree>
    <p:extLst>
      <p:ext uri="{BB962C8B-B14F-4D97-AF65-F5344CB8AC3E}">
        <p14:creationId xmlns:p14="http://schemas.microsoft.com/office/powerpoint/2010/main" val="22392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4A182-F15A-B4AE-A493-761E8840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3CE96-B95F-6AC6-C696-64BD92A3274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42/73</a:t>
            </a:r>
          </a:p>
        </p:txBody>
      </p:sp>
    </p:spTree>
    <p:extLst>
      <p:ext uri="{BB962C8B-B14F-4D97-AF65-F5344CB8AC3E}">
        <p14:creationId xmlns:p14="http://schemas.microsoft.com/office/powerpoint/2010/main" val="425433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5D71F-A1A4-1843-13D7-646E9C5AE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9B530-099E-5ED6-58BC-07343DE629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43/73</a:t>
            </a:r>
          </a:p>
        </p:txBody>
      </p:sp>
    </p:spTree>
    <p:extLst>
      <p:ext uri="{BB962C8B-B14F-4D97-AF65-F5344CB8AC3E}">
        <p14:creationId xmlns:p14="http://schemas.microsoft.com/office/powerpoint/2010/main" val="11027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A95074-5587-1565-B89E-01148D4DC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3AD29-BC49-76FA-F6C0-9A254B6E4C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44/73</a:t>
            </a:r>
          </a:p>
        </p:txBody>
      </p:sp>
    </p:spTree>
    <p:extLst>
      <p:ext uri="{BB962C8B-B14F-4D97-AF65-F5344CB8AC3E}">
        <p14:creationId xmlns:p14="http://schemas.microsoft.com/office/powerpoint/2010/main" val="28086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98ABC-9089-7DDA-47F3-0C9BF44E4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05FB81-A346-7F8D-D5C4-67C6149DBC0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45/73</a:t>
            </a:r>
          </a:p>
        </p:txBody>
      </p:sp>
    </p:spTree>
    <p:extLst>
      <p:ext uri="{BB962C8B-B14F-4D97-AF65-F5344CB8AC3E}">
        <p14:creationId xmlns:p14="http://schemas.microsoft.com/office/powerpoint/2010/main" val="254388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AFDC3-BD41-BFAC-2446-94C032EAB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03B68B-CA26-136F-840A-3C515B84DE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46/73</a:t>
            </a:r>
          </a:p>
        </p:txBody>
      </p:sp>
    </p:spTree>
    <p:extLst>
      <p:ext uri="{BB962C8B-B14F-4D97-AF65-F5344CB8AC3E}">
        <p14:creationId xmlns:p14="http://schemas.microsoft.com/office/powerpoint/2010/main" val="286154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32F14-E0A6-D0A0-8DE1-C1A8910BD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6DBE4D-76F5-D5B6-9BFE-0620703C74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47/73</a:t>
            </a:r>
          </a:p>
        </p:txBody>
      </p:sp>
    </p:spTree>
    <p:extLst>
      <p:ext uri="{BB962C8B-B14F-4D97-AF65-F5344CB8AC3E}">
        <p14:creationId xmlns:p14="http://schemas.microsoft.com/office/powerpoint/2010/main" val="72649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EC409-D177-C266-6CF8-DFACE8843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AA938-1D36-AEC0-2452-1FBE67CE91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48/73</a:t>
            </a:r>
          </a:p>
        </p:txBody>
      </p:sp>
    </p:spTree>
    <p:extLst>
      <p:ext uri="{BB962C8B-B14F-4D97-AF65-F5344CB8AC3E}">
        <p14:creationId xmlns:p14="http://schemas.microsoft.com/office/powerpoint/2010/main" val="292173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A81B3-3404-B297-9535-50142D0F8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E5030-B2E7-5772-03DE-4A1E8FA598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49/73</a:t>
            </a:r>
          </a:p>
        </p:txBody>
      </p:sp>
    </p:spTree>
    <p:extLst>
      <p:ext uri="{BB962C8B-B14F-4D97-AF65-F5344CB8AC3E}">
        <p14:creationId xmlns:p14="http://schemas.microsoft.com/office/powerpoint/2010/main" val="422520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B40D90-88CE-AF9B-41EA-A2A82DE67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CB14A-CB97-B572-FB0E-91973A39DD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5/73</a:t>
            </a:r>
          </a:p>
        </p:txBody>
      </p:sp>
    </p:spTree>
    <p:extLst>
      <p:ext uri="{BB962C8B-B14F-4D97-AF65-F5344CB8AC3E}">
        <p14:creationId xmlns:p14="http://schemas.microsoft.com/office/powerpoint/2010/main" val="405183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9AF41-5453-9E72-32A1-67D75E5B4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02E25-98A0-7EC5-D8A2-B63ADC0948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50/73</a:t>
            </a:r>
          </a:p>
        </p:txBody>
      </p:sp>
    </p:spTree>
    <p:extLst>
      <p:ext uri="{BB962C8B-B14F-4D97-AF65-F5344CB8AC3E}">
        <p14:creationId xmlns:p14="http://schemas.microsoft.com/office/powerpoint/2010/main" val="121997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95BDB-0105-BA13-C197-5E3296B12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98" y="0"/>
            <a:ext cx="77672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840D7-AC23-7FC8-EEE0-07B67AEDC4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51/73</a:t>
            </a:r>
          </a:p>
        </p:txBody>
      </p:sp>
    </p:spTree>
    <p:extLst>
      <p:ext uri="{BB962C8B-B14F-4D97-AF65-F5344CB8AC3E}">
        <p14:creationId xmlns:p14="http://schemas.microsoft.com/office/powerpoint/2010/main" val="76226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C0124-EC51-82C7-5390-19072488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86EAE1-276E-A40E-EA0D-917081F578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52/73</a:t>
            </a:r>
          </a:p>
        </p:txBody>
      </p:sp>
    </p:spTree>
    <p:extLst>
      <p:ext uri="{BB962C8B-B14F-4D97-AF65-F5344CB8AC3E}">
        <p14:creationId xmlns:p14="http://schemas.microsoft.com/office/powerpoint/2010/main" val="413858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72604-5E49-1A54-CE42-CB6464A1C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DD0ED-AFED-5C41-9D2E-A96EEF3A79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53/73</a:t>
            </a:r>
          </a:p>
        </p:txBody>
      </p:sp>
    </p:spTree>
    <p:extLst>
      <p:ext uri="{BB962C8B-B14F-4D97-AF65-F5344CB8AC3E}">
        <p14:creationId xmlns:p14="http://schemas.microsoft.com/office/powerpoint/2010/main" val="166994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B4619-5B07-A80F-1142-AA30F873F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05964-72C9-E9B5-0EA6-91DFA489FC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54/73</a:t>
            </a:r>
          </a:p>
        </p:txBody>
      </p:sp>
    </p:spTree>
    <p:extLst>
      <p:ext uri="{BB962C8B-B14F-4D97-AF65-F5344CB8AC3E}">
        <p14:creationId xmlns:p14="http://schemas.microsoft.com/office/powerpoint/2010/main" val="143291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0C45D-D2D1-E118-0E69-2FDC732C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58070B-81FC-492E-603B-CBF4BF25F3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55/73</a:t>
            </a:r>
          </a:p>
        </p:txBody>
      </p:sp>
    </p:spTree>
    <p:extLst>
      <p:ext uri="{BB962C8B-B14F-4D97-AF65-F5344CB8AC3E}">
        <p14:creationId xmlns:p14="http://schemas.microsoft.com/office/powerpoint/2010/main" val="156067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AC700-1791-451D-8215-AA896C61A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E1D8EA-F843-03DA-1D19-74FCDFFD634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56/73</a:t>
            </a:r>
          </a:p>
        </p:txBody>
      </p:sp>
    </p:spTree>
    <p:extLst>
      <p:ext uri="{BB962C8B-B14F-4D97-AF65-F5344CB8AC3E}">
        <p14:creationId xmlns:p14="http://schemas.microsoft.com/office/powerpoint/2010/main" val="148219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DA629-22D3-B7EF-66F2-E6CB22C1B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4B4BC-FE3E-BBE3-5C88-877D4C2AA7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57/73</a:t>
            </a:r>
          </a:p>
        </p:txBody>
      </p:sp>
    </p:spTree>
    <p:extLst>
      <p:ext uri="{BB962C8B-B14F-4D97-AF65-F5344CB8AC3E}">
        <p14:creationId xmlns:p14="http://schemas.microsoft.com/office/powerpoint/2010/main" val="189302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E73A4-27AB-7555-B652-B3A046B92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3227B1-DF19-7528-5C2B-37585D766C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58/73</a:t>
            </a:r>
          </a:p>
        </p:txBody>
      </p:sp>
    </p:spTree>
    <p:extLst>
      <p:ext uri="{BB962C8B-B14F-4D97-AF65-F5344CB8AC3E}">
        <p14:creationId xmlns:p14="http://schemas.microsoft.com/office/powerpoint/2010/main" val="418448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B0603-F04F-2332-86CE-AE01A99BE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916B21-CB64-7EE5-34C9-ACCAFC39D5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59/73</a:t>
            </a:r>
          </a:p>
        </p:txBody>
      </p:sp>
    </p:spTree>
    <p:extLst>
      <p:ext uri="{BB962C8B-B14F-4D97-AF65-F5344CB8AC3E}">
        <p14:creationId xmlns:p14="http://schemas.microsoft.com/office/powerpoint/2010/main" val="42949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2296D-6BEC-E981-07B1-32A1DD4F1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69AF7-03DF-62A5-ADAF-7882465C35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6/73</a:t>
            </a:r>
          </a:p>
        </p:txBody>
      </p:sp>
    </p:spTree>
    <p:extLst>
      <p:ext uri="{BB962C8B-B14F-4D97-AF65-F5344CB8AC3E}">
        <p14:creationId xmlns:p14="http://schemas.microsoft.com/office/powerpoint/2010/main" val="147654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52996-084B-9DF9-8A7F-4140B213F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4FBA1-715D-F2E6-9048-D23699E0BD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60/73</a:t>
            </a:r>
          </a:p>
        </p:txBody>
      </p:sp>
    </p:spTree>
    <p:extLst>
      <p:ext uri="{BB962C8B-B14F-4D97-AF65-F5344CB8AC3E}">
        <p14:creationId xmlns:p14="http://schemas.microsoft.com/office/powerpoint/2010/main" val="61422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9ECF6-8D56-E765-AA97-7CC7F05E7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9B88C-597B-42B7-C505-08E51B4E50F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61/73</a:t>
            </a:r>
          </a:p>
        </p:txBody>
      </p:sp>
    </p:spTree>
    <p:extLst>
      <p:ext uri="{BB962C8B-B14F-4D97-AF65-F5344CB8AC3E}">
        <p14:creationId xmlns:p14="http://schemas.microsoft.com/office/powerpoint/2010/main" val="377315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27A4D-498E-F908-93BF-CFAAA8169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90C5B-6A4E-E6B2-F4EB-A977329B7B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62/73</a:t>
            </a:r>
          </a:p>
        </p:txBody>
      </p:sp>
    </p:spTree>
    <p:extLst>
      <p:ext uri="{BB962C8B-B14F-4D97-AF65-F5344CB8AC3E}">
        <p14:creationId xmlns:p14="http://schemas.microsoft.com/office/powerpoint/2010/main" val="311365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6BC56-344A-A63B-3484-3FC4825DC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0DE75-17FC-B7F1-504C-2745108286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63/73</a:t>
            </a:r>
          </a:p>
        </p:txBody>
      </p:sp>
    </p:spTree>
    <p:extLst>
      <p:ext uri="{BB962C8B-B14F-4D97-AF65-F5344CB8AC3E}">
        <p14:creationId xmlns:p14="http://schemas.microsoft.com/office/powerpoint/2010/main" val="328915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7ED87-B31D-C2D0-6329-CD29B71F5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2297B-94D4-511D-8522-ED070998A8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64/73</a:t>
            </a:r>
          </a:p>
        </p:txBody>
      </p:sp>
    </p:spTree>
    <p:extLst>
      <p:ext uri="{BB962C8B-B14F-4D97-AF65-F5344CB8AC3E}">
        <p14:creationId xmlns:p14="http://schemas.microsoft.com/office/powerpoint/2010/main" val="250196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79469-D1F8-9D00-74F2-2F35C587E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794D3A-F2DA-32A5-6C6A-F47A847F38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65/73</a:t>
            </a:r>
          </a:p>
        </p:txBody>
      </p:sp>
    </p:spTree>
    <p:extLst>
      <p:ext uri="{BB962C8B-B14F-4D97-AF65-F5344CB8AC3E}">
        <p14:creationId xmlns:p14="http://schemas.microsoft.com/office/powerpoint/2010/main" val="335123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68A39-8257-1BDC-E50F-528ADA7F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6CEAC-549F-580B-257B-FED43A6E4D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66/73</a:t>
            </a:r>
          </a:p>
        </p:txBody>
      </p:sp>
    </p:spTree>
    <p:extLst>
      <p:ext uri="{BB962C8B-B14F-4D97-AF65-F5344CB8AC3E}">
        <p14:creationId xmlns:p14="http://schemas.microsoft.com/office/powerpoint/2010/main" val="272531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D179D7-D3CA-CEE2-0F0F-34A0C181A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92066-653E-5159-815D-955F72FCDD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67/73</a:t>
            </a:r>
          </a:p>
        </p:txBody>
      </p:sp>
    </p:spTree>
    <p:extLst>
      <p:ext uri="{BB962C8B-B14F-4D97-AF65-F5344CB8AC3E}">
        <p14:creationId xmlns:p14="http://schemas.microsoft.com/office/powerpoint/2010/main" val="8814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B0FBA-47C9-5E3C-9100-64FAFB68C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" y="0"/>
            <a:ext cx="1077190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9122FC-28AC-9088-B195-B55E81127A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68/73</a:t>
            </a:r>
          </a:p>
        </p:txBody>
      </p:sp>
    </p:spTree>
    <p:extLst>
      <p:ext uri="{BB962C8B-B14F-4D97-AF65-F5344CB8AC3E}">
        <p14:creationId xmlns:p14="http://schemas.microsoft.com/office/powerpoint/2010/main" val="126485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6F54E-5724-9251-CD11-1A6D2E031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B1F00-3557-B094-858F-4D938B6E050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69/73</a:t>
            </a:r>
          </a:p>
        </p:txBody>
      </p:sp>
    </p:spTree>
    <p:extLst>
      <p:ext uri="{BB962C8B-B14F-4D97-AF65-F5344CB8AC3E}">
        <p14:creationId xmlns:p14="http://schemas.microsoft.com/office/powerpoint/2010/main" val="349117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181ED-9F12-F5DC-1831-7997EA838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BBE01A-C0BE-9F48-0AD7-4D9182A8D5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7/73</a:t>
            </a:r>
          </a:p>
        </p:txBody>
      </p:sp>
    </p:spTree>
    <p:extLst>
      <p:ext uri="{BB962C8B-B14F-4D97-AF65-F5344CB8AC3E}">
        <p14:creationId xmlns:p14="http://schemas.microsoft.com/office/powerpoint/2010/main" val="411606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C56E4-C2BD-6596-D962-0335D4D3D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130B5-3A98-B11A-C7B2-3E589F0E15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70/73</a:t>
            </a:r>
          </a:p>
        </p:txBody>
      </p:sp>
    </p:spTree>
    <p:extLst>
      <p:ext uri="{BB962C8B-B14F-4D97-AF65-F5344CB8AC3E}">
        <p14:creationId xmlns:p14="http://schemas.microsoft.com/office/powerpoint/2010/main" val="116223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FD979-75A0-5A65-E513-DD89E3695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9F0FA-0288-E1B1-2814-C0DF21CB82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71/73</a:t>
            </a:r>
          </a:p>
        </p:txBody>
      </p:sp>
    </p:spTree>
    <p:extLst>
      <p:ext uri="{BB962C8B-B14F-4D97-AF65-F5344CB8AC3E}">
        <p14:creationId xmlns:p14="http://schemas.microsoft.com/office/powerpoint/2010/main" val="153165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169E0-F9D1-0040-0FBF-469219A78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DA4C4-DD9F-B994-149F-344F5891D3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72/73</a:t>
            </a:r>
          </a:p>
        </p:txBody>
      </p:sp>
    </p:spTree>
    <p:extLst>
      <p:ext uri="{BB962C8B-B14F-4D97-AF65-F5344CB8AC3E}">
        <p14:creationId xmlns:p14="http://schemas.microsoft.com/office/powerpoint/2010/main" val="82303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A3E71-702C-E75F-8C76-4923123BB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80620-7BF7-D8F8-47AB-9085CFFF29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73/73</a:t>
            </a:r>
          </a:p>
        </p:txBody>
      </p:sp>
    </p:spTree>
    <p:extLst>
      <p:ext uri="{BB962C8B-B14F-4D97-AF65-F5344CB8AC3E}">
        <p14:creationId xmlns:p14="http://schemas.microsoft.com/office/powerpoint/2010/main" val="264857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84F45-1CA7-A72B-FAA4-4A519BE7E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CA27B-70D6-85BF-73CE-276F9393D4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74/73</a:t>
            </a:r>
          </a:p>
        </p:txBody>
      </p:sp>
    </p:spTree>
    <p:extLst>
      <p:ext uri="{BB962C8B-B14F-4D97-AF65-F5344CB8AC3E}">
        <p14:creationId xmlns:p14="http://schemas.microsoft.com/office/powerpoint/2010/main" val="113373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22607-1ABA-0E75-E501-F101C056F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9B80B2-E4A0-E2F7-3E4F-8D64BE9A59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8/73</a:t>
            </a:r>
          </a:p>
        </p:txBody>
      </p:sp>
    </p:spTree>
    <p:extLst>
      <p:ext uri="{BB962C8B-B14F-4D97-AF65-F5344CB8AC3E}">
        <p14:creationId xmlns:p14="http://schemas.microsoft.com/office/powerpoint/2010/main" val="314086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F7914-FCB5-8066-0B7A-115C499D8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D0602-5555-2263-2C9F-453F87CA6E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9/73</a:t>
            </a:r>
          </a:p>
        </p:txBody>
      </p:sp>
    </p:spTree>
    <p:extLst>
      <p:ext uri="{BB962C8B-B14F-4D97-AF65-F5344CB8AC3E}">
        <p14:creationId xmlns:p14="http://schemas.microsoft.com/office/powerpoint/2010/main" val="174949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Widescreen</PresentationFormat>
  <Paragraphs>220</Paragraphs>
  <Slides>74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2023-02-14T17:07:11Z</dcterms:created>
  <dcterms:modified xsi:type="dcterms:W3CDTF">2023-02-14T17:07:11Z</dcterms:modified>
</cp:coreProperties>
</file>