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7" r:id="rId3"/>
    <p:sldId id="258" r:id="rId4"/>
    <p:sldId id="264" r:id="rId5"/>
    <p:sldId id="263" r:id="rId6"/>
    <p:sldId id="266" r:id="rId7"/>
    <p:sldId id="259" r:id="rId8"/>
    <p:sldId id="262" r:id="rId9"/>
  </p:sldIdLst>
  <p:sldSz cx="10080625" cy="7559675"/>
  <p:notesSz cx="7772400" cy="10058400"/>
  <p:defaultTextStyle>
    <a:defPPr>
      <a:defRPr lang="en-GB"/>
    </a:defPPr>
    <a:lvl1pPr algn="l" defTabSz="449263" rtl="0" fontAlgn="base" hangingPunct="0">
      <a:lnSpc>
        <a:spcPct val="104000"/>
      </a:lnSpc>
      <a:spcBef>
        <a:spcPct val="0"/>
      </a:spcBef>
      <a:spcAft>
        <a:spcPct val="0"/>
      </a:spcAft>
      <a:buClr>
        <a:srgbClr val="000000"/>
      </a:buClr>
      <a:buSzPct val="45000"/>
      <a:buFont typeface="Wingdings" panose="05000000000000000000" pitchFamily="2" charset="2"/>
      <a:defRPr kern="1200">
        <a:solidFill>
          <a:schemeClr val="tx1"/>
        </a:solidFill>
        <a:latin typeface="Arial" panose="020B0604020202020204" pitchFamily="34" charset="0"/>
        <a:ea typeface="+mn-ea"/>
        <a:cs typeface="DejaVu Sans" charset="0"/>
      </a:defRPr>
    </a:lvl1pPr>
    <a:lvl2pPr marL="431800" indent="-215900" algn="l" defTabSz="449263" rtl="0" fontAlgn="base" hangingPunct="0">
      <a:lnSpc>
        <a:spcPct val="104000"/>
      </a:lnSpc>
      <a:spcBef>
        <a:spcPct val="0"/>
      </a:spcBef>
      <a:spcAft>
        <a:spcPct val="0"/>
      </a:spcAft>
      <a:buClr>
        <a:srgbClr val="000000"/>
      </a:buClr>
      <a:buSzPct val="45000"/>
      <a:buFont typeface="Wingdings" panose="05000000000000000000" pitchFamily="2" charset="2"/>
      <a:defRPr kern="1200">
        <a:solidFill>
          <a:schemeClr val="tx1"/>
        </a:solidFill>
        <a:latin typeface="Arial" panose="020B0604020202020204" pitchFamily="34" charset="0"/>
        <a:ea typeface="+mn-ea"/>
        <a:cs typeface="DejaVu Sans" charset="0"/>
      </a:defRPr>
    </a:lvl2pPr>
    <a:lvl3pPr marL="647700" indent="-215900" algn="l" defTabSz="449263" rtl="0" fontAlgn="base" hangingPunct="0">
      <a:lnSpc>
        <a:spcPct val="104000"/>
      </a:lnSpc>
      <a:spcBef>
        <a:spcPct val="0"/>
      </a:spcBef>
      <a:spcAft>
        <a:spcPct val="0"/>
      </a:spcAft>
      <a:buClr>
        <a:srgbClr val="000000"/>
      </a:buClr>
      <a:buSzPct val="45000"/>
      <a:buFont typeface="Wingdings" panose="05000000000000000000" pitchFamily="2" charset="2"/>
      <a:defRPr kern="1200">
        <a:solidFill>
          <a:schemeClr val="tx1"/>
        </a:solidFill>
        <a:latin typeface="Arial" panose="020B0604020202020204" pitchFamily="34" charset="0"/>
        <a:ea typeface="+mn-ea"/>
        <a:cs typeface="DejaVu Sans" charset="0"/>
      </a:defRPr>
    </a:lvl3pPr>
    <a:lvl4pPr marL="863600" indent="-215900" algn="l" defTabSz="449263" rtl="0" fontAlgn="base" hangingPunct="0">
      <a:lnSpc>
        <a:spcPct val="104000"/>
      </a:lnSpc>
      <a:spcBef>
        <a:spcPct val="0"/>
      </a:spcBef>
      <a:spcAft>
        <a:spcPct val="0"/>
      </a:spcAft>
      <a:buClr>
        <a:srgbClr val="000000"/>
      </a:buClr>
      <a:buSzPct val="45000"/>
      <a:buFont typeface="Wingdings" panose="05000000000000000000" pitchFamily="2" charset="2"/>
      <a:defRPr kern="1200">
        <a:solidFill>
          <a:schemeClr val="tx1"/>
        </a:solidFill>
        <a:latin typeface="Arial" panose="020B0604020202020204" pitchFamily="34" charset="0"/>
        <a:ea typeface="+mn-ea"/>
        <a:cs typeface="DejaVu Sans" charset="0"/>
      </a:defRPr>
    </a:lvl4pPr>
    <a:lvl5pPr marL="1079500" indent="-215900" algn="l" defTabSz="449263" rtl="0" fontAlgn="base" hangingPunct="0">
      <a:lnSpc>
        <a:spcPct val="104000"/>
      </a:lnSpc>
      <a:spcBef>
        <a:spcPct val="0"/>
      </a:spcBef>
      <a:spcAft>
        <a:spcPct val="0"/>
      </a:spcAft>
      <a:buClr>
        <a:srgbClr val="000000"/>
      </a:buClr>
      <a:buSzPct val="45000"/>
      <a:buFont typeface="Wingdings" panose="05000000000000000000" pitchFamily="2" charset="2"/>
      <a:defRPr kern="1200">
        <a:solidFill>
          <a:schemeClr val="tx1"/>
        </a:solidFill>
        <a:latin typeface="Arial" panose="020B0604020202020204" pitchFamily="34" charset="0"/>
        <a:ea typeface="+mn-ea"/>
        <a:cs typeface="DejaVu Sans" charset="0"/>
      </a:defRPr>
    </a:lvl5pPr>
    <a:lvl6pPr marL="2286000" algn="l" defTabSz="914400" rtl="0" eaLnBrk="1" latinLnBrk="0" hangingPunct="1">
      <a:defRPr kern="1200">
        <a:solidFill>
          <a:schemeClr val="tx1"/>
        </a:solidFill>
        <a:latin typeface="Arial" panose="020B0604020202020204" pitchFamily="34" charset="0"/>
        <a:ea typeface="+mn-ea"/>
        <a:cs typeface="DejaVu Sans" charset="0"/>
      </a:defRPr>
    </a:lvl6pPr>
    <a:lvl7pPr marL="2743200" algn="l" defTabSz="914400" rtl="0" eaLnBrk="1" latinLnBrk="0" hangingPunct="1">
      <a:defRPr kern="1200">
        <a:solidFill>
          <a:schemeClr val="tx1"/>
        </a:solidFill>
        <a:latin typeface="Arial" panose="020B0604020202020204" pitchFamily="34" charset="0"/>
        <a:ea typeface="+mn-ea"/>
        <a:cs typeface="DejaVu Sans" charset="0"/>
      </a:defRPr>
    </a:lvl7pPr>
    <a:lvl8pPr marL="3200400" algn="l" defTabSz="914400" rtl="0" eaLnBrk="1" latinLnBrk="0" hangingPunct="1">
      <a:defRPr kern="1200">
        <a:solidFill>
          <a:schemeClr val="tx1"/>
        </a:solidFill>
        <a:latin typeface="Arial" panose="020B0604020202020204" pitchFamily="34" charset="0"/>
        <a:ea typeface="+mn-ea"/>
        <a:cs typeface="DejaVu Sans" charset="0"/>
      </a:defRPr>
    </a:lvl8pPr>
    <a:lvl9pPr marL="3657600" algn="l" defTabSz="914400" rtl="0" eaLnBrk="1" latinLnBrk="0" hangingPunct="1">
      <a:defRPr kern="1200">
        <a:solidFill>
          <a:schemeClr val="tx1"/>
        </a:solidFill>
        <a:latin typeface="Arial" panose="020B0604020202020204" pitchFamily="34" charset="0"/>
        <a:ea typeface="+mn-ea"/>
        <a:cs typeface="DejaVu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7DD33"/>
    <a:srgbClr val="019905"/>
    <a:srgbClr val="C759FF"/>
    <a:srgbClr val="5DFFA6"/>
    <a:srgbClr val="FFB13D"/>
    <a:srgbClr val="E33F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9"/>
    <p:restoredTop sz="81181" autoAdjust="0"/>
  </p:normalViewPr>
  <p:slideViewPr>
    <p:cSldViewPr>
      <p:cViewPr varScale="1">
        <p:scale>
          <a:sx n="62" d="100"/>
          <a:sy n="62" d="100"/>
        </p:scale>
        <p:origin x="1326" y="7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0B9481C-D25E-4410-BEB6-B21E4CD95673}"/>
    <pc:docChg chg="modSld">
      <pc:chgData name="" userId="" providerId="" clId="Web-{00B9481C-D25E-4410-BEB6-B21E4CD95673}" dt="2019-08-30T00:13:17.474" v="16"/>
      <pc:docMkLst>
        <pc:docMk/>
      </pc:docMkLst>
      <pc:sldChg chg="addSp delSp modSp">
        <pc:chgData name="" userId="" providerId="" clId="Web-{00B9481C-D25E-4410-BEB6-B21E4CD95673}" dt="2019-08-30T00:13:17.474" v="16"/>
        <pc:sldMkLst>
          <pc:docMk/>
          <pc:sldMk cId="4046185967" sldId="266"/>
        </pc:sldMkLst>
        <pc:picChg chg="add del mod">
          <ac:chgData name="" userId="" providerId="" clId="Web-{00B9481C-D25E-4410-BEB6-B21E4CD95673}" dt="2019-08-30T00:11:33.220" v="5"/>
          <ac:picMkLst>
            <pc:docMk/>
            <pc:sldMk cId="4046185967" sldId="266"/>
            <ac:picMk id="2" creationId="{C133D187-5AFD-4365-AF53-985DCAE51DDB}"/>
          </ac:picMkLst>
        </pc:picChg>
        <pc:picChg chg="add mod modCrop">
          <ac:chgData name="" userId="" providerId="" clId="Web-{00B9481C-D25E-4410-BEB6-B21E4CD95673}" dt="2019-08-30T00:12:02.393" v="12"/>
          <ac:picMkLst>
            <pc:docMk/>
            <pc:sldMk cId="4046185967" sldId="266"/>
            <ac:picMk id="4" creationId="{FFE3740A-5AED-4363-B400-A9790FE0539C}"/>
          </ac:picMkLst>
        </pc:picChg>
        <pc:picChg chg="mod">
          <ac:chgData name="" userId="" providerId="" clId="Web-{00B9481C-D25E-4410-BEB6-B21E4CD95673}" dt="2019-08-30T00:10:38.703" v="0" actId="1076"/>
          <ac:picMkLst>
            <pc:docMk/>
            <pc:sldMk cId="4046185967" sldId="266"/>
            <ac:picMk id="5" creationId="{6EA7898E-67CB-45AE-A484-C023B377FEE8}"/>
          </ac:picMkLst>
        </pc:picChg>
        <pc:picChg chg="add del mod">
          <ac:chgData name="" userId="" providerId="" clId="Web-{00B9481C-D25E-4410-BEB6-B21E4CD95673}" dt="2019-08-30T00:13:17.474" v="16"/>
          <ac:picMkLst>
            <pc:docMk/>
            <pc:sldMk cId="4046185967" sldId="266"/>
            <ac:picMk id="7" creationId="{A699BECB-0C72-4F01-8B77-5281BC577723}"/>
          </ac:picMkLst>
        </pc:picChg>
      </pc:sldChg>
    </pc:docChg>
  </pc:docChgLst>
  <pc:docChgLst>
    <pc:chgData clId="Web-{2E5359E4-7B52-48D4-BA06-71E53F1A197B}"/>
    <pc:docChg chg="modSld">
      <pc:chgData name="" userId="" providerId="" clId="Web-{2E5359E4-7B52-48D4-BA06-71E53F1A197B}" dt="2018-09-03T18:55:33.124" v="25" actId="1076"/>
      <pc:docMkLst>
        <pc:docMk/>
      </pc:docMkLst>
      <pc:sldChg chg="addSp delSp modSp">
        <pc:chgData name="" userId="" providerId="" clId="Web-{2E5359E4-7B52-48D4-BA06-71E53F1A197B}" dt="2018-09-03T18:55:33.124" v="25" actId="1076"/>
        <pc:sldMkLst>
          <pc:docMk/>
          <pc:sldMk cId="0" sldId="259"/>
        </pc:sldMkLst>
        <pc:spChg chg="mod">
          <ac:chgData name="" userId="" providerId="" clId="Web-{2E5359E4-7B52-48D4-BA06-71E53F1A197B}" dt="2018-09-03T18:55:30.750" v="24" actId="1076"/>
          <ac:spMkLst>
            <pc:docMk/>
            <pc:sldMk cId="0" sldId="259"/>
            <ac:spMk id="14" creationId="{DCF2D086-B09B-4EF1-9B4D-51F60B1B3320}"/>
          </ac:spMkLst>
        </pc:spChg>
        <pc:spChg chg="mod">
          <ac:chgData name="" userId="" providerId="" clId="Web-{2E5359E4-7B52-48D4-BA06-71E53F1A197B}" dt="2018-09-03T18:55:14.503" v="21" actId="1076"/>
          <ac:spMkLst>
            <pc:docMk/>
            <pc:sldMk cId="0" sldId="259"/>
            <ac:spMk id="6148" creationId="{B9A422AB-2E31-44DF-8175-3F44AAAFD198}"/>
          </ac:spMkLst>
        </pc:spChg>
        <pc:spChg chg="mod">
          <ac:chgData name="" userId="" providerId="" clId="Web-{2E5359E4-7B52-48D4-BA06-71E53F1A197B}" dt="2018-09-03T18:55:33.124" v="25" actId="1076"/>
          <ac:spMkLst>
            <pc:docMk/>
            <pc:sldMk cId="0" sldId="259"/>
            <ac:spMk id="6152" creationId="{CE513CC6-EF57-4AF0-A7E3-6AA92B57ECDF}"/>
          </ac:spMkLst>
        </pc:spChg>
        <pc:spChg chg="mod">
          <ac:chgData name="" userId="" providerId="" clId="Web-{2E5359E4-7B52-48D4-BA06-71E53F1A197B}" dt="2018-09-03T18:55:18.627" v="22" actId="1076"/>
          <ac:spMkLst>
            <pc:docMk/>
            <pc:sldMk cId="0" sldId="259"/>
            <ac:spMk id="6153" creationId="{E6AC7A23-6E34-48EC-9294-3C5B408AF5ED}"/>
          </ac:spMkLst>
        </pc:spChg>
        <pc:picChg chg="add mod">
          <ac:chgData name="" userId="" providerId="" clId="Web-{2E5359E4-7B52-48D4-BA06-71E53F1A197B}" dt="2018-09-03T18:55:05.661" v="20" actId="1076"/>
          <ac:picMkLst>
            <pc:docMk/>
            <pc:sldMk cId="0" sldId="259"/>
            <ac:picMk id="2" creationId="{C3475CF8-C281-46D4-9B42-403C64ECC889}"/>
          </ac:picMkLst>
        </pc:picChg>
        <pc:picChg chg="del">
          <ac:chgData name="" userId="" providerId="" clId="Web-{2E5359E4-7B52-48D4-BA06-71E53F1A197B}" dt="2018-09-03T18:54:51.148" v="15" actId="1076"/>
          <ac:picMkLst>
            <pc:docMk/>
            <pc:sldMk cId="0" sldId="259"/>
            <ac:picMk id="3" creationId="{45C15E4A-4070-4D0B-9D9A-D30F254353B6}"/>
          </ac:picMkLst>
        </pc:picChg>
        <pc:picChg chg="add del mod">
          <ac:chgData name="" userId="" providerId="" clId="Web-{2E5359E4-7B52-48D4-BA06-71E53F1A197B}" dt="2018-09-03T18:54:33.495" v="10" actId="1076"/>
          <ac:picMkLst>
            <pc:docMk/>
            <pc:sldMk cId="0" sldId="259"/>
            <ac:picMk id="5" creationId="{9261B09B-4FBE-47FE-BFC2-EAFB208B944B}"/>
          </ac:picMkLst>
        </pc:picChg>
        <pc:picChg chg="add del mod">
          <ac:chgData name="" userId="" providerId="" clId="Web-{2E5359E4-7B52-48D4-BA06-71E53F1A197B}" dt="2018-09-03T18:54:32.401" v="9" actId="1076"/>
          <ac:picMkLst>
            <pc:docMk/>
            <pc:sldMk cId="0" sldId="259"/>
            <ac:picMk id="7" creationId="{7A0BD711-8A60-48FC-85BB-707B3BDECC76}"/>
          </ac:picMkLst>
        </pc:picChg>
        <pc:picChg chg="add del mod">
          <ac:chgData name="" userId="" providerId="" clId="Web-{2E5359E4-7B52-48D4-BA06-71E53F1A197B}" dt="2018-09-03T18:54:30.699" v="8" actId="1076"/>
          <ac:picMkLst>
            <pc:docMk/>
            <pc:sldMk cId="0" sldId="259"/>
            <ac:picMk id="9" creationId="{4F216BA1-81B8-4D16-8149-06937C10C566}"/>
          </ac:picMkLst>
        </pc:picChg>
      </pc:sldChg>
    </pc:docChg>
  </pc:docChgLst>
  <pc:docChgLst>
    <pc:chgData clId="Web-{9133F672-69A0-4AA6-94D9-3973EC96C3AE}"/>
    <pc:docChg chg="modSld">
      <pc:chgData name="" userId="" providerId="" clId="Web-{9133F672-69A0-4AA6-94D9-3973EC96C3AE}" dt="2019-08-29T23:56:56.045" v="11"/>
      <pc:docMkLst>
        <pc:docMk/>
      </pc:docMkLst>
      <pc:sldChg chg="addSp delSp modSp">
        <pc:chgData name="" userId="" providerId="" clId="Web-{9133F672-69A0-4AA6-94D9-3973EC96C3AE}" dt="2019-08-29T23:51:03.328" v="3" actId="14100"/>
        <pc:sldMkLst>
          <pc:docMk/>
          <pc:sldMk cId="0" sldId="259"/>
        </pc:sldMkLst>
        <pc:picChg chg="del">
          <ac:chgData name="" userId="" providerId="" clId="Web-{9133F672-69A0-4AA6-94D9-3973EC96C3AE}" dt="2019-08-29T23:50:17.671" v="0"/>
          <ac:picMkLst>
            <pc:docMk/>
            <pc:sldMk cId="0" sldId="259"/>
            <ac:picMk id="2" creationId="{C3475CF8-C281-46D4-9B42-403C64ECC889}"/>
          </ac:picMkLst>
        </pc:picChg>
        <pc:picChg chg="add mod">
          <ac:chgData name="" userId="" providerId="" clId="Web-{9133F672-69A0-4AA6-94D9-3973EC96C3AE}" dt="2019-08-29T23:51:03.328" v="3" actId="14100"/>
          <ac:picMkLst>
            <pc:docMk/>
            <pc:sldMk cId="0" sldId="259"/>
            <ac:picMk id="3" creationId="{7C79DE8A-C7C7-478F-B0C7-C3208C092B68}"/>
          </ac:picMkLst>
        </pc:picChg>
      </pc:sldChg>
      <pc:sldChg chg="addSp delSp modSp">
        <pc:chgData name="" userId="" providerId="" clId="Web-{9133F672-69A0-4AA6-94D9-3973EC96C3AE}" dt="2019-08-29T23:56:56.045" v="11"/>
        <pc:sldMkLst>
          <pc:docMk/>
          <pc:sldMk cId="4046185967" sldId="266"/>
        </pc:sldMkLst>
        <pc:picChg chg="add del mod">
          <ac:chgData name="" userId="" providerId="" clId="Web-{9133F672-69A0-4AA6-94D9-3973EC96C3AE}" dt="2019-08-29T23:56:56.045" v="11"/>
          <ac:picMkLst>
            <pc:docMk/>
            <pc:sldMk cId="4046185967" sldId="266"/>
            <ac:picMk id="2" creationId="{C8E7442A-DD49-4273-BC70-D89604D43B1A}"/>
          </ac:picMkLst>
        </pc:picChg>
        <pc:picChg chg="mod">
          <ac:chgData name="" userId="" providerId="" clId="Web-{9133F672-69A0-4AA6-94D9-3973EC96C3AE}" dt="2019-08-29T23:52:17.878" v="8" actId="1076"/>
          <ac:picMkLst>
            <pc:docMk/>
            <pc:sldMk cId="4046185967" sldId="266"/>
            <ac:picMk id="5" creationId="{6EA7898E-67CB-45AE-A484-C023B377FEE8}"/>
          </ac:picMkLst>
        </pc:picChg>
        <pc:picChg chg="del">
          <ac:chgData name="" userId="" providerId="" clId="Web-{9133F672-69A0-4AA6-94D9-3973EC96C3AE}" dt="2019-08-29T23:52:12.284" v="6"/>
          <ac:picMkLst>
            <pc:docMk/>
            <pc:sldMk cId="4046185967" sldId="266"/>
            <ac:picMk id="6" creationId="{DB7212B2-3425-4B22-9D7A-0D3C09D637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38D29288-5BEF-406F-9629-2EB745DC0316}"/>
              </a:ext>
            </a:extLst>
          </p:cNvPr>
          <p:cNvSpPr>
            <a:spLocks noGrp="1" noRot="1" noChangeAspect="1" noChangeArrowheads="1"/>
          </p:cNvSpPr>
          <p:nvPr>
            <p:ph type="sldImg"/>
          </p:nvPr>
        </p:nvSpPr>
        <p:spPr bwMode="auto">
          <a:xfrm>
            <a:off x="1371600" y="763588"/>
            <a:ext cx="5027613"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0" name="Rectangle 2">
            <a:extLst>
              <a:ext uri="{FF2B5EF4-FFF2-40B4-BE49-F238E27FC236}">
                <a16:creationId xmlns:a16="http://schemas.microsoft.com/office/drawing/2014/main" id="{9ABC8374-BC34-4377-8FCC-11E0285FCC5E}"/>
              </a:ext>
            </a:extLst>
          </p:cNvPr>
          <p:cNvSpPr>
            <a:spLocks noGrp="1" noChangeArrowheads="1"/>
          </p:cNvSpPr>
          <p:nvPr>
            <p:ph type="body"/>
          </p:nvPr>
        </p:nvSpPr>
        <p:spPr bwMode="auto">
          <a:xfrm>
            <a:off x="777875" y="4776788"/>
            <a:ext cx="6216650" cy="45243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a:extLst>
              <a:ext uri="{FF2B5EF4-FFF2-40B4-BE49-F238E27FC236}">
                <a16:creationId xmlns:a16="http://schemas.microsoft.com/office/drawing/2014/main" id="{3A627E73-ACCF-41B9-8E04-C8E17A50F361}"/>
              </a:ext>
            </a:extLst>
          </p:cNvPr>
          <p:cNvSpPr>
            <a:spLocks noGrp="1" noChangeArrowheads="1"/>
          </p:cNvSpPr>
          <p:nvPr>
            <p:ph type="hdr"/>
          </p:nvPr>
        </p:nvSpPr>
        <p:spPr bwMode="auto">
          <a:xfrm>
            <a:off x="0"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102000"/>
              </a:lnSpc>
              <a:buFont typeface="Wingdings" pitchFamily="-65" charset="2"/>
              <a:buNone/>
              <a:tabLst>
                <a:tab pos="723900" algn="l"/>
                <a:tab pos="1447800" algn="l"/>
                <a:tab pos="2171700" algn="l"/>
                <a:tab pos="2895600" algn="l"/>
              </a:tabLst>
              <a:defRPr sz="1400">
                <a:solidFill>
                  <a:srgbClr val="000000"/>
                </a:solidFill>
                <a:latin typeface="Times New Roman" pitchFamily="-65" charset="0"/>
                <a:ea typeface="DejaVu Sans" charset="0"/>
                <a:cs typeface="DejaVu Sans" charset="0"/>
              </a:defRPr>
            </a:lvl1pPr>
          </a:lstStyle>
          <a:p>
            <a:pPr>
              <a:defRPr/>
            </a:pPr>
            <a:endParaRPr lang="en-CA"/>
          </a:p>
        </p:txBody>
      </p:sp>
      <p:sp>
        <p:nvSpPr>
          <p:cNvPr id="2052" name="Rectangle 4">
            <a:extLst>
              <a:ext uri="{FF2B5EF4-FFF2-40B4-BE49-F238E27FC236}">
                <a16:creationId xmlns:a16="http://schemas.microsoft.com/office/drawing/2014/main" id="{3DE518EE-DFAA-4EF9-8F9D-A1196EC6AD60}"/>
              </a:ext>
            </a:extLst>
          </p:cNvPr>
          <p:cNvSpPr>
            <a:spLocks noGrp="1" noChangeArrowheads="1"/>
          </p:cNvSpPr>
          <p:nvPr>
            <p:ph type="dt"/>
          </p:nvPr>
        </p:nvSpPr>
        <p:spPr bwMode="auto">
          <a:xfrm>
            <a:off x="4398963"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102000"/>
              </a:lnSpc>
              <a:buFont typeface="Wingdings" pitchFamily="-65" charset="2"/>
              <a:buNone/>
              <a:tabLst>
                <a:tab pos="723900" algn="l"/>
                <a:tab pos="1447800" algn="l"/>
                <a:tab pos="2171700" algn="l"/>
                <a:tab pos="2895600" algn="l"/>
              </a:tabLst>
              <a:defRPr sz="1400">
                <a:solidFill>
                  <a:srgbClr val="000000"/>
                </a:solidFill>
                <a:latin typeface="Times New Roman" pitchFamily="-65" charset="0"/>
                <a:ea typeface="DejaVu Sans" charset="0"/>
                <a:cs typeface="DejaVu Sans" charset="0"/>
              </a:defRPr>
            </a:lvl1pPr>
          </a:lstStyle>
          <a:p>
            <a:pPr>
              <a:defRPr/>
            </a:pPr>
            <a:endParaRPr lang="en-CA"/>
          </a:p>
        </p:txBody>
      </p:sp>
      <p:sp>
        <p:nvSpPr>
          <p:cNvPr id="2053" name="Rectangle 5">
            <a:extLst>
              <a:ext uri="{FF2B5EF4-FFF2-40B4-BE49-F238E27FC236}">
                <a16:creationId xmlns:a16="http://schemas.microsoft.com/office/drawing/2014/main" id="{4EAF0CEC-319F-475E-BAD1-A2BBE63DDC86}"/>
              </a:ext>
            </a:extLst>
          </p:cNvPr>
          <p:cNvSpPr>
            <a:spLocks noGrp="1" noChangeArrowheads="1"/>
          </p:cNvSpPr>
          <p:nvPr>
            <p:ph type="ftr"/>
          </p:nvPr>
        </p:nvSpPr>
        <p:spPr bwMode="auto">
          <a:xfrm>
            <a:off x="0"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102000"/>
              </a:lnSpc>
              <a:buFont typeface="Wingdings" pitchFamily="-65" charset="2"/>
              <a:buNone/>
              <a:tabLst>
                <a:tab pos="723900" algn="l"/>
                <a:tab pos="1447800" algn="l"/>
                <a:tab pos="2171700" algn="l"/>
                <a:tab pos="2895600" algn="l"/>
              </a:tabLst>
              <a:defRPr sz="1400">
                <a:solidFill>
                  <a:srgbClr val="000000"/>
                </a:solidFill>
                <a:latin typeface="Times New Roman" pitchFamily="-65" charset="0"/>
                <a:ea typeface="DejaVu Sans" charset="0"/>
                <a:cs typeface="DejaVu Sans" charset="0"/>
              </a:defRPr>
            </a:lvl1pPr>
          </a:lstStyle>
          <a:p>
            <a:pPr>
              <a:defRPr/>
            </a:pPr>
            <a:endParaRPr lang="en-CA"/>
          </a:p>
        </p:txBody>
      </p:sp>
      <p:sp>
        <p:nvSpPr>
          <p:cNvPr id="2054" name="Rectangle 6">
            <a:extLst>
              <a:ext uri="{FF2B5EF4-FFF2-40B4-BE49-F238E27FC236}">
                <a16:creationId xmlns:a16="http://schemas.microsoft.com/office/drawing/2014/main" id="{B046EB1F-F5CC-4C49-9C6A-9D535D04ACF9}"/>
              </a:ext>
            </a:extLst>
          </p:cNvPr>
          <p:cNvSpPr>
            <a:spLocks noGrp="1" noChangeArrowheads="1"/>
          </p:cNvSpPr>
          <p:nvPr>
            <p:ph type="sldNum"/>
          </p:nvPr>
        </p:nvSpPr>
        <p:spPr bwMode="auto">
          <a:xfrm>
            <a:off x="4398963"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102000"/>
              </a:lnSpc>
              <a:tabLst>
                <a:tab pos="723900" algn="l"/>
                <a:tab pos="1447800" algn="l"/>
                <a:tab pos="2171700" algn="l"/>
                <a:tab pos="2895600" algn="l"/>
              </a:tabLst>
              <a:defRPr sz="1400">
                <a:solidFill>
                  <a:srgbClr val="000000"/>
                </a:solidFill>
                <a:latin typeface="Times New Roman" panose="02020603050405020304" pitchFamily="18" charset="0"/>
              </a:defRPr>
            </a:lvl1pPr>
          </a:lstStyle>
          <a:p>
            <a:fld id="{CF510F3E-E422-4C7D-91D0-FBF31CA8F67A}"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pitchFamily="-65" charset="-128"/>
        <a:cs typeface="ＭＳ Ｐゴシック" pitchFamily="-65" charset="-128"/>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pitchFamily="-65"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pitchFamily="-65"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pitchFamily="-65"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D021BF27-43CD-408E-B146-D48FBE99CFD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716F1607-441F-490B-B25A-FAB29ACA3A17}" type="slidenum">
              <a:rPr lang="en-CA" altLang="en-US">
                <a:solidFill>
                  <a:srgbClr val="000000"/>
                </a:solidFill>
                <a:latin typeface="Times New Roman" panose="02020603050405020304" pitchFamily="18" charset="0"/>
                <a:ea typeface="ＭＳ Ｐゴシック" panose="020B0600070205080204" pitchFamily="34" charset="-128"/>
              </a:rPr>
              <a:pPr eaLnBrk="1"/>
              <a:t>1</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0243" name="Text Box 1">
            <a:extLst>
              <a:ext uri="{FF2B5EF4-FFF2-40B4-BE49-F238E27FC236}">
                <a16:creationId xmlns:a16="http://schemas.microsoft.com/office/drawing/2014/main" id="{952D65E6-33D9-4399-89E5-4C0875E5CCA9}"/>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0244" name="Text Box 2">
            <a:extLst>
              <a:ext uri="{FF2B5EF4-FFF2-40B4-BE49-F238E27FC236}">
                <a16:creationId xmlns:a16="http://schemas.microsoft.com/office/drawing/2014/main" id="{AEFBE5A8-26C7-4119-89A1-90717AFF920E}"/>
              </a:ext>
            </a:extLst>
          </p:cNvPr>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C7424CDF-39A7-4E34-A088-8C410D3209C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892068D6-6865-4233-80E9-818D9A69FD25}" type="slidenum">
              <a:rPr lang="en-CA" altLang="en-US">
                <a:solidFill>
                  <a:srgbClr val="000000"/>
                </a:solidFill>
                <a:latin typeface="Times New Roman" panose="02020603050405020304" pitchFamily="18" charset="0"/>
                <a:ea typeface="ＭＳ Ｐゴシック" panose="020B0600070205080204" pitchFamily="34" charset="-128"/>
              </a:rPr>
              <a:pPr eaLnBrk="1"/>
              <a:t>2</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1267" name="Text Box 1">
            <a:extLst>
              <a:ext uri="{FF2B5EF4-FFF2-40B4-BE49-F238E27FC236}">
                <a16:creationId xmlns:a16="http://schemas.microsoft.com/office/drawing/2014/main" id="{8B32947A-512C-4B37-A813-4C0A34A5C524}"/>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1268" name="Text Box 2">
            <a:extLst>
              <a:ext uri="{FF2B5EF4-FFF2-40B4-BE49-F238E27FC236}">
                <a16:creationId xmlns:a16="http://schemas.microsoft.com/office/drawing/2014/main" id="{58504018-2511-414F-AB2B-58A17A3941CA}"/>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a:latin typeface="Times New Roman" panose="02020603050405020304" pitchFamily="18" charset="0"/>
                <a:ea typeface="ＭＳ Ｐゴシック" panose="020B0600070205080204" pitchFamily="34" charset="-128"/>
              </a:rPr>
              <a:t>Let’s talk science is a national not-for-profit organization which aims to get children and youth across Canada, interested, excited, and engages in science, technology, engineering and math. In our science outreach program graduate and undergraduate student volunteers go out into the community to deliver hands on science activities.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25AB3660-AD20-4D06-93B4-C5A56DAC61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4B2D0CCE-80D6-470A-8681-C3E2CB0DF902}" type="slidenum">
              <a:rPr lang="en-CA" altLang="en-US">
                <a:solidFill>
                  <a:srgbClr val="000000"/>
                </a:solidFill>
                <a:latin typeface="Times New Roman" panose="02020603050405020304" pitchFamily="18" charset="0"/>
                <a:ea typeface="ＭＳ Ｐゴシック" panose="020B0600070205080204" pitchFamily="34" charset="-128"/>
              </a:rPr>
              <a:pPr eaLnBrk="1"/>
              <a:t>3</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2291" name="Text Box 1">
            <a:extLst>
              <a:ext uri="{FF2B5EF4-FFF2-40B4-BE49-F238E27FC236}">
                <a16:creationId xmlns:a16="http://schemas.microsoft.com/office/drawing/2014/main" id="{C238E238-D69F-4F98-B6DF-D41D60ED1E7B}"/>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2292" name="Text Box 2">
            <a:extLst>
              <a:ext uri="{FF2B5EF4-FFF2-40B4-BE49-F238E27FC236}">
                <a16:creationId xmlns:a16="http://schemas.microsoft.com/office/drawing/2014/main" id="{E14AEB8A-7D26-4641-AA77-77AB31A5CA48}"/>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latin typeface="Times New Roman" panose="02020603050405020304" pitchFamily="18" charset="0"/>
                <a:ea typeface="ＭＳ Ｐゴシック" panose="020B0600070205080204" pitchFamily="34" charset="-128"/>
              </a:rPr>
              <a:t>*Also mention workshop development, if you’re passionate about a certain STEM topic or have a fun hands-on way to illustrate it, and you want support, resources, materials, and an audience to test it with!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01A06A2-B458-4340-A3D7-D5967D179ECD}"/>
              </a:ext>
            </a:extLst>
          </p:cNvPr>
          <p:cNvSpPr>
            <a:spLocks noGrp="1" noRot="1" noChangeAspect="1" noTextEdit="1"/>
          </p:cNvSpPr>
          <p:nvPr>
            <p:ph type="sldImg"/>
          </p:nvPr>
        </p:nvSpPr>
        <p:spPr/>
      </p:sp>
      <p:sp>
        <p:nvSpPr>
          <p:cNvPr id="15363" name="Notes Placeholder 2">
            <a:extLst>
              <a:ext uri="{FF2B5EF4-FFF2-40B4-BE49-F238E27FC236}">
                <a16:creationId xmlns:a16="http://schemas.microsoft.com/office/drawing/2014/main" id="{B996D87F-47AD-43C4-9CDC-F98C25AF68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Times New Roman" panose="02020603050405020304" pitchFamily="18" charset="0"/>
                <a:ea typeface="ＭＳ Ｐゴシック" panose="020B0600070205080204" pitchFamily="34" charset="-128"/>
              </a:rPr>
              <a:t>Mention volunteers from all disciplines (Schulich, biology, chemistry, physics, engineering, geography, computer science, math)</a:t>
            </a:r>
          </a:p>
          <a:p>
            <a:r>
              <a:rPr lang="en-CA" altLang="en-US">
                <a:latin typeface="Times New Roman" panose="02020603050405020304" pitchFamily="18" charset="0"/>
                <a:ea typeface="ＭＳ Ｐゴシック" panose="020B0600070205080204" pitchFamily="34" charset="-128"/>
              </a:rPr>
              <a:t>Mention we do all sorts of activities (biology, chemistry, health, engineering, physics, earth science, computer science)</a:t>
            </a:r>
          </a:p>
          <a:p>
            <a:r>
              <a:rPr lang="en-CA" altLang="en-US">
                <a:latin typeface="Times New Roman" panose="02020603050405020304" pitchFamily="18" charset="0"/>
                <a:ea typeface="ＭＳ Ｐゴシック" panose="020B0600070205080204" pitchFamily="34" charset="-128"/>
              </a:rPr>
              <a:t>Activities </a:t>
            </a:r>
          </a:p>
          <a:p>
            <a:endParaRPr lang="en-CA" altLang="en-US">
              <a:latin typeface="Times New Roman" panose="02020603050405020304" pitchFamily="18" charset="0"/>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16955A55-2E61-4838-8AAA-133777994E4A}"/>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E6387CE0-C22F-4D56-9CCE-ED530DA5454E}" type="slidenum">
              <a:rPr lang="en-CA" altLang="en-US">
                <a:solidFill>
                  <a:srgbClr val="000000"/>
                </a:solidFill>
                <a:latin typeface="Times New Roman" panose="02020603050405020304" pitchFamily="18" charset="0"/>
              </a:rPr>
              <a:pPr eaLnBrk="1"/>
              <a:t>4</a:t>
            </a:fld>
            <a:endParaRPr lang="en-CA" altLang="en-US">
              <a:solidFill>
                <a:srgbClr val="000000"/>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27DEFB3D-DCED-4CE4-9E8C-29D50498294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FA57CE1C-5FA4-480E-9EA3-6558A930E4E8}" type="slidenum">
              <a:rPr lang="en-CA" altLang="en-US">
                <a:solidFill>
                  <a:srgbClr val="000000"/>
                </a:solidFill>
                <a:latin typeface="Times New Roman" panose="02020603050405020304" pitchFamily="18" charset="0"/>
                <a:ea typeface="ＭＳ Ｐゴシック" panose="020B0600070205080204" pitchFamily="34" charset="-128"/>
              </a:rPr>
              <a:pPr eaLnBrk="1"/>
              <a:t>5</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3315" name="Text Box 1">
            <a:extLst>
              <a:ext uri="{FF2B5EF4-FFF2-40B4-BE49-F238E27FC236}">
                <a16:creationId xmlns:a16="http://schemas.microsoft.com/office/drawing/2014/main" id="{AA4D4934-1472-4D89-9E7B-80F87CD4A4D9}"/>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3316" name="Text Box 2">
            <a:extLst>
              <a:ext uri="{FF2B5EF4-FFF2-40B4-BE49-F238E27FC236}">
                <a16:creationId xmlns:a16="http://schemas.microsoft.com/office/drawing/2014/main" id="{852E2FF9-3AD2-4D79-9BE2-B90E1A7F936F}"/>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27DEFB3D-DCED-4CE4-9E8C-29D50498294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FA57CE1C-5FA4-480E-9EA3-6558A930E4E8}" type="slidenum">
              <a:rPr lang="en-CA" altLang="en-US">
                <a:solidFill>
                  <a:srgbClr val="000000"/>
                </a:solidFill>
                <a:latin typeface="Times New Roman" panose="02020603050405020304" pitchFamily="18" charset="0"/>
                <a:ea typeface="ＭＳ Ｐゴシック" panose="020B0600070205080204" pitchFamily="34" charset="-128"/>
              </a:rPr>
              <a:pPr eaLnBrk="1"/>
              <a:t>6</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3315" name="Text Box 1">
            <a:extLst>
              <a:ext uri="{FF2B5EF4-FFF2-40B4-BE49-F238E27FC236}">
                <a16:creationId xmlns:a16="http://schemas.microsoft.com/office/drawing/2014/main" id="{AA4D4934-1472-4D89-9E7B-80F87CD4A4D9}"/>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3316" name="Text Box 2">
            <a:extLst>
              <a:ext uri="{FF2B5EF4-FFF2-40B4-BE49-F238E27FC236}">
                <a16:creationId xmlns:a16="http://schemas.microsoft.com/office/drawing/2014/main" id="{852E2FF9-3AD2-4D79-9BE2-B90E1A7F936F}"/>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2"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CA" altLang="en-US" dirty="0"/>
              <a:t>The Let’s Talk Science Challenge is run at over 20 locations by volunteers, it’s a day of science trivia and hands-on challenges for grades 6-8</a:t>
            </a:r>
            <a:r>
              <a:rPr lang="en-US" altLang="en-US" baseline="0" dirty="0"/>
              <a:t>. Last year we hosted over 250 grade 6-8 students from across London and surrounding areas. </a:t>
            </a:r>
            <a:endParaRPr lang="en-US" altLang="en-US" sz="1400" dirty="0"/>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7315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2A9DA243-8405-4836-9C2D-6972AD231A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336AE750-FE35-48EA-8BD9-4BF0AA68C8A7}" type="slidenum">
              <a:rPr lang="en-CA" altLang="en-US">
                <a:solidFill>
                  <a:srgbClr val="000000"/>
                </a:solidFill>
                <a:latin typeface="Times New Roman" panose="02020603050405020304" pitchFamily="18" charset="0"/>
                <a:ea typeface="ＭＳ Ｐゴシック" panose="020B0600070205080204" pitchFamily="34" charset="-128"/>
              </a:rPr>
              <a:pPr eaLnBrk="1"/>
              <a:t>7</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4339" name="Text Box 1">
            <a:extLst>
              <a:ext uri="{FF2B5EF4-FFF2-40B4-BE49-F238E27FC236}">
                <a16:creationId xmlns:a16="http://schemas.microsoft.com/office/drawing/2014/main" id="{EAE65161-38A0-4D68-B02D-E44536438843}"/>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4340" name="Text Box 2">
            <a:extLst>
              <a:ext uri="{FF2B5EF4-FFF2-40B4-BE49-F238E27FC236}">
                <a16:creationId xmlns:a16="http://schemas.microsoft.com/office/drawing/2014/main" id="{CC649E52-5CC2-4CB4-A10C-38CC2281EBA1}"/>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AF07F7C6-9BFF-4949-982B-08447DB2BC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3E878F74-4AC3-463B-B9A8-4B9BB1683B72}" type="slidenum">
              <a:rPr lang="en-CA" altLang="en-US">
                <a:solidFill>
                  <a:srgbClr val="000000"/>
                </a:solidFill>
                <a:latin typeface="Times New Roman" panose="02020603050405020304" pitchFamily="18" charset="0"/>
                <a:ea typeface="ＭＳ Ｐゴシック" panose="020B0600070205080204" pitchFamily="34" charset="-128"/>
              </a:rPr>
              <a:pPr eaLnBrk="1"/>
              <a:t>8</a:t>
            </a:fld>
            <a:endParaRPr lang="en-CA" altLang="en-US">
              <a:solidFill>
                <a:srgbClr val="000000"/>
              </a:solidFill>
              <a:latin typeface="Times New Roman" panose="02020603050405020304" pitchFamily="18" charset="0"/>
              <a:ea typeface="ＭＳ Ｐゴシック" panose="020B0600070205080204" pitchFamily="34" charset="-128"/>
            </a:endParaRPr>
          </a:p>
        </p:txBody>
      </p:sp>
      <p:sp>
        <p:nvSpPr>
          <p:cNvPr id="16387" name="Text Box 1">
            <a:extLst>
              <a:ext uri="{FF2B5EF4-FFF2-40B4-BE49-F238E27FC236}">
                <a16:creationId xmlns:a16="http://schemas.microsoft.com/office/drawing/2014/main" id="{C4974EA9-D162-4D4F-95DA-32F039BC6403}"/>
              </a:ext>
            </a:extLst>
          </p:cNvPr>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16388" name="Text Box 2">
            <a:extLst>
              <a:ext uri="{FF2B5EF4-FFF2-40B4-BE49-F238E27FC236}">
                <a16:creationId xmlns:a16="http://schemas.microsoft.com/office/drawing/2014/main" id="{9F243CC9-459D-4797-B257-70767FB8E43D}"/>
              </a:ext>
            </a:extLst>
          </p:cNvPr>
          <p:cNvSpPr>
            <a:spLocks noGrp="1" noChangeArrowheads="1"/>
          </p:cNvSpPr>
          <p:nvPr>
            <p:ph type="body" idx="1"/>
          </p:nvPr>
        </p:nvSpPr>
        <p:spPr>
          <a:xfrm>
            <a:off x="777875" y="4776788"/>
            <a:ext cx="6218238"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CA"/>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3">
            <a:extLst>
              <a:ext uri="{FF2B5EF4-FFF2-40B4-BE49-F238E27FC236}">
                <a16:creationId xmlns:a16="http://schemas.microsoft.com/office/drawing/2014/main" id="{B6E063C2-45A1-4D26-9AE2-74E3AB55C702}"/>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9C202BB6-7FD7-495A-B5C8-396F110680D1}"/>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69BF2124-66B9-43FE-89DD-878B2685310C}"/>
              </a:ext>
            </a:extLst>
          </p:cNvPr>
          <p:cNvSpPr>
            <a:spLocks noGrp="1" noChangeArrowheads="1"/>
          </p:cNvSpPr>
          <p:nvPr>
            <p:ph type="sldNum" idx="12"/>
          </p:nvPr>
        </p:nvSpPr>
        <p:spPr>
          <a:ln/>
        </p:spPr>
        <p:txBody>
          <a:bodyPr/>
          <a:lstStyle>
            <a:lvl1pPr>
              <a:defRPr/>
            </a:lvl1pPr>
          </a:lstStyle>
          <a:p>
            <a:fld id="{0A1C2EDB-1FF2-4DB2-9A05-AB49B7F66361}" type="slidenum">
              <a:rPr lang="en-CA" altLang="en-US"/>
              <a:pPr/>
              <a:t>‹#›</a:t>
            </a:fld>
            <a:endParaRPr lang="en-CA" altLang="en-US"/>
          </a:p>
        </p:txBody>
      </p:sp>
    </p:spTree>
    <p:extLst>
      <p:ext uri="{BB962C8B-B14F-4D97-AF65-F5344CB8AC3E}">
        <p14:creationId xmlns:p14="http://schemas.microsoft.com/office/powerpoint/2010/main" val="87294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3">
            <a:extLst>
              <a:ext uri="{FF2B5EF4-FFF2-40B4-BE49-F238E27FC236}">
                <a16:creationId xmlns:a16="http://schemas.microsoft.com/office/drawing/2014/main" id="{694EA46C-69A1-4362-92EF-C4B5A1260E00}"/>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2B7B2F67-3BF9-406C-8840-B9741B639B77}"/>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55CAAAA4-A87C-4ABD-B2E4-02F3C24719F0}"/>
              </a:ext>
            </a:extLst>
          </p:cNvPr>
          <p:cNvSpPr>
            <a:spLocks noGrp="1" noChangeArrowheads="1"/>
          </p:cNvSpPr>
          <p:nvPr>
            <p:ph type="sldNum" idx="12"/>
          </p:nvPr>
        </p:nvSpPr>
        <p:spPr>
          <a:ln/>
        </p:spPr>
        <p:txBody>
          <a:bodyPr/>
          <a:lstStyle>
            <a:lvl1pPr>
              <a:defRPr/>
            </a:lvl1pPr>
          </a:lstStyle>
          <a:p>
            <a:fld id="{EA891DF9-0750-4522-9E9C-438AD1D2A670}" type="slidenum">
              <a:rPr lang="en-CA" altLang="en-US"/>
              <a:pPr/>
              <a:t>‹#›</a:t>
            </a:fld>
            <a:endParaRPr lang="en-CA" altLang="en-US"/>
          </a:p>
        </p:txBody>
      </p:sp>
    </p:spTree>
    <p:extLst>
      <p:ext uri="{BB962C8B-B14F-4D97-AF65-F5344CB8AC3E}">
        <p14:creationId xmlns:p14="http://schemas.microsoft.com/office/powerpoint/2010/main" val="34257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3">
            <a:extLst>
              <a:ext uri="{FF2B5EF4-FFF2-40B4-BE49-F238E27FC236}">
                <a16:creationId xmlns:a16="http://schemas.microsoft.com/office/drawing/2014/main" id="{D8BF84A2-A40B-4E58-9D45-1A1131828335}"/>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BC43FAAF-4213-4414-A39F-9E6CA324B573}"/>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BABB87F5-0401-4D30-A2F8-3A6A200CFB41}"/>
              </a:ext>
            </a:extLst>
          </p:cNvPr>
          <p:cNvSpPr>
            <a:spLocks noGrp="1" noChangeArrowheads="1"/>
          </p:cNvSpPr>
          <p:nvPr>
            <p:ph type="sldNum" idx="12"/>
          </p:nvPr>
        </p:nvSpPr>
        <p:spPr>
          <a:ln/>
        </p:spPr>
        <p:txBody>
          <a:bodyPr/>
          <a:lstStyle>
            <a:lvl1pPr>
              <a:defRPr/>
            </a:lvl1pPr>
          </a:lstStyle>
          <a:p>
            <a:fld id="{13369CA4-3C67-42F4-9E15-E2AE5DDE4A54}" type="slidenum">
              <a:rPr lang="en-CA" altLang="en-US"/>
              <a:pPr/>
              <a:t>‹#›</a:t>
            </a:fld>
            <a:endParaRPr lang="en-CA" altLang="en-US"/>
          </a:p>
        </p:txBody>
      </p:sp>
    </p:spTree>
    <p:extLst>
      <p:ext uri="{BB962C8B-B14F-4D97-AF65-F5344CB8AC3E}">
        <p14:creationId xmlns:p14="http://schemas.microsoft.com/office/powerpoint/2010/main" val="327942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9387" cy="1260475"/>
          </a:xfrm>
        </p:spPr>
        <p:txBody>
          <a:bodyPr/>
          <a:lstStyle/>
          <a:p>
            <a:r>
              <a:rPr lang="en-CA"/>
              <a:t>Click to edit Master title style</a:t>
            </a:r>
            <a:endParaRPr lang="en-US"/>
          </a:p>
        </p:txBody>
      </p:sp>
      <p:sp>
        <p:nvSpPr>
          <p:cNvPr id="3" name="Rectangle 3">
            <a:extLst>
              <a:ext uri="{FF2B5EF4-FFF2-40B4-BE49-F238E27FC236}">
                <a16:creationId xmlns:a16="http://schemas.microsoft.com/office/drawing/2014/main" id="{D4FEF47A-4816-44FD-8B65-1D8E4F4BF8CF}"/>
              </a:ext>
            </a:extLst>
          </p:cNvPr>
          <p:cNvSpPr>
            <a:spLocks noGrp="1" noChangeArrowheads="1"/>
          </p:cNvSpPr>
          <p:nvPr>
            <p:ph type="dt" idx="10"/>
          </p:nvPr>
        </p:nvSpPr>
        <p:spPr>
          <a:ln/>
        </p:spPr>
        <p:txBody>
          <a:bodyPr/>
          <a:lstStyle>
            <a:lvl1pPr>
              <a:defRPr/>
            </a:lvl1pPr>
          </a:lstStyle>
          <a:p>
            <a:pPr>
              <a:defRPr/>
            </a:pPr>
            <a:endParaRPr lang="en-CA"/>
          </a:p>
        </p:txBody>
      </p:sp>
      <p:sp>
        <p:nvSpPr>
          <p:cNvPr id="4" name="Rectangle 4">
            <a:extLst>
              <a:ext uri="{FF2B5EF4-FFF2-40B4-BE49-F238E27FC236}">
                <a16:creationId xmlns:a16="http://schemas.microsoft.com/office/drawing/2014/main" id="{8AD25BEF-1AF1-4FF6-A31F-4C06B00145BB}"/>
              </a:ext>
            </a:extLst>
          </p:cNvPr>
          <p:cNvSpPr>
            <a:spLocks noGrp="1" noChangeArrowheads="1"/>
          </p:cNvSpPr>
          <p:nvPr>
            <p:ph type="ftr" idx="11"/>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221EB3AD-C52C-47AD-AAA6-653BB016344D}"/>
              </a:ext>
            </a:extLst>
          </p:cNvPr>
          <p:cNvSpPr>
            <a:spLocks noGrp="1" noChangeArrowheads="1"/>
          </p:cNvSpPr>
          <p:nvPr>
            <p:ph type="sldNum" idx="12"/>
          </p:nvPr>
        </p:nvSpPr>
        <p:spPr>
          <a:ln/>
        </p:spPr>
        <p:txBody>
          <a:bodyPr/>
          <a:lstStyle>
            <a:lvl1pPr>
              <a:defRPr/>
            </a:lvl1pPr>
          </a:lstStyle>
          <a:p>
            <a:fld id="{A44256B0-510B-40DA-86DA-640D4248E52E}" type="slidenum">
              <a:rPr lang="en-CA" altLang="en-US"/>
              <a:pPr/>
              <a:t>‹#›</a:t>
            </a:fld>
            <a:endParaRPr lang="en-CA" altLang="en-US"/>
          </a:p>
        </p:txBody>
      </p:sp>
    </p:spTree>
    <p:extLst>
      <p:ext uri="{BB962C8B-B14F-4D97-AF65-F5344CB8AC3E}">
        <p14:creationId xmlns:p14="http://schemas.microsoft.com/office/powerpoint/2010/main" val="67482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9387" cy="1260475"/>
          </a:xfrm>
        </p:spPr>
        <p:txBody>
          <a:bodyPr/>
          <a:lstStyle/>
          <a:p>
            <a:r>
              <a:rPr lang="en-CA"/>
              <a:t>Click to edit Master title style</a:t>
            </a:r>
            <a:endParaRPr lang="en-US"/>
          </a:p>
        </p:txBody>
      </p:sp>
      <p:sp>
        <p:nvSpPr>
          <p:cNvPr id="3" name="Chart Placeholder 2"/>
          <p:cNvSpPr>
            <a:spLocks noGrp="1"/>
          </p:cNvSpPr>
          <p:nvPr>
            <p:ph type="chart" idx="1"/>
          </p:nvPr>
        </p:nvSpPr>
        <p:spPr>
          <a:xfrm>
            <a:off x="503238" y="1768475"/>
            <a:ext cx="9069387" cy="4987925"/>
          </a:xfrm>
        </p:spPr>
        <p:txBody>
          <a:bodyPr/>
          <a:lstStyle/>
          <a:p>
            <a:pPr lvl="0"/>
            <a:endParaRPr lang="en-US" noProof="0"/>
          </a:p>
        </p:txBody>
      </p:sp>
      <p:sp>
        <p:nvSpPr>
          <p:cNvPr id="4" name="Rectangle 3">
            <a:extLst>
              <a:ext uri="{FF2B5EF4-FFF2-40B4-BE49-F238E27FC236}">
                <a16:creationId xmlns:a16="http://schemas.microsoft.com/office/drawing/2014/main" id="{17BB20E1-3C3D-4176-8051-AEE28B96FECE}"/>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A13EAD80-23FB-490C-84E9-AFC73B87A554}"/>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FAA880D0-CD27-42A1-B3C9-CA6FB75B7660}"/>
              </a:ext>
            </a:extLst>
          </p:cNvPr>
          <p:cNvSpPr>
            <a:spLocks noGrp="1" noChangeArrowheads="1"/>
          </p:cNvSpPr>
          <p:nvPr>
            <p:ph type="sldNum" idx="12"/>
          </p:nvPr>
        </p:nvSpPr>
        <p:spPr>
          <a:ln/>
        </p:spPr>
        <p:txBody>
          <a:bodyPr/>
          <a:lstStyle>
            <a:lvl1pPr>
              <a:defRPr/>
            </a:lvl1pPr>
          </a:lstStyle>
          <a:p>
            <a:fld id="{90B29CC9-02E4-4ADD-97F0-A1B16620795A}" type="slidenum">
              <a:rPr lang="en-CA" altLang="en-US"/>
              <a:pPr/>
              <a:t>‹#›</a:t>
            </a:fld>
            <a:endParaRPr lang="en-CA" altLang="en-US"/>
          </a:p>
        </p:txBody>
      </p:sp>
    </p:spTree>
    <p:extLst>
      <p:ext uri="{BB962C8B-B14F-4D97-AF65-F5344CB8AC3E}">
        <p14:creationId xmlns:p14="http://schemas.microsoft.com/office/powerpoint/2010/main" val="3583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3">
            <a:extLst>
              <a:ext uri="{FF2B5EF4-FFF2-40B4-BE49-F238E27FC236}">
                <a16:creationId xmlns:a16="http://schemas.microsoft.com/office/drawing/2014/main" id="{AC69A2D8-58C7-4F00-A1A9-754B9AA4A3EF}"/>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5669417A-3EB9-4A7A-9152-071944825EEF}"/>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9DC7B11F-F4A2-49D2-9176-2C83A6E60E3C}"/>
              </a:ext>
            </a:extLst>
          </p:cNvPr>
          <p:cNvSpPr>
            <a:spLocks noGrp="1" noChangeArrowheads="1"/>
          </p:cNvSpPr>
          <p:nvPr>
            <p:ph type="sldNum" idx="12"/>
          </p:nvPr>
        </p:nvSpPr>
        <p:spPr>
          <a:ln/>
        </p:spPr>
        <p:txBody>
          <a:bodyPr/>
          <a:lstStyle>
            <a:lvl1pPr>
              <a:defRPr/>
            </a:lvl1pPr>
          </a:lstStyle>
          <a:p>
            <a:fld id="{B8F72C4D-90DF-4F25-AE42-AA05EC3013C9}" type="slidenum">
              <a:rPr lang="en-CA" altLang="en-US"/>
              <a:pPr/>
              <a:t>‹#›</a:t>
            </a:fld>
            <a:endParaRPr lang="en-CA" altLang="en-US"/>
          </a:p>
        </p:txBody>
      </p:sp>
    </p:spTree>
    <p:extLst>
      <p:ext uri="{BB962C8B-B14F-4D97-AF65-F5344CB8AC3E}">
        <p14:creationId xmlns:p14="http://schemas.microsoft.com/office/powerpoint/2010/main" val="313588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3">
            <a:extLst>
              <a:ext uri="{FF2B5EF4-FFF2-40B4-BE49-F238E27FC236}">
                <a16:creationId xmlns:a16="http://schemas.microsoft.com/office/drawing/2014/main" id="{2050850D-240F-40A9-9127-A5F7934505F2}"/>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4">
            <a:extLst>
              <a:ext uri="{FF2B5EF4-FFF2-40B4-BE49-F238E27FC236}">
                <a16:creationId xmlns:a16="http://schemas.microsoft.com/office/drawing/2014/main" id="{CB1A94E0-CAED-4B54-8C38-46A6BE6A1D5A}"/>
              </a:ext>
            </a:extLst>
          </p:cNvPr>
          <p:cNvSpPr>
            <a:spLocks noGrp="1" noChangeArrowheads="1"/>
          </p:cNvSpPr>
          <p:nvPr>
            <p:ph type="ftr" idx="11"/>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6EBAAAED-7584-4F07-8CEC-7FB2C48B2F6C}"/>
              </a:ext>
            </a:extLst>
          </p:cNvPr>
          <p:cNvSpPr>
            <a:spLocks noGrp="1" noChangeArrowheads="1"/>
          </p:cNvSpPr>
          <p:nvPr>
            <p:ph type="sldNum" idx="12"/>
          </p:nvPr>
        </p:nvSpPr>
        <p:spPr>
          <a:ln/>
        </p:spPr>
        <p:txBody>
          <a:bodyPr/>
          <a:lstStyle>
            <a:lvl1pPr>
              <a:defRPr/>
            </a:lvl1pPr>
          </a:lstStyle>
          <a:p>
            <a:fld id="{EAD81CCF-728B-4080-A8AE-20E42FCC8D00}" type="slidenum">
              <a:rPr lang="en-CA" altLang="en-US"/>
              <a:pPr/>
              <a:t>‹#›</a:t>
            </a:fld>
            <a:endParaRPr lang="en-CA" altLang="en-US"/>
          </a:p>
        </p:txBody>
      </p:sp>
    </p:spTree>
    <p:extLst>
      <p:ext uri="{BB962C8B-B14F-4D97-AF65-F5344CB8AC3E}">
        <p14:creationId xmlns:p14="http://schemas.microsoft.com/office/powerpoint/2010/main" val="133298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3">
            <a:extLst>
              <a:ext uri="{FF2B5EF4-FFF2-40B4-BE49-F238E27FC236}">
                <a16:creationId xmlns:a16="http://schemas.microsoft.com/office/drawing/2014/main" id="{657167D3-C85A-43FC-BC5E-14257ED7B3D0}"/>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4">
            <a:extLst>
              <a:ext uri="{FF2B5EF4-FFF2-40B4-BE49-F238E27FC236}">
                <a16:creationId xmlns:a16="http://schemas.microsoft.com/office/drawing/2014/main" id="{A241ABE8-D032-44E7-BE2A-99BCC083CA77}"/>
              </a:ext>
            </a:extLst>
          </p:cNvPr>
          <p:cNvSpPr>
            <a:spLocks noGrp="1" noChangeArrowheads="1"/>
          </p:cNvSpPr>
          <p:nvPr>
            <p:ph type="ftr" idx="11"/>
          </p:nvPr>
        </p:nvSpPr>
        <p:spPr>
          <a:ln/>
        </p:spPr>
        <p:txBody>
          <a:bodyPr/>
          <a:lstStyle>
            <a:lvl1pPr>
              <a:defRPr/>
            </a:lvl1pPr>
          </a:lstStyle>
          <a:p>
            <a:pPr>
              <a:defRPr/>
            </a:pPr>
            <a:endParaRPr lang="en-CA"/>
          </a:p>
        </p:txBody>
      </p:sp>
      <p:sp>
        <p:nvSpPr>
          <p:cNvPr id="7" name="Rectangle 5">
            <a:extLst>
              <a:ext uri="{FF2B5EF4-FFF2-40B4-BE49-F238E27FC236}">
                <a16:creationId xmlns:a16="http://schemas.microsoft.com/office/drawing/2014/main" id="{284FCCBF-0E57-4B0F-8B67-0805F09F6E9B}"/>
              </a:ext>
            </a:extLst>
          </p:cNvPr>
          <p:cNvSpPr>
            <a:spLocks noGrp="1" noChangeArrowheads="1"/>
          </p:cNvSpPr>
          <p:nvPr>
            <p:ph type="sldNum" idx="12"/>
          </p:nvPr>
        </p:nvSpPr>
        <p:spPr>
          <a:ln/>
        </p:spPr>
        <p:txBody>
          <a:bodyPr/>
          <a:lstStyle>
            <a:lvl1pPr>
              <a:defRPr/>
            </a:lvl1pPr>
          </a:lstStyle>
          <a:p>
            <a:fld id="{105BB14B-AEA2-43FD-A96C-7AF83DD3FC78}" type="slidenum">
              <a:rPr lang="en-CA" altLang="en-US"/>
              <a:pPr/>
              <a:t>‹#›</a:t>
            </a:fld>
            <a:endParaRPr lang="en-CA" altLang="en-US"/>
          </a:p>
        </p:txBody>
      </p:sp>
    </p:spTree>
    <p:extLst>
      <p:ext uri="{BB962C8B-B14F-4D97-AF65-F5344CB8AC3E}">
        <p14:creationId xmlns:p14="http://schemas.microsoft.com/office/powerpoint/2010/main" val="228742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3">
            <a:extLst>
              <a:ext uri="{FF2B5EF4-FFF2-40B4-BE49-F238E27FC236}">
                <a16:creationId xmlns:a16="http://schemas.microsoft.com/office/drawing/2014/main" id="{8F937FC6-906E-40E2-9D60-514D2976CB27}"/>
              </a:ext>
            </a:extLst>
          </p:cNvPr>
          <p:cNvSpPr>
            <a:spLocks noGrp="1" noChangeArrowheads="1"/>
          </p:cNvSpPr>
          <p:nvPr>
            <p:ph type="dt" idx="10"/>
          </p:nvPr>
        </p:nvSpPr>
        <p:spPr>
          <a:ln/>
        </p:spPr>
        <p:txBody>
          <a:bodyPr/>
          <a:lstStyle>
            <a:lvl1pPr>
              <a:defRPr/>
            </a:lvl1pPr>
          </a:lstStyle>
          <a:p>
            <a:pPr>
              <a:defRPr/>
            </a:pPr>
            <a:endParaRPr lang="en-CA"/>
          </a:p>
        </p:txBody>
      </p:sp>
      <p:sp>
        <p:nvSpPr>
          <p:cNvPr id="8" name="Rectangle 4">
            <a:extLst>
              <a:ext uri="{FF2B5EF4-FFF2-40B4-BE49-F238E27FC236}">
                <a16:creationId xmlns:a16="http://schemas.microsoft.com/office/drawing/2014/main" id="{56109605-46D2-40C0-9C23-E4E3FE5F83B7}"/>
              </a:ext>
            </a:extLst>
          </p:cNvPr>
          <p:cNvSpPr>
            <a:spLocks noGrp="1" noChangeArrowheads="1"/>
          </p:cNvSpPr>
          <p:nvPr>
            <p:ph type="ftr" idx="11"/>
          </p:nvPr>
        </p:nvSpPr>
        <p:spPr>
          <a:ln/>
        </p:spPr>
        <p:txBody>
          <a:bodyPr/>
          <a:lstStyle>
            <a:lvl1pPr>
              <a:defRPr/>
            </a:lvl1pPr>
          </a:lstStyle>
          <a:p>
            <a:pPr>
              <a:defRPr/>
            </a:pPr>
            <a:endParaRPr lang="en-CA"/>
          </a:p>
        </p:txBody>
      </p:sp>
      <p:sp>
        <p:nvSpPr>
          <p:cNvPr id="9" name="Rectangle 5">
            <a:extLst>
              <a:ext uri="{FF2B5EF4-FFF2-40B4-BE49-F238E27FC236}">
                <a16:creationId xmlns:a16="http://schemas.microsoft.com/office/drawing/2014/main" id="{048A9FBB-CC45-45A7-91CB-95BD1996E717}"/>
              </a:ext>
            </a:extLst>
          </p:cNvPr>
          <p:cNvSpPr>
            <a:spLocks noGrp="1" noChangeArrowheads="1"/>
          </p:cNvSpPr>
          <p:nvPr>
            <p:ph type="sldNum" idx="12"/>
          </p:nvPr>
        </p:nvSpPr>
        <p:spPr>
          <a:ln/>
        </p:spPr>
        <p:txBody>
          <a:bodyPr/>
          <a:lstStyle>
            <a:lvl1pPr>
              <a:defRPr/>
            </a:lvl1pPr>
          </a:lstStyle>
          <a:p>
            <a:fld id="{3CA3F3A7-5180-4DB1-A0C4-9804C950560A}" type="slidenum">
              <a:rPr lang="en-CA" altLang="en-US"/>
              <a:pPr/>
              <a:t>‹#›</a:t>
            </a:fld>
            <a:endParaRPr lang="en-CA" altLang="en-US"/>
          </a:p>
        </p:txBody>
      </p:sp>
    </p:spTree>
    <p:extLst>
      <p:ext uri="{BB962C8B-B14F-4D97-AF65-F5344CB8AC3E}">
        <p14:creationId xmlns:p14="http://schemas.microsoft.com/office/powerpoint/2010/main" val="362310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3">
            <a:extLst>
              <a:ext uri="{FF2B5EF4-FFF2-40B4-BE49-F238E27FC236}">
                <a16:creationId xmlns:a16="http://schemas.microsoft.com/office/drawing/2014/main" id="{0EF04A8A-297D-455D-8DF6-7803D5BC2DB1}"/>
              </a:ext>
            </a:extLst>
          </p:cNvPr>
          <p:cNvSpPr>
            <a:spLocks noGrp="1" noChangeArrowheads="1"/>
          </p:cNvSpPr>
          <p:nvPr>
            <p:ph type="dt" idx="10"/>
          </p:nvPr>
        </p:nvSpPr>
        <p:spPr>
          <a:ln/>
        </p:spPr>
        <p:txBody>
          <a:bodyPr/>
          <a:lstStyle>
            <a:lvl1pPr>
              <a:defRPr/>
            </a:lvl1pPr>
          </a:lstStyle>
          <a:p>
            <a:pPr>
              <a:defRPr/>
            </a:pPr>
            <a:endParaRPr lang="en-CA"/>
          </a:p>
        </p:txBody>
      </p:sp>
      <p:sp>
        <p:nvSpPr>
          <p:cNvPr id="4" name="Rectangle 4">
            <a:extLst>
              <a:ext uri="{FF2B5EF4-FFF2-40B4-BE49-F238E27FC236}">
                <a16:creationId xmlns:a16="http://schemas.microsoft.com/office/drawing/2014/main" id="{3B4836A1-754D-428E-B396-29A9696EC991}"/>
              </a:ext>
            </a:extLst>
          </p:cNvPr>
          <p:cNvSpPr>
            <a:spLocks noGrp="1" noChangeArrowheads="1"/>
          </p:cNvSpPr>
          <p:nvPr>
            <p:ph type="ftr" idx="11"/>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51ECBC45-32CE-433C-9014-D3F6CB2AEBA3}"/>
              </a:ext>
            </a:extLst>
          </p:cNvPr>
          <p:cNvSpPr>
            <a:spLocks noGrp="1" noChangeArrowheads="1"/>
          </p:cNvSpPr>
          <p:nvPr>
            <p:ph type="sldNum" idx="12"/>
          </p:nvPr>
        </p:nvSpPr>
        <p:spPr>
          <a:ln/>
        </p:spPr>
        <p:txBody>
          <a:bodyPr/>
          <a:lstStyle>
            <a:lvl1pPr>
              <a:defRPr/>
            </a:lvl1pPr>
          </a:lstStyle>
          <a:p>
            <a:fld id="{44FD3017-72B7-426B-BF31-266C21728A45}" type="slidenum">
              <a:rPr lang="en-CA" altLang="en-US"/>
              <a:pPr/>
              <a:t>‹#›</a:t>
            </a:fld>
            <a:endParaRPr lang="en-CA" altLang="en-US"/>
          </a:p>
        </p:txBody>
      </p:sp>
    </p:spTree>
    <p:extLst>
      <p:ext uri="{BB962C8B-B14F-4D97-AF65-F5344CB8AC3E}">
        <p14:creationId xmlns:p14="http://schemas.microsoft.com/office/powerpoint/2010/main" val="311986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440EE4F-2B5E-4D74-8D55-8E166968948E}"/>
              </a:ext>
            </a:extLst>
          </p:cNvPr>
          <p:cNvSpPr>
            <a:spLocks noGrp="1" noChangeArrowheads="1"/>
          </p:cNvSpPr>
          <p:nvPr>
            <p:ph type="dt" idx="10"/>
          </p:nvPr>
        </p:nvSpPr>
        <p:spPr>
          <a:ln/>
        </p:spPr>
        <p:txBody>
          <a:bodyPr/>
          <a:lstStyle>
            <a:lvl1pPr>
              <a:defRPr/>
            </a:lvl1pPr>
          </a:lstStyle>
          <a:p>
            <a:pPr>
              <a:defRPr/>
            </a:pPr>
            <a:endParaRPr lang="en-CA"/>
          </a:p>
        </p:txBody>
      </p:sp>
      <p:sp>
        <p:nvSpPr>
          <p:cNvPr id="3" name="Rectangle 4">
            <a:extLst>
              <a:ext uri="{FF2B5EF4-FFF2-40B4-BE49-F238E27FC236}">
                <a16:creationId xmlns:a16="http://schemas.microsoft.com/office/drawing/2014/main" id="{A5FC854E-60C7-4CD0-95F7-FDA03987B3C8}"/>
              </a:ext>
            </a:extLst>
          </p:cNvPr>
          <p:cNvSpPr>
            <a:spLocks noGrp="1" noChangeArrowheads="1"/>
          </p:cNvSpPr>
          <p:nvPr>
            <p:ph type="ftr" idx="11"/>
          </p:nvPr>
        </p:nvSpPr>
        <p:spPr>
          <a:ln/>
        </p:spPr>
        <p:txBody>
          <a:bodyPr/>
          <a:lstStyle>
            <a:lvl1pPr>
              <a:defRPr/>
            </a:lvl1pPr>
          </a:lstStyle>
          <a:p>
            <a:pPr>
              <a:defRPr/>
            </a:pPr>
            <a:endParaRPr lang="en-CA"/>
          </a:p>
        </p:txBody>
      </p:sp>
      <p:sp>
        <p:nvSpPr>
          <p:cNvPr id="4" name="Rectangle 5">
            <a:extLst>
              <a:ext uri="{FF2B5EF4-FFF2-40B4-BE49-F238E27FC236}">
                <a16:creationId xmlns:a16="http://schemas.microsoft.com/office/drawing/2014/main" id="{DA1A043B-A396-40DA-93C2-108010840E55}"/>
              </a:ext>
            </a:extLst>
          </p:cNvPr>
          <p:cNvSpPr>
            <a:spLocks noGrp="1" noChangeArrowheads="1"/>
          </p:cNvSpPr>
          <p:nvPr>
            <p:ph type="sldNum" idx="12"/>
          </p:nvPr>
        </p:nvSpPr>
        <p:spPr>
          <a:ln/>
        </p:spPr>
        <p:txBody>
          <a:bodyPr/>
          <a:lstStyle>
            <a:lvl1pPr>
              <a:defRPr/>
            </a:lvl1pPr>
          </a:lstStyle>
          <a:p>
            <a:fld id="{ED2FA9DE-5027-4B2E-91A4-3D9038FE91B6}" type="slidenum">
              <a:rPr lang="en-CA" altLang="en-US"/>
              <a:pPr/>
              <a:t>‹#›</a:t>
            </a:fld>
            <a:endParaRPr lang="en-CA" altLang="en-US"/>
          </a:p>
        </p:txBody>
      </p:sp>
    </p:spTree>
    <p:extLst>
      <p:ext uri="{BB962C8B-B14F-4D97-AF65-F5344CB8AC3E}">
        <p14:creationId xmlns:p14="http://schemas.microsoft.com/office/powerpoint/2010/main" val="141632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3">
            <a:extLst>
              <a:ext uri="{FF2B5EF4-FFF2-40B4-BE49-F238E27FC236}">
                <a16:creationId xmlns:a16="http://schemas.microsoft.com/office/drawing/2014/main" id="{C17DD25D-A6CF-4848-8C55-C0A006862A53}"/>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4">
            <a:extLst>
              <a:ext uri="{FF2B5EF4-FFF2-40B4-BE49-F238E27FC236}">
                <a16:creationId xmlns:a16="http://schemas.microsoft.com/office/drawing/2014/main" id="{9027F316-E69B-476D-892C-5FB5DE4D5FF1}"/>
              </a:ext>
            </a:extLst>
          </p:cNvPr>
          <p:cNvSpPr>
            <a:spLocks noGrp="1" noChangeArrowheads="1"/>
          </p:cNvSpPr>
          <p:nvPr>
            <p:ph type="ftr" idx="11"/>
          </p:nvPr>
        </p:nvSpPr>
        <p:spPr>
          <a:ln/>
        </p:spPr>
        <p:txBody>
          <a:bodyPr/>
          <a:lstStyle>
            <a:lvl1pPr>
              <a:defRPr/>
            </a:lvl1pPr>
          </a:lstStyle>
          <a:p>
            <a:pPr>
              <a:defRPr/>
            </a:pPr>
            <a:endParaRPr lang="en-CA"/>
          </a:p>
        </p:txBody>
      </p:sp>
      <p:sp>
        <p:nvSpPr>
          <p:cNvPr id="7" name="Rectangle 5">
            <a:extLst>
              <a:ext uri="{FF2B5EF4-FFF2-40B4-BE49-F238E27FC236}">
                <a16:creationId xmlns:a16="http://schemas.microsoft.com/office/drawing/2014/main" id="{6C5C4002-2B94-4CEE-BBD5-B96EB1150E0C}"/>
              </a:ext>
            </a:extLst>
          </p:cNvPr>
          <p:cNvSpPr>
            <a:spLocks noGrp="1" noChangeArrowheads="1"/>
          </p:cNvSpPr>
          <p:nvPr>
            <p:ph type="sldNum" idx="12"/>
          </p:nvPr>
        </p:nvSpPr>
        <p:spPr>
          <a:ln/>
        </p:spPr>
        <p:txBody>
          <a:bodyPr/>
          <a:lstStyle>
            <a:lvl1pPr>
              <a:defRPr/>
            </a:lvl1pPr>
          </a:lstStyle>
          <a:p>
            <a:fld id="{7B6CEC40-F69F-42F3-B6B2-E894775E139A}" type="slidenum">
              <a:rPr lang="en-CA" altLang="en-US"/>
              <a:pPr/>
              <a:t>‹#›</a:t>
            </a:fld>
            <a:endParaRPr lang="en-CA" altLang="en-US"/>
          </a:p>
        </p:txBody>
      </p:sp>
    </p:spTree>
    <p:extLst>
      <p:ext uri="{BB962C8B-B14F-4D97-AF65-F5344CB8AC3E}">
        <p14:creationId xmlns:p14="http://schemas.microsoft.com/office/powerpoint/2010/main" val="206227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3">
            <a:extLst>
              <a:ext uri="{FF2B5EF4-FFF2-40B4-BE49-F238E27FC236}">
                <a16:creationId xmlns:a16="http://schemas.microsoft.com/office/drawing/2014/main" id="{1B5A0BFC-4E11-4F91-A9D2-E8E298A773C2}"/>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4">
            <a:extLst>
              <a:ext uri="{FF2B5EF4-FFF2-40B4-BE49-F238E27FC236}">
                <a16:creationId xmlns:a16="http://schemas.microsoft.com/office/drawing/2014/main" id="{EA4C75A0-467E-4469-AD26-6812DD4D46B4}"/>
              </a:ext>
            </a:extLst>
          </p:cNvPr>
          <p:cNvSpPr>
            <a:spLocks noGrp="1" noChangeArrowheads="1"/>
          </p:cNvSpPr>
          <p:nvPr>
            <p:ph type="ftr" idx="11"/>
          </p:nvPr>
        </p:nvSpPr>
        <p:spPr>
          <a:ln/>
        </p:spPr>
        <p:txBody>
          <a:bodyPr/>
          <a:lstStyle>
            <a:lvl1pPr>
              <a:defRPr/>
            </a:lvl1pPr>
          </a:lstStyle>
          <a:p>
            <a:pPr>
              <a:defRPr/>
            </a:pPr>
            <a:endParaRPr lang="en-CA"/>
          </a:p>
        </p:txBody>
      </p:sp>
      <p:sp>
        <p:nvSpPr>
          <p:cNvPr id="7" name="Rectangle 5">
            <a:extLst>
              <a:ext uri="{FF2B5EF4-FFF2-40B4-BE49-F238E27FC236}">
                <a16:creationId xmlns:a16="http://schemas.microsoft.com/office/drawing/2014/main" id="{48CAC64E-9985-45E3-BC87-B97F1F7D4D55}"/>
              </a:ext>
            </a:extLst>
          </p:cNvPr>
          <p:cNvSpPr>
            <a:spLocks noGrp="1" noChangeArrowheads="1"/>
          </p:cNvSpPr>
          <p:nvPr>
            <p:ph type="sldNum" idx="12"/>
          </p:nvPr>
        </p:nvSpPr>
        <p:spPr>
          <a:ln/>
        </p:spPr>
        <p:txBody>
          <a:bodyPr/>
          <a:lstStyle>
            <a:lvl1pPr>
              <a:defRPr/>
            </a:lvl1pPr>
          </a:lstStyle>
          <a:p>
            <a:fld id="{0B811871-7FAB-4489-819D-8EB2D463B94A}" type="slidenum">
              <a:rPr lang="en-CA" altLang="en-US"/>
              <a:pPr/>
              <a:t>‹#›</a:t>
            </a:fld>
            <a:endParaRPr lang="en-CA" altLang="en-US"/>
          </a:p>
        </p:txBody>
      </p:sp>
    </p:spTree>
    <p:extLst>
      <p:ext uri="{BB962C8B-B14F-4D97-AF65-F5344CB8AC3E}">
        <p14:creationId xmlns:p14="http://schemas.microsoft.com/office/powerpoint/2010/main" val="87990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4B8E96B-6362-461D-B610-79F510400627}"/>
              </a:ext>
            </a:extLst>
          </p:cNvPr>
          <p:cNvSpPr>
            <a:spLocks noGrp="1" noChangeArrowheads="1"/>
          </p:cNvSpPr>
          <p:nvPr>
            <p:ph type="title"/>
          </p:nvPr>
        </p:nvSpPr>
        <p:spPr bwMode="auto">
          <a:xfrm>
            <a:off x="503238" y="301625"/>
            <a:ext cx="90693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1A3D7AF0-A990-4773-9E84-3D72E569A862}"/>
              </a:ext>
            </a:extLst>
          </p:cNvPr>
          <p:cNvSpPr>
            <a:spLocks noGrp="1" noChangeArrowheads="1"/>
          </p:cNvSpPr>
          <p:nvPr>
            <p:ph type="body" idx="1"/>
          </p:nvPr>
        </p:nvSpPr>
        <p:spPr bwMode="auto">
          <a:xfrm>
            <a:off x="503238" y="1768475"/>
            <a:ext cx="90693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72026C5C-D58A-4708-925F-4F876321916B}"/>
              </a:ext>
            </a:extLst>
          </p:cNvPr>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102000"/>
              </a:lnSpc>
              <a:buFont typeface="Wingdings" pitchFamily="-65" charset="2"/>
              <a:buNone/>
              <a:defRPr sz="1400">
                <a:solidFill>
                  <a:srgbClr val="000000"/>
                </a:solidFill>
                <a:latin typeface="Times New Roman" pitchFamily="-65" charset="0"/>
                <a:ea typeface="+mn-ea"/>
                <a:cs typeface="+mn-cs"/>
              </a:defRPr>
            </a:lvl1pPr>
          </a:lstStyle>
          <a:p>
            <a:pPr>
              <a:defRPr/>
            </a:pPr>
            <a:endParaRPr lang="en-CA"/>
          </a:p>
        </p:txBody>
      </p:sp>
      <p:sp>
        <p:nvSpPr>
          <p:cNvPr id="1028" name="Rectangle 4">
            <a:extLst>
              <a:ext uri="{FF2B5EF4-FFF2-40B4-BE49-F238E27FC236}">
                <a16:creationId xmlns:a16="http://schemas.microsoft.com/office/drawing/2014/main" id="{F022A374-6806-4603-98B7-C1A665A23D66}"/>
              </a:ext>
            </a:extLst>
          </p:cNvPr>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102000"/>
              </a:lnSpc>
              <a:buFont typeface="Wingdings" pitchFamily="-65" charset="2"/>
              <a:buNone/>
              <a:defRPr sz="1400">
                <a:solidFill>
                  <a:srgbClr val="000000"/>
                </a:solidFill>
                <a:latin typeface="Times New Roman" pitchFamily="-65" charset="0"/>
                <a:ea typeface="+mn-ea"/>
                <a:cs typeface="+mn-cs"/>
              </a:defRPr>
            </a:lvl1pPr>
          </a:lstStyle>
          <a:p>
            <a:pPr>
              <a:defRPr/>
            </a:pPr>
            <a:endParaRPr lang="en-CA"/>
          </a:p>
        </p:txBody>
      </p:sp>
      <p:sp>
        <p:nvSpPr>
          <p:cNvPr id="1029" name="Rectangle 5">
            <a:extLst>
              <a:ext uri="{FF2B5EF4-FFF2-40B4-BE49-F238E27FC236}">
                <a16:creationId xmlns:a16="http://schemas.microsoft.com/office/drawing/2014/main" id="{D7A0940B-86A3-4BB2-A052-1F2324EF4BC9}"/>
              </a:ext>
            </a:extLst>
          </p:cNvPr>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102000"/>
              </a:lnSpc>
              <a:defRPr sz="1400">
                <a:solidFill>
                  <a:srgbClr val="000000"/>
                </a:solidFill>
                <a:latin typeface="Times New Roman" panose="02020603050405020304" pitchFamily="18" charset="0"/>
              </a:defRPr>
            </a:lvl1pPr>
          </a:lstStyle>
          <a:p>
            <a:fld id="{C1983200-BC5F-40FC-B8F0-2F33456EB242}"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eaLnBrk="0" fontAlgn="base" hangingPunct="0">
        <a:lnSpc>
          <a:spcPct val="104000"/>
        </a:lnSpc>
        <a:spcBef>
          <a:spcPct val="0"/>
        </a:spcBef>
        <a:spcAft>
          <a:spcPct val="0"/>
        </a:spcAft>
        <a:buClr>
          <a:srgbClr val="000000"/>
        </a:buClr>
        <a:buSzPct val="45000"/>
        <a:buFont typeface="Wingdings" panose="05000000000000000000" pitchFamily="2" charset="2"/>
        <a:defRPr sz="4400">
          <a:solidFill>
            <a:srgbClr val="000000"/>
          </a:solidFill>
          <a:latin typeface="+mj-lt"/>
          <a:ea typeface="+mj-ea"/>
          <a:cs typeface="+mj-cs"/>
        </a:defRPr>
      </a:lvl1pPr>
      <a:lvl2pPr algn="ctr" defTabSz="449263" rtl="0" eaLnBrk="0" fontAlgn="base" hangingPunct="0">
        <a:lnSpc>
          <a:spcPct val="104000"/>
        </a:lnSpc>
        <a:spcBef>
          <a:spcPct val="0"/>
        </a:spcBef>
        <a:spcAft>
          <a:spcPct val="0"/>
        </a:spcAft>
        <a:buClr>
          <a:srgbClr val="000000"/>
        </a:buClr>
        <a:buSzPct val="45000"/>
        <a:buFont typeface="Wingdings" panose="05000000000000000000" pitchFamily="2" charset="2"/>
        <a:defRPr sz="4400">
          <a:solidFill>
            <a:srgbClr val="000000"/>
          </a:solidFill>
          <a:latin typeface="Arial" charset="0"/>
          <a:ea typeface="DejaVu Sans" charset="0"/>
          <a:cs typeface="DejaVu Sans" charset="0"/>
        </a:defRPr>
      </a:lvl2pPr>
      <a:lvl3pPr algn="ctr" defTabSz="449263" rtl="0" eaLnBrk="0" fontAlgn="base" hangingPunct="0">
        <a:lnSpc>
          <a:spcPct val="104000"/>
        </a:lnSpc>
        <a:spcBef>
          <a:spcPct val="0"/>
        </a:spcBef>
        <a:spcAft>
          <a:spcPct val="0"/>
        </a:spcAft>
        <a:buClr>
          <a:srgbClr val="000000"/>
        </a:buClr>
        <a:buSzPct val="45000"/>
        <a:buFont typeface="Wingdings" panose="05000000000000000000" pitchFamily="2" charset="2"/>
        <a:defRPr sz="4400">
          <a:solidFill>
            <a:srgbClr val="000000"/>
          </a:solidFill>
          <a:latin typeface="Arial" charset="0"/>
          <a:ea typeface="DejaVu Sans" charset="0"/>
          <a:cs typeface="DejaVu Sans" charset="0"/>
        </a:defRPr>
      </a:lvl3pPr>
      <a:lvl4pPr algn="ctr" defTabSz="449263" rtl="0" eaLnBrk="0" fontAlgn="base" hangingPunct="0">
        <a:lnSpc>
          <a:spcPct val="104000"/>
        </a:lnSpc>
        <a:spcBef>
          <a:spcPct val="0"/>
        </a:spcBef>
        <a:spcAft>
          <a:spcPct val="0"/>
        </a:spcAft>
        <a:buClr>
          <a:srgbClr val="000000"/>
        </a:buClr>
        <a:buSzPct val="45000"/>
        <a:buFont typeface="Wingdings" panose="05000000000000000000" pitchFamily="2" charset="2"/>
        <a:defRPr sz="4400">
          <a:solidFill>
            <a:srgbClr val="000000"/>
          </a:solidFill>
          <a:latin typeface="Arial" charset="0"/>
          <a:ea typeface="DejaVu Sans" charset="0"/>
          <a:cs typeface="DejaVu Sans" charset="0"/>
        </a:defRPr>
      </a:lvl4pPr>
      <a:lvl5pPr algn="ctr" defTabSz="449263" rtl="0" eaLnBrk="0" fontAlgn="base" hangingPunct="0">
        <a:lnSpc>
          <a:spcPct val="104000"/>
        </a:lnSpc>
        <a:spcBef>
          <a:spcPct val="0"/>
        </a:spcBef>
        <a:spcAft>
          <a:spcPct val="0"/>
        </a:spcAft>
        <a:buClr>
          <a:srgbClr val="000000"/>
        </a:buClr>
        <a:buSzPct val="45000"/>
        <a:buFont typeface="Wingdings" panose="05000000000000000000" pitchFamily="2" charset="2"/>
        <a:defRPr sz="4400">
          <a:solidFill>
            <a:srgbClr val="000000"/>
          </a:solidFill>
          <a:latin typeface="Arial" charset="0"/>
          <a:ea typeface="DejaVu Sans" charset="0"/>
          <a:cs typeface="DejaVu Sans" charset="0"/>
        </a:defRPr>
      </a:lvl5pPr>
      <a:lvl6pPr marL="15367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6pPr>
      <a:lvl7pPr marL="19939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7pPr>
      <a:lvl8pPr marL="24511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8pPr>
      <a:lvl9pPr marL="29083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9pPr>
    </p:titleStyle>
    <p:bodyStyle>
      <a:lvl1pPr marL="431800" indent="-323850" algn="l" defTabSz="449263" rtl="0" eaLnBrk="0" fontAlgn="base" hangingPunct="0">
        <a:lnSpc>
          <a:spcPct val="104000"/>
        </a:lnSpc>
        <a:spcBef>
          <a:spcPct val="0"/>
        </a:spcBef>
        <a:spcAft>
          <a:spcPts val="1425"/>
        </a:spcAft>
        <a:buClr>
          <a:srgbClr val="000000"/>
        </a:buClr>
        <a:buSzPct val="45000"/>
        <a:buFont typeface="Wingdings" panose="05000000000000000000" pitchFamily="2" charset="2"/>
        <a:buChar char=""/>
        <a:defRPr sz="3200">
          <a:solidFill>
            <a:srgbClr val="000000"/>
          </a:solidFill>
          <a:latin typeface="+mn-lt"/>
          <a:ea typeface="+mn-ea"/>
          <a:cs typeface="+mn-cs"/>
        </a:defRPr>
      </a:lvl1pPr>
      <a:lvl2pPr marL="863600" indent="-287338" algn="l" defTabSz="449263" rtl="0" eaLnBrk="0" fontAlgn="base" hangingPunct="0">
        <a:lnSpc>
          <a:spcPct val="104000"/>
        </a:lnSpc>
        <a:spcBef>
          <a:spcPct val="0"/>
        </a:spcBef>
        <a:spcAft>
          <a:spcPts val="1138"/>
        </a:spcAft>
        <a:buClr>
          <a:srgbClr val="000000"/>
        </a:buClr>
        <a:buSzPct val="75000"/>
        <a:buFont typeface="Symbol" panose="05050102010706020507" pitchFamily="18" charset="2"/>
        <a:buChar char=""/>
        <a:defRPr sz="2800">
          <a:solidFill>
            <a:srgbClr val="000000"/>
          </a:solidFill>
          <a:latin typeface="+mn-lt"/>
          <a:ea typeface="+mn-ea"/>
          <a:cs typeface="+mn-cs"/>
        </a:defRPr>
      </a:lvl2pPr>
      <a:lvl3pPr marL="1295400" indent="-215900" algn="l" defTabSz="449263" rtl="0" eaLnBrk="0" fontAlgn="base" hangingPunct="0">
        <a:lnSpc>
          <a:spcPct val="104000"/>
        </a:lnSpc>
        <a:spcBef>
          <a:spcPct val="0"/>
        </a:spcBef>
        <a:spcAft>
          <a:spcPts val="850"/>
        </a:spcAft>
        <a:buClr>
          <a:srgbClr val="000000"/>
        </a:buClr>
        <a:buSzPct val="45000"/>
        <a:buFont typeface="Wingdings" panose="05000000000000000000" pitchFamily="2" charset="2"/>
        <a:buChar char=""/>
        <a:defRPr sz="2400">
          <a:solidFill>
            <a:srgbClr val="000000"/>
          </a:solidFill>
          <a:latin typeface="+mn-lt"/>
          <a:ea typeface="+mn-ea"/>
          <a:cs typeface="+mn-cs"/>
        </a:defRPr>
      </a:lvl3pPr>
      <a:lvl4pPr marL="1727200" indent="-215900" algn="l" defTabSz="449263" rtl="0" eaLnBrk="0" fontAlgn="base" hangingPunct="0">
        <a:lnSpc>
          <a:spcPct val="104000"/>
        </a:lnSpc>
        <a:spcBef>
          <a:spcPct val="0"/>
        </a:spcBef>
        <a:spcAft>
          <a:spcPts val="575"/>
        </a:spcAft>
        <a:buClr>
          <a:srgbClr val="000000"/>
        </a:buClr>
        <a:buSzPct val="75000"/>
        <a:buFont typeface="Symbol" panose="05050102010706020507" pitchFamily="18" charset="2"/>
        <a:buChar char=""/>
        <a:defRPr sz="2000">
          <a:solidFill>
            <a:srgbClr val="000000"/>
          </a:solidFill>
          <a:latin typeface="+mn-lt"/>
          <a:ea typeface="+mn-ea"/>
          <a:cs typeface="+mn-cs"/>
        </a:defRPr>
      </a:lvl4pPr>
      <a:lvl5pPr marL="2159000" indent="-215900" algn="l" defTabSz="449263" rtl="0" eaLnBrk="0" fontAlgn="base" hangingPunct="0">
        <a:lnSpc>
          <a:spcPct val="104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mn-lt"/>
          <a:ea typeface="+mn-ea"/>
          <a:cs typeface="+mn-cs"/>
        </a:defRPr>
      </a:lvl5pPr>
      <a:lvl6pPr marL="26162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6pPr>
      <a:lvl7pPr marL="30734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7pPr>
      <a:lvl8pPr marL="35306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8pPr>
      <a:lvl9pPr marL="39878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1.jpeg"/><Relationship Id="rId9" Type="http://schemas.openxmlformats.org/officeDocument/2006/relationships/image" Target="../media/image11.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1.jpeg"/><Relationship Id="rId7" Type="http://schemas.openxmlformats.org/officeDocument/2006/relationships/image" Target="../media/image22.JPG"/><Relationship Id="rId12"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JPG"/><Relationship Id="rId11" Type="http://schemas.openxmlformats.org/officeDocument/2006/relationships/image" Target="../media/image26.tiff"/><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6057E1C0-AB05-4E57-A392-39EBF0EB1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653"/>
          <a:stretch>
            <a:fillRect/>
          </a:stretch>
        </p:blipFill>
        <p:spPr bwMode="auto">
          <a:xfrm>
            <a:off x="1979613" y="1079500"/>
            <a:ext cx="6480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1" name="Text Box 2">
            <a:extLst>
              <a:ext uri="{FF2B5EF4-FFF2-40B4-BE49-F238E27FC236}">
                <a16:creationId xmlns:a16="http://schemas.microsoft.com/office/drawing/2014/main" id="{1F3C6BF6-B6B9-41AE-9572-466B62F6D738}"/>
              </a:ext>
            </a:extLst>
          </p:cNvPr>
          <p:cNvSpPr txBox="1">
            <a:spLocks noChangeArrowheads="1"/>
          </p:cNvSpPr>
          <p:nvPr/>
        </p:nvSpPr>
        <p:spPr bwMode="auto">
          <a:xfrm>
            <a:off x="2054225" y="3708400"/>
            <a:ext cx="65865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1pPr>
            <a:lvl2pPr marL="742950" indent="-285750"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2pPr>
            <a:lvl3pPr marL="1143000" indent="-228600"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3pPr>
            <a:lvl4pPr marL="1600200" indent="-228600"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4pPr>
            <a:lvl5pPr marL="2057400" indent="-228600"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cs typeface="DejaVu Sans" charset="0"/>
              </a:defRPr>
            </a:lvl9pPr>
          </a:lstStyle>
          <a:p>
            <a:pPr algn="ctr" eaLnBrk="1"/>
            <a:r>
              <a:rPr lang="en-CA" altLang="en-US" sz="3800" b="1" dirty="0">
                <a:solidFill>
                  <a:srgbClr val="000080"/>
                </a:solidFill>
              </a:rPr>
              <a:t>Western University</a:t>
            </a:r>
          </a:p>
          <a:p>
            <a:pPr algn="ctr" eaLnBrk="1"/>
            <a:endParaRPr lang="en-CA" altLang="en-US" dirty="0">
              <a:solidFill>
                <a:srgbClr val="000000"/>
              </a:solidFill>
            </a:endParaRPr>
          </a:p>
          <a:p>
            <a:pPr algn="ctr" eaLnBrk="1"/>
            <a:endParaRPr lang="en-CA" altLang="en-US" dirty="0">
              <a:solidFill>
                <a:srgbClr val="000000"/>
              </a:solidFill>
            </a:endParaRPr>
          </a:p>
          <a:p>
            <a:pPr algn="ctr" eaLnBrk="1"/>
            <a:r>
              <a:rPr lang="en-CA" altLang="en-US" sz="2200" dirty="0">
                <a:solidFill>
                  <a:srgbClr val="000000"/>
                </a:solidFill>
              </a:rPr>
              <a:t>Ryan Kahue – Educator Partnership Coordinator</a:t>
            </a:r>
          </a:p>
          <a:p>
            <a:pPr algn="ctr" eaLnBrk="1"/>
            <a:r>
              <a:rPr lang="en-CA" altLang="en-US" sz="2200" dirty="0">
                <a:solidFill>
                  <a:srgbClr val="000000"/>
                </a:solidFill>
              </a:rPr>
              <a:t>Danielle McRae – Administrative Coordinator</a:t>
            </a:r>
          </a:p>
          <a:p>
            <a:pPr algn="ctr" eaLnBrk="1"/>
            <a:r>
              <a:rPr lang="en-CA" altLang="en-US" sz="2200" dirty="0">
                <a:solidFill>
                  <a:srgbClr val="000000"/>
                </a:solidFill>
              </a:rPr>
              <a:t>Geetika Gupta – Special Events Coordinator</a:t>
            </a:r>
          </a:p>
          <a:p>
            <a:pPr algn="ctr" eaLnBrk="1"/>
            <a:r>
              <a:rPr lang="en-CA" altLang="en-US" sz="2200" dirty="0">
                <a:solidFill>
                  <a:srgbClr val="000000"/>
                </a:solidFill>
              </a:rPr>
              <a:t>Chris Zhang – Community Events Coordinator</a:t>
            </a:r>
          </a:p>
          <a:p>
            <a:pPr algn="ctr" eaLnBrk="1"/>
            <a:endParaRPr lang="en-CA" altLang="en-US" sz="2200" dirty="0">
              <a:solidFill>
                <a:srgbClr val="000000"/>
              </a:solidFill>
            </a:endParaRPr>
          </a:p>
          <a:p>
            <a:pPr algn="ctr" eaLnBrk="1"/>
            <a:endParaRPr lang="en-CA" altLang="en-US" sz="2200" dirty="0">
              <a:solidFill>
                <a:srgbClr val="000000"/>
              </a:solidFill>
            </a:endParaRPr>
          </a:p>
          <a:p>
            <a:pPr algn="ctr" eaLnBrk="1"/>
            <a:endParaRPr lang="en-CA" altLang="en-US" sz="2200" dirty="0">
              <a:solidFill>
                <a:srgbClr val="000000"/>
              </a:solidFill>
            </a:endParaRPr>
          </a:p>
        </p:txBody>
      </p:sp>
      <p:sp>
        <p:nvSpPr>
          <p:cNvPr id="2052" name="Line 3">
            <a:extLst>
              <a:ext uri="{FF2B5EF4-FFF2-40B4-BE49-F238E27FC236}">
                <a16:creationId xmlns:a16="http://schemas.microsoft.com/office/drawing/2014/main" id="{1CEA44DD-48DA-401D-8F36-1C9B02960B62}"/>
              </a:ext>
            </a:extLst>
          </p:cNvPr>
          <p:cNvSpPr>
            <a:spLocks noChangeShapeType="1"/>
          </p:cNvSpPr>
          <p:nvPr/>
        </p:nvSpPr>
        <p:spPr bwMode="auto">
          <a:xfrm>
            <a:off x="900113" y="0"/>
            <a:ext cx="1587" cy="7559675"/>
          </a:xfrm>
          <a:prstGeom prst="line">
            <a:avLst/>
          </a:prstGeom>
          <a:noFill/>
          <a:ln w="108000">
            <a:solidFill>
              <a:srgbClr val="00008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053" name="Line 4">
            <a:extLst>
              <a:ext uri="{FF2B5EF4-FFF2-40B4-BE49-F238E27FC236}">
                <a16:creationId xmlns:a16="http://schemas.microsoft.com/office/drawing/2014/main" id="{A94A4131-F70B-460F-9DD5-AAAC8A4163ED}"/>
              </a:ext>
            </a:extLst>
          </p:cNvPr>
          <p:cNvSpPr>
            <a:spLocks noChangeShapeType="1"/>
          </p:cNvSpPr>
          <p:nvPr/>
        </p:nvSpPr>
        <p:spPr bwMode="auto">
          <a:xfrm>
            <a:off x="0" y="6480175"/>
            <a:ext cx="10080625" cy="1588"/>
          </a:xfrm>
          <a:prstGeom prst="line">
            <a:avLst/>
          </a:prstGeom>
          <a:noFill/>
          <a:ln w="108000">
            <a:solidFill>
              <a:srgbClr val="94BD5E"/>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 name="TextBox 1">
            <a:extLst>
              <a:ext uri="{FF2B5EF4-FFF2-40B4-BE49-F238E27FC236}">
                <a16:creationId xmlns:a16="http://schemas.microsoft.com/office/drawing/2014/main" id="{BC3B65AA-04D8-4A06-A7B7-9F36D630BA59}"/>
              </a:ext>
            </a:extLst>
          </p:cNvPr>
          <p:cNvSpPr txBox="1"/>
          <p:nvPr/>
        </p:nvSpPr>
        <p:spPr>
          <a:xfrm>
            <a:off x="3672160" y="6699183"/>
            <a:ext cx="6408465" cy="860492"/>
          </a:xfrm>
          <a:prstGeom prst="rect">
            <a:avLst/>
          </a:prstGeom>
          <a:noFill/>
        </p:spPr>
        <p:txBody>
          <a:bodyPr wrap="square" rtlCol="0">
            <a:spAutoFit/>
          </a:bodyPr>
          <a:lstStyle/>
          <a:p>
            <a:pPr algn="r"/>
            <a:r>
              <a:rPr lang="en-CA" sz="2400" b="1" dirty="0"/>
              <a:t>Email: letstalkscienceuwo@gmail.com</a:t>
            </a:r>
          </a:p>
          <a:p>
            <a:pPr algn="r"/>
            <a:r>
              <a:rPr lang="en-CA" sz="2400" b="1" dirty="0"/>
              <a:t>Website: outreach.letstalkscience.ca/uwo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79DB764-A2E7-4307-A45F-50F8D4B04153}"/>
              </a:ext>
            </a:extLst>
          </p:cNvPr>
          <p:cNvSpPr>
            <a:spLocks noChangeArrowheads="1"/>
          </p:cNvSpPr>
          <p:nvPr/>
        </p:nvSpPr>
        <p:spPr bwMode="auto">
          <a:xfrm>
            <a:off x="0" y="1260475"/>
            <a:ext cx="10080625" cy="6300788"/>
          </a:xfrm>
          <a:prstGeom prst="rect">
            <a:avLst/>
          </a:prstGeom>
          <a:solidFill>
            <a:schemeClr val="accent6">
              <a:lumMod val="75000"/>
            </a:schemeClr>
          </a:solidFill>
          <a:ln w="9525">
            <a:solidFill>
              <a:srgbClr val="000000"/>
            </a:solidFill>
            <a:round/>
            <a:headEnd/>
            <a:tailEnd/>
          </a:ln>
        </p:spPr>
        <p:txBody>
          <a:bodyPr wrap="none" anchor="ctr"/>
          <a:lstStyle/>
          <a:p>
            <a:pPr>
              <a:buFont typeface="Wingdings" pitchFamily="-65" charset="2"/>
              <a:buNone/>
              <a:defRPr/>
            </a:pPr>
            <a:endParaRPr lang="en-US">
              <a:latin typeface="Arial" charset="0"/>
              <a:cs typeface="+mn-cs"/>
            </a:endParaRPr>
          </a:p>
        </p:txBody>
      </p:sp>
      <p:pic>
        <p:nvPicPr>
          <p:cNvPr id="3075" name="Picture 2">
            <a:extLst>
              <a:ext uri="{FF2B5EF4-FFF2-40B4-BE49-F238E27FC236}">
                <a16:creationId xmlns:a16="http://schemas.microsoft.com/office/drawing/2014/main" id="{E8B65246-2FB5-4A6D-ABEE-499AA9239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6" name="Rectangle 3">
            <a:extLst>
              <a:ext uri="{FF2B5EF4-FFF2-40B4-BE49-F238E27FC236}">
                <a16:creationId xmlns:a16="http://schemas.microsoft.com/office/drawing/2014/main" id="{3C850303-0DFD-427A-8041-F25A912D1B55}"/>
              </a:ext>
            </a:extLst>
          </p:cNvPr>
          <p:cNvSpPr>
            <a:spLocks noGrp="1" noChangeArrowheads="1"/>
          </p:cNvSpPr>
          <p:nvPr>
            <p:ph type="title"/>
          </p:nvPr>
        </p:nvSpPr>
        <p:spPr>
          <a:xfrm>
            <a:off x="503238" y="49213"/>
            <a:ext cx="9070975" cy="1262062"/>
          </a:xfrm>
        </p:spPr>
        <p:txBody>
          <a:bodyPr/>
          <a:lstStyle/>
          <a:p>
            <a:pPr algn="l"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a:solidFill>
                  <a:srgbClr val="000080"/>
                </a:solidFill>
              </a:rPr>
              <a:t>Program Overview</a:t>
            </a:r>
          </a:p>
        </p:txBody>
      </p:sp>
      <p:sp>
        <p:nvSpPr>
          <p:cNvPr id="3077" name="Rectangle 4">
            <a:extLst>
              <a:ext uri="{FF2B5EF4-FFF2-40B4-BE49-F238E27FC236}">
                <a16:creationId xmlns:a16="http://schemas.microsoft.com/office/drawing/2014/main" id="{A2C4D17E-E38F-4232-A253-6F7675DC82C2}"/>
              </a:ext>
            </a:extLst>
          </p:cNvPr>
          <p:cNvSpPr>
            <a:spLocks noGrp="1" noChangeArrowheads="1"/>
          </p:cNvSpPr>
          <p:nvPr>
            <p:ph type="subTitle" idx="4294967295"/>
          </p:nvPr>
        </p:nvSpPr>
        <p:spPr>
          <a:xfrm>
            <a:off x="503238" y="1466850"/>
            <a:ext cx="9070975" cy="5594350"/>
          </a:xfrm>
        </p:spPr>
        <p:txBody>
          <a:bodyPr anchor="ctr"/>
          <a:lstStyle/>
          <a:p>
            <a:pPr marL="0" indent="0" algn="just"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altLang="en-US" i="1" dirty="0">
                <a:solidFill>
                  <a:srgbClr val="FFFFFF"/>
                </a:solidFill>
              </a:rPr>
              <a:t>At campuses across Canada, science students are volunteering in their communities to ignite science excitement.</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altLang="en-US" dirty="0">
                <a:solidFill>
                  <a:srgbClr val="FFFFFF"/>
                </a:solidFill>
              </a:rPr>
              <a:t> </a:t>
            </a:r>
          </a:p>
          <a:p>
            <a:pPr marL="457200" indent="-457200" eaLnBrk="1">
              <a:spcAft>
                <a:spcPct val="0"/>
              </a:spcAft>
              <a:buClr>
                <a:schemeClr val="bg1"/>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altLang="en-US" dirty="0">
                <a:solidFill>
                  <a:schemeClr val="bg1"/>
                </a:solidFill>
              </a:rPr>
              <a:t>Began in 1991 at </a:t>
            </a:r>
            <a:r>
              <a:rPr lang="en-CA" altLang="en-US" b="1" u="sng" dirty="0">
                <a:solidFill>
                  <a:schemeClr val="bg1"/>
                </a:solidFill>
              </a:rPr>
              <a:t>UWO</a:t>
            </a:r>
          </a:p>
          <a:p>
            <a:pPr marL="457200" indent="-457200" eaLnBrk="1">
              <a:spcAft>
                <a:spcPct val="0"/>
              </a:spcAft>
              <a:buClr>
                <a:schemeClr val="bg1"/>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altLang="en-US">
                <a:solidFill>
                  <a:schemeClr val="bg1"/>
                </a:solidFill>
              </a:rPr>
              <a:t>46 </a:t>
            </a:r>
            <a:r>
              <a:rPr lang="en-CA" altLang="en-US" dirty="0">
                <a:solidFill>
                  <a:schemeClr val="bg1"/>
                </a:solidFill>
              </a:rPr>
              <a:t>active sites at </a:t>
            </a:r>
            <a:br>
              <a:rPr lang="en-CA" altLang="en-US" dirty="0">
                <a:solidFill>
                  <a:schemeClr val="bg1"/>
                </a:solidFill>
              </a:rPr>
            </a:br>
            <a:r>
              <a:rPr lang="en-CA" altLang="en-US" dirty="0">
                <a:solidFill>
                  <a:schemeClr val="bg1"/>
                </a:solidFill>
              </a:rPr>
              <a:t>U</a:t>
            </a:r>
            <a:r>
              <a:rPr lang="en-CA" altLang="en-US" dirty="0">
                <a:solidFill>
                  <a:srgbClr val="FFFFFF"/>
                </a:solidFill>
              </a:rPr>
              <a:t>niversities and some </a:t>
            </a:r>
            <a:br>
              <a:rPr lang="en-CA" altLang="en-US" dirty="0">
                <a:solidFill>
                  <a:srgbClr val="FFFFFF"/>
                </a:solidFill>
              </a:rPr>
            </a:br>
            <a:r>
              <a:rPr lang="en-CA" altLang="en-US" dirty="0">
                <a:solidFill>
                  <a:srgbClr val="FFFFFF"/>
                </a:solidFill>
              </a:rPr>
              <a:t>Colleges across Canada</a:t>
            </a:r>
          </a:p>
          <a:p>
            <a:pPr marL="0" indent="0" algn="ctr"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CA" altLang="en-US" dirty="0"/>
          </a:p>
        </p:txBody>
      </p:sp>
      <p:pic>
        <p:nvPicPr>
          <p:cNvPr id="3078" name="Picture 5">
            <a:extLst>
              <a:ext uri="{FF2B5EF4-FFF2-40B4-BE49-F238E27FC236}">
                <a16:creationId xmlns:a16="http://schemas.microsoft.com/office/drawing/2014/main" id="{A5E79059-AF5F-4B88-840B-861A77E78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887788"/>
            <a:ext cx="431958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A23B24D-727D-4B63-A592-964E70151C77}"/>
              </a:ext>
            </a:extLst>
          </p:cNvPr>
          <p:cNvSpPr>
            <a:spLocks noChangeArrowheads="1"/>
          </p:cNvSpPr>
          <p:nvPr/>
        </p:nvSpPr>
        <p:spPr bwMode="auto">
          <a:xfrm>
            <a:off x="0" y="1260475"/>
            <a:ext cx="10080625" cy="6300788"/>
          </a:xfrm>
          <a:prstGeom prst="rect">
            <a:avLst/>
          </a:prstGeom>
          <a:solidFill>
            <a:schemeClr val="accent6">
              <a:lumMod val="75000"/>
            </a:schemeClr>
          </a:solidFill>
          <a:ln w="9525">
            <a:solidFill>
              <a:srgbClr val="000000"/>
            </a:solidFill>
            <a:round/>
            <a:headEnd/>
            <a:tailEnd/>
          </a:ln>
        </p:spPr>
        <p:txBody>
          <a:bodyPr wrap="none" anchor="ctr"/>
          <a:lstStyle/>
          <a:p>
            <a:pPr>
              <a:buFont typeface="Wingdings" pitchFamily="-65" charset="2"/>
              <a:buNone/>
              <a:defRPr/>
            </a:pPr>
            <a:endParaRPr lang="en-US">
              <a:latin typeface="Arial" charset="0"/>
              <a:cs typeface="+mn-cs"/>
            </a:endParaRPr>
          </a:p>
        </p:txBody>
      </p:sp>
      <p:sp>
        <p:nvSpPr>
          <p:cNvPr id="4099" name="Rectangle 3">
            <a:extLst>
              <a:ext uri="{FF2B5EF4-FFF2-40B4-BE49-F238E27FC236}">
                <a16:creationId xmlns:a16="http://schemas.microsoft.com/office/drawing/2014/main" id="{7267C61B-0A72-4520-82CB-D5780CE66B35}"/>
              </a:ext>
            </a:extLst>
          </p:cNvPr>
          <p:cNvSpPr>
            <a:spLocks noGrp="1" noChangeArrowheads="1"/>
          </p:cNvSpPr>
          <p:nvPr>
            <p:ph type="title"/>
          </p:nvPr>
        </p:nvSpPr>
        <p:spPr>
          <a:xfrm>
            <a:off x="465138" y="85725"/>
            <a:ext cx="9070975" cy="1262063"/>
          </a:xfrm>
        </p:spPr>
        <p:txBody>
          <a:bodyPr/>
          <a:lstStyle/>
          <a:p>
            <a:pPr algn="l"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a:solidFill>
                  <a:srgbClr val="000080"/>
                </a:solidFill>
              </a:rPr>
              <a:t>Let’s Talk Science at Western</a:t>
            </a:r>
          </a:p>
        </p:txBody>
      </p:sp>
      <p:sp>
        <p:nvSpPr>
          <p:cNvPr id="4100" name="Rectangle 4">
            <a:extLst>
              <a:ext uri="{FF2B5EF4-FFF2-40B4-BE49-F238E27FC236}">
                <a16:creationId xmlns:a16="http://schemas.microsoft.com/office/drawing/2014/main" id="{E9E51D9F-0721-42DC-9097-5AADD55AE8F8}"/>
              </a:ext>
            </a:extLst>
          </p:cNvPr>
          <p:cNvSpPr>
            <a:spLocks noGrp="1" noChangeArrowheads="1"/>
          </p:cNvSpPr>
          <p:nvPr>
            <p:ph type="subTitle" idx="4294967295"/>
          </p:nvPr>
        </p:nvSpPr>
        <p:spPr>
          <a:xfrm>
            <a:off x="544513" y="1347788"/>
            <a:ext cx="9070975" cy="5961061"/>
          </a:xfrm>
        </p:spPr>
        <p:txBody>
          <a:bodyPr anchor="ctr"/>
          <a:lstStyle/>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u="sng" dirty="0">
                <a:solidFill>
                  <a:srgbClr val="FFFFFF"/>
                </a:solidFill>
              </a:rPr>
              <a:t>Teacher Partnerships</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Teachers available at all </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levels (K-8)</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Variety of subject areas</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Team or solo visits</a:t>
            </a:r>
          </a:p>
          <a:p>
            <a:pPr marL="215900" lvl="1" indent="0" eaLnBrk="1">
              <a:spcAft>
                <a:spcPct val="0"/>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ltLang="en-US" sz="3200" dirty="0">
              <a:solidFill>
                <a:srgbClr val="FFFFFF"/>
              </a:solidFill>
            </a:endParaRPr>
          </a:p>
          <a:p>
            <a:pPr marL="215900" lvl="1" indent="0" eaLnBrk="1">
              <a:spcAft>
                <a:spcPct val="0"/>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ltLang="en-US" sz="1600" dirty="0">
              <a:solidFill>
                <a:srgbClr val="FFFFFF"/>
              </a:solidFill>
            </a:endParaRP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dirty="0">
                <a:solidFill>
                  <a:srgbClr val="FFFFFF"/>
                </a:solidFill>
              </a:rPr>
              <a:t>							</a:t>
            </a:r>
            <a:r>
              <a:rPr lang="en-CA" altLang="en-US" u="sng" dirty="0">
                <a:solidFill>
                  <a:srgbClr val="FFFFFF"/>
                </a:solidFill>
              </a:rPr>
              <a:t>Community Events</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dirty="0">
                <a:solidFill>
                  <a:srgbClr val="FFFFFF"/>
                </a:solidFill>
              </a:rPr>
              <a:t>							</a:t>
            </a:r>
            <a:r>
              <a:rPr lang="en-CA" altLang="en-US" sz="2800" dirty="0">
                <a:solidFill>
                  <a:srgbClr val="FFFFFF"/>
                </a:solidFill>
              </a:rPr>
              <a:t>- One-time events </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 Working in teams</a:t>
            </a:r>
          </a:p>
          <a:p>
            <a:pPr marL="0" indent="0" eaLnBrk="1">
              <a:spcAft>
                <a:spcPct val="0"/>
              </a:spcAft>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sz="2800" dirty="0">
                <a:solidFill>
                  <a:srgbClr val="FFFFFF"/>
                </a:solidFill>
              </a:rPr>
              <a:t>							- Let’s Talk Science									  Challenge &amp; Symposia</a:t>
            </a:r>
          </a:p>
        </p:txBody>
      </p:sp>
      <p:pic>
        <p:nvPicPr>
          <p:cNvPr id="4101" name="Picture 5">
            <a:extLst>
              <a:ext uri="{FF2B5EF4-FFF2-40B4-BE49-F238E27FC236}">
                <a16:creationId xmlns:a16="http://schemas.microsoft.com/office/drawing/2014/main" id="{3D24B100-D45F-47FD-B481-A9B0E6C93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4427538"/>
            <a:ext cx="36417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2" name="Picture 2" descr="C:\Users\Alysha\Desktop\LTS Pictures\ALL Science Challenge_0002.jpg">
            <a:extLst>
              <a:ext uri="{FF2B5EF4-FFF2-40B4-BE49-F238E27FC236}">
                <a16:creationId xmlns:a16="http://schemas.microsoft.com/office/drawing/2014/main" id="{6CFACBD2-69D5-424D-BAB1-D65FEF8C1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1477963"/>
            <a:ext cx="35782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a:extLst>
              <a:ext uri="{FF2B5EF4-FFF2-40B4-BE49-F238E27FC236}">
                <a16:creationId xmlns:a16="http://schemas.microsoft.com/office/drawing/2014/main" id="{DC914623-D5A5-4F6B-B28F-DF0ACD0F8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0F8A1B71-8B52-4A60-BB81-65C5E10BCD8B}"/>
              </a:ext>
            </a:extLst>
          </p:cNvPr>
          <p:cNvSpPr>
            <a:spLocks noChangeArrowheads="1"/>
          </p:cNvSpPr>
          <p:nvPr/>
        </p:nvSpPr>
        <p:spPr bwMode="auto">
          <a:xfrm>
            <a:off x="0" y="1260475"/>
            <a:ext cx="10080625" cy="6300788"/>
          </a:xfrm>
          <a:prstGeom prst="rect">
            <a:avLst/>
          </a:prstGeom>
          <a:solidFill>
            <a:srgbClr val="280099"/>
          </a:solidFill>
          <a:ln w="9525">
            <a:solidFill>
              <a:srgbClr val="000000"/>
            </a:solidFill>
            <a:round/>
            <a:headEnd/>
            <a:tailEnd/>
          </a:ln>
        </p:spPr>
        <p:txBody>
          <a:bodyPr wrap="none" anchor="ctr"/>
          <a:lstStyle>
            <a:lvl1pPr eaLnBrk="0">
              <a:defRPr>
                <a:solidFill>
                  <a:schemeClr val="tx1"/>
                </a:solidFill>
                <a:latin typeface="Arial" panose="020B0604020202020204" pitchFamily="34" charset="0"/>
                <a:cs typeface="DejaVu Sans" charset="0"/>
              </a:defRPr>
            </a:lvl1pPr>
            <a:lvl2pPr marL="742950" indent="-285750" eaLnBrk="0">
              <a:defRPr>
                <a:solidFill>
                  <a:schemeClr val="tx1"/>
                </a:solidFill>
                <a:latin typeface="Arial" panose="020B0604020202020204" pitchFamily="34" charset="0"/>
                <a:cs typeface="DejaVu Sans" charset="0"/>
              </a:defRPr>
            </a:lvl2pPr>
            <a:lvl3pPr marL="1143000" indent="-228600" eaLnBrk="0">
              <a:defRPr>
                <a:solidFill>
                  <a:schemeClr val="tx1"/>
                </a:solidFill>
                <a:latin typeface="Arial" panose="020B0604020202020204" pitchFamily="34" charset="0"/>
                <a:cs typeface="DejaVu Sans" charset="0"/>
              </a:defRPr>
            </a:lvl3pPr>
            <a:lvl4pPr marL="1600200" indent="-228600" eaLnBrk="0">
              <a:defRPr>
                <a:solidFill>
                  <a:schemeClr val="tx1"/>
                </a:solidFill>
                <a:latin typeface="Arial" panose="020B0604020202020204" pitchFamily="34" charset="0"/>
                <a:cs typeface="DejaVu Sans" charset="0"/>
              </a:defRPr>
            </a:lvl4pPr>
            <a:lvl5pPr marL="2057400" indent="-228600" eaLnBrk="0">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9pPr>
          </a:lstStyle>
          <a:p>
            <a:pPr eaLnBrk="1"/>
            <a:endParaRPr lang="en-US" altLang="en-US"/>
          </a:p>
        </p:txBody>
      </p:sp>
      <p:pic>
        <p:nvPicPr>
          <p:cNvPr id="7171" name="Picture 3">
            <a:extLst>
              <a:ext uri="{FF2B5EF4-FFF2-40B4-BE49-F238E27FC236}">
                <a16:creationId xmlns:a16="http://schemas.microsoft.com/office/drawing/2014/main" id="{15CD9A31-37EF-43DB-BAAE-69B32B1B7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128" y="1809427"/>
            <a:ext cx="6686972" cy="491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a:extLst>
              <a:ext uri="{FF2B5EF4-FFF2-40B4-BE49-F238E27FC236}">
                <a16:creationId xmlns:a16="http://schemas.microsoft.com/office/drawing/2014/main" id="{C11E8E1D-B219-47D4-AE94-EA25154C7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Content Placeholder 6">
            <a:extLst>
              <a:ext uri="{FF2B5EF4-FFF2-40B4-BE49-F238E27FC236}">
                <a16:creationId xmlns:a16="http://schemas.microsoft.com/office/drawing/2014/main" id="{811FD17C-2EA6-4ADD-BAD5-70BE3F4D7E46}"/>
              </a:ext>
            </a:extLst>
          </p:cNvPr>
          <p:cNvSpPr txBox="1">
            <a:spLocks/>
          </p:cNvSpPr>
          <p:nvPr/>
        </p:nvSpPr>
        <p:spPr>
          <a:xfrm>
            <a:off x="0" y="1535113"/>
            <a:ext cx="3384128" cy="5734050"/>
          </a:xfrm>
          <a:prstGeom prst="rect">
            <a:avLst/>
          </a:prstGeom>
        </p:spPr>
        <p:txBody>
          <a:bodyPr/>
          <a:lstStyle>
            <a:lvl1pPr marL="431800" indent="-323850" algn="l" defTabSz="449263" rtl="0" eaLnBrk="0" fontAlgn="base" hangingPunct="0">
              <a:lnSpc>
                <a:spcPct val="104000"/>
              </a:lnSpc>
              <a:spcBef>
                <a:spcPct val="0"/>
              </a:spcBef>
              <a:spcAft>
                <a:spcPts val="1425"/>
              </a:spcAft>
              <a:buClr>
                <a:srgbClr val="000000"/>
              </a:buClr>
              <a:buSzPct val="45000"/>
              <a:buFont typeface="Wingdings" pitchFamily="2" charset="2"/>
              <a:buChar char=""/>
              <a:defRPr sz="3200">
                <a:solidFill>
                  <a:srgbClr val="000000"/>
                </a:solidFill>
                <a:latin typeface="+mn-lt"/>
                <a:ea typeface="+mn-ea"/>
                <a:cs typeface="+mn-cs"/>
              </a:defRPr>
            </a:lvl1pPr>
            <a:lvl2pPr marL="863600" indent="-287338" algn="l" defTabSz="449263" rtl="0" eaLnBrk="0" fontAlgn="base" hangingPunct="0">
              <a:lnSpc>
                <a:spcPct val="104000"/>
              </a:lnSpc>
              <a:spcBef>
                <a:spcPct val="0"/>
              </a:spcBef>
              <a:spcAft>
                <a:spcPts val="1138"/>
              </a:spcAft>
              <a:buClr>
                <a:srgbClr val="000000"/>
              </a:buClr>
              <a:buSzPct val="75000"/>
              <a:buFont typeface="Symbol" pitchFamily="-65" charset="2"/>
              <a:buChar char=""/>
              <a:defRPr sz="2800">
                <a:solidFill>
                  <a:srgbClr val="000000"/>
                </a:solidFill>
                <a:latin typeface="+mn-lt"/>
                <a:ea typeface="+mn-ea"/>
                <a:cs typeface="+mn-cs"/>
              </a:defRPr>
            </a:lvl2pPr>
            <a:lvl3pPr marL="1295400" indent="-215900" algn="l" defTabSz="449263" rtl="0" eaLnBrk="0" fontAlgn="base" hangingPunct="0">
              <a:lnSpc>
                <a:spcPct val="104000"/>
              </a:lnSpc>
              <a:spcBef>
                <a:spcPct val="0"/>
              </a:spcBef>
              <a:spcAft>
                <a:spcPts val="850"/>
              </a:spcAft>
              <a:buClr>
                <a:srgbClr val="000000"/>
              </a:buClr>
              <a:buSzPct val="45000"/>
              <a:buFont typeface="Wingdings" pitchFamily="2" charset="2"/>
              <a:buChar char=""/>
              <a:defRPr sz="2400">
                <a:solidFill>
                  <a:srgbClr val="000000"/>
                </a:solidFill>
                <a:latin typeface="+mn-lt"/>
                <a:ea typeface="+mn-ea"/>
                <a:cs typeface="+mn-cs"/>
              </a:defRPr>
            </a:lvl3pPr>
            <a:lvl4pPr marL="1727200" indent="-215900" algn="l" defTabSz="449263" rtl="0" eaLnBrk="0" fontAlgn="base" hangingPunct="0">
              <a:lnSpc>
                <a:spcPct val="104000"/>
              </a:lnSpc>
              <a:spcBef>
                <a:spcPct val="0"/>
              </a:spcBef>
              <a:spcAft>
                <a:spcPts val="575"/>
              </a:spcAft>
              <a:buClr>
                <a:srgbClr val="000000"/>
              </a:buClr>
              <a:buSzPct val="75000"/>
              <a:buFont typeface="Symbol" pitchFamily="-65" charset="2"/>
              <a:buChar char=""/>
              <a:defRPr sz="2000">
                <a:solidFill>
                  <a:srgbClr val="000000"/>
                </a:solidFill>
                <a:latin typeface="+mn-lt"/>
                <a:ea typeface="+mn-ea"/>
                <a:cs typeface="+mn-cs"/>
              </a:defRPr>
            </a:lvl4pPr>
            <a:lvl5pPr marL="2159000" indent="-215900" algn="l" defTabSz="449263" rtl="0" eaLnBrk="0" fontAlgn="base" hangingPunct="0">
              <a:lnSpc>
                <a:spcPct val="104000"/>
              </a:lnSpc>
              <a:spcBef>
                <a:spcPct val="0"/>
              </a:spcBef>
              <a:spcAft>
                <a:spcPts val="288"/>
              </a:spcAft>
              <a:buClr>
                <a:srgbClr val="000000"/>
              </a:buClr>
              <a:buSzPct val="45000"/>
              <a:buFont typeface="Wingdings" pitchFamily="2" charset="2"/>
              <a:buChar char=""/>
              <a:defRPr sz="2000">
                <a:solidFill>
                  <a:srgbClr val="000000"/>
                </a:solidFill>
                <a:latin typeface="+mn-lt"/>
                <a:ea typeface="+mn-ea"/>
                <a:cs typeface="+mn-cs"/>
              </a:defRPr>
            </a:lvl5pPr>
            <a:lvl6pPr marL="26162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6pPr>
            <a:lvl7pPr marL="30734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7pPr>
            <a:lvl8pPr marL="35306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8pPr>
            <a:lvl9pPr marL="3987800" indent="-215900" algn="l" defTabSz="449263" rtl="0" fontAlgn="base" hangingPunct="0">
              <a:lnSpc>
                <a:spcPct val="104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9pPr>
          </a:lstStyle>
          <a:p>
            <a:pPr eaLnBrk="1">
              <a:buClrTx/>
              <a:buFont typeface="Arial" panose="020B0604020202020204" pitchFamily="34" charset="0"/>
              <a:buChar char="•"/>
              <a:defRPr/>
            </a:pPr>
            <a:endParaRPr lang="en-US" altLang="en-US" kern="0" dirty="0">
              <a:solidFill>
                <a:schemeClr val="bg1"/>
              </a:solidFill>
            </a:endParaRPr>
          </a:p>
          <a:p>
            <a:pPr eaLnBrk="1">
              <a:buClrTx/>
              <a:buFont typeface="Arial" panose="020B0604020202020204" pitchFamily="34" charset="0"/>
              <a:buChar char="•"/>
              <a:defRPr/>
            </a:pPr>
            <a:r>
              <a:rPr lang="en-US" altLang="en-US" kern="0" dirty="0">
                <a:solidFill>
                  <a:schemeClr val="bg1"/>
                </a:solidFill>
              </a:rPr>
              <a:t>257 activities</a:t>
            </a:r>
          </a:p>
          <a:p>
            <a:pPr eaLnBrk="1">
              <a:buClrTx/>
              <a:buFont typeface="Arial" panose="020B0604020202020204" pitchFamily="34" charset="0"/>
              <a:buChar char="•"/>
              <a:defRPr/>
            </a:pPr>
            <a:r>
              <a:rPr lang="en-US" altLang="en-US" kern="0" dirty="0">
                <a:solidFill>
                  <a:schemeClr val="bg1"/>
                </a:solidFill>
              </a:rPr>
              <a:t>135 volunteers</a:t>
            </a:r>
          </a:p>
          <a:p>
            <a:pPr eaLnBrk="1">
              <a:buClrTx/>
              <a:buFont typeface="Arial" panose="020B0604020202020204" pitchFamily="34" charset="0"/>
              <a:buChar char="•"/>
              <a:defRPr/>
            </a:pPr>
            <a:r>
              <a:rPr lang="en-US" altLang="en-US" kern="0">
                <a:solidFill>
                  <a:schemeClr val="bg1"/>
                </a:solidFill>
              </a:rPr>
              <a:t>51 </a:t>
            </a:r>
            <a:r>
              <a:rPr lang="en-US" altLang="en-US" kern="0" dirty="0">
                <a:solidFill>
                  <a:schemeClr val="bg1"/>
                </a:solidFill>
              </a:rPr>
              <a:t>teacher partnerships</a:t>
            </a:r>
          </a:p>
          <a:p>
            <a:pPr eaLnBrk="1">
              <a:buClrTx/>
              <a:buFont typeface="Arial" panose="020B0604020202020204" pitchFamily="34" charset="0"/>
              <a:buChar char="•"/>
              <a:defRPr/>
            </a:pPr>
            <a:r>
              <a:rPr lang="en-US" altLang="en-US" kern="0" dirty="0">
                <a:solidFill>
                  <a:schemeClr val="bg1"/>
                </a:solidFill>
              </a:rPr>
              <a:t>9850 youth reached</a:t>
            </a:r>
          </a:p>
          <a:p>
            <a:pPr eaLnBrk="1">
              <a:buClrTx/>
              <a:buFont typeface="Wingdings" pitchFamily="2" charset="2"/>
              <a:buNone/>
              <a:defRPr/>
            </a:pPr>
            <a:endParaRPr lang="en-US" altLang="en-US" kern="0" dirty="0">
              <a:solidFill>
                <a:schemeClr val="bg1"/>
              </a:solidFill>
            </a:endParaRPr>
          </a:p>
        </p:txBody>
      </p:sp>
      <p:sp>
        <p:nvSpPr>
          <p:cNvPr id="10" name="Rectangle 3">
            <a:extLst>
              <a:ext uri="{FF2B5EF4-FFF2-40B4-BE49-F238E27FC236}">
                <a16:creationId xmlns:a16="http://schemas.microsoft.com/office/drawing/2014/main" id="{EC9EC757-DC7B-4074-9259-5FAB76399F86}"/>
              </a:ext>
            </a:extLst>
          </p:cNvPr>
          <p:cNvSpPr txBox="1">
            <a:spLocks noChangeArrowheads="1"/>
          </p:cNvSpPr>
          <p:nvPr/>
        </p:nvSpPr>
        <p:spPr bwMode="auto">
          <a:xfrm>
            <a:off x="382588" y="93663"/>
            <a:ext cx="7019925" cy="1171575"/>
          </a:xfrm>
          <a:prstGeom prst="rect">
            <a:avLst/>
          </a:prstGeom>
          <a:noFill/>
          <a:ln>
            <a:noFill/>
          </a:ln>
        </p:spPr>
        <p:txBody>
          <a:bodyPr lIns="0" tIns="0" rIns="0" bIns="0" anchor="ctr"/>
          <a:lstStyle>
            <a:lvl1pPr algn="ctr" defTabSz="449263" rtl="0" eaLnBrk="0" fontAlgn="base" hangingPunct="0">
              <a:lnSpc>
                <a:spcPct val="104000"/>
              </a:lnSpc>
              <a:spcBef>
                <a:spcPct val="0"/>
              </a:spcBef>
              <a:spcAft>
                <a:spcPct val="0"/>
              </a:spcAft>
              <a:buClr>
                <a:srgbClr val="000000"/>
              </a:buClr>
              <a:buSzPct val="45000"/>
              <a:buFont typeface="Wingdings" pitchFamily="2" charset="2"/>
              <a:defRPr sz="4400">
                <a:solidFill>
                  <a:srgbClr val="000000"/>
                </a:solidFill>
                <a:latin typeface="+mj-lt"/>
                <a:ea typeface="+mj-ea"/>
                <a:cs typeface="+mj-cs"/>
              </a:defRPr>
            </a:lvl1pPr>
            <a:lvl2pPr algn="ctr" defTabSz="449263" rtl="0" eaLnBrk="0" fontAlgn="base" hangingPunct="0">
              <a:lnSpc>
                <a:spcPct val="104000"/>
              </a:lnSpc>
              <a:spcBef>
                <a:spcPct val="0"/>
              </a:spcBef>
              <a:spcAft>
                <a:spcPct val="0"/>
              </a:spcAft>
              <a:buClr>
                <a:srgbClr val="000000"/>
              </a:buClr>
              <a:buSzPct val="45000"/>
              <a:buFont typeface="Wingdings" pitchFamily="2" charset="2"/>
              <a:defRPr sz="4400">
                <a:solidFill>
                  <a:srgbClr val="000000"/>
                </a:solidFill>
                <a:latin typeface="Arial" charset="0"/>
                <a:ea typeface="DejaVu Sans" charset="0"/>
                <a:cs typeface="DejaVu Sans" charset="0"/>
              </a:defRPr>
            </a:lvl2pPr>
            <a:lvl3pPr algn="ctr" defTabSz="449263" rtl="0" eaLnBrk="0" fontAlgn="base" hangingPunct="0">
              <a:lnSpc>
                <a:spcPct val="104000"/>
              </a:lnSpc>
              <a:spcBef>
                <a:spcPct val="0"/>
              </a:spcBef>
              <a:spcAft>
                <a:spcPct val="0"/>
              </a:spcAft>
              <a:buClr>
                <a:srgbClr val="000000"/>
              </a:buClr>
              <a:buSzPct val="45000"/>
              <a:buFont typeface="Wingdings" pitchFamily="2" charset="2"/>
              <a:defRPr sz="4400">
                <a:solidFill>
                  <a:srgbClr val="000000"/>
                </a:solidFill>
                <a:latin typeface="Arial" charset="0"/>
                <a:ea typeface="DejaVu Sans" charset="0"/>
                <a:cs typeface="DejaVu Sans" charset="0"/>
              </a:defRPr>
            </a:lvl3pPr>
            <a:lvl4pPr algn="ctr" defTabSz="449263" rtl="0" eaLnBrk="0" fontAlgn="base" hangingPunct="0">
              <a:lnSpc>
                <a:spcPct val="104000"/>
              </a:lnSpc>
              <a:spcBef>
                <a:spcPct val="0"/>
              </a:spcBef>
              <a:spcAft>
                <a:spcPct val="0"/>
              </a:spcAft>
              <a:buClr>
                <a:srgbClr val="000000"/>
              </a:buClr>
              <a:buSzPct val="45000"/>
              <a:buFont typeface="Wingdings" pitchFamily="2" charset="2"/>
              <a:defRPr sz="4400">
                <a:solidFill>
                  <a:srgbClr val="000000"/>
                </a:solidFill>
                <a:latin typeface="Arial" charset="0"/>
                <a:ea typeface="DejaVu Sans" charset="0"/>
                <a:cs typeface="DejaVu Sans" charset="0"/>
              </a:defRPr>
            </a:lvl4pPr>
            <a:lvl5pPr algn="ctr" defTabSz="449263" rtl="0" eaLnBrk="0" fontAlgn="base" hangingPunct="0">
              <a:lnSpc>
                <a:spcPct val="104000"/>
              </a:lnSpc>
              <a:spcBef>
                <a:spcPct val="0"/>
              </a:spcBef>
              <a:spcAft>
                <a:spcPct val="0"/>
              </a:spcAft>
              <a:buClr>
                <a:srgbClr val="000000"/>
              </a:buClr>
              <a:buSzPct val="45000"/>
              <a:buFont typeface="Wingdings" pitchFamily="2" charset="2"/>
              <a:defRPr sz="4400">
                <a:solidFill>
                  <a:srgbClr val="000000"/>
                </a:solidFill>
                <a:latin typeface="Arial" charset="0"/>
                <a:ea typeface="DejaVu Sans" charset="0"/>
                <a:cs typeface="DejaVu Sans" charset="0"/>
              </a:defRPr>
            </a:lvl5pPr>
            <a:lvl6pPr marL="15367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6pPr>
            <a:lvl7pPr marL="19939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7pPr>
            <a:lvl8pPr marL="24511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8pPr>
            <a:lvl9pPr marL="2908300" indent="-215900" algn="ctr" defTabSz="449263" rtl="0" fontAlgn="base" hangingPunct="0">
              <a:lnSpc>
                <a:spcPct val="104000"/>
              </a:lnSpc>
              <a:spcBef>
                <a:spcPct val="0"/>
              </a:spcBef>
              <a:spcAft>
                <a:spcPct val="0"/>
              </a:spcAft>
              <a:buClr>
                <a:srgbClr val="000000"/>
              </a:buClr>
              <a:buSzPct val="45000"/>
              <a:buFont typeface="Wingdings" charset="2"/>
              <a:defRPr sz="4400">
                <a:solidFill>
                  <a:srgbClr val="000000"/>
                </a:solidFill>
                <a:latin typeface="Arial" charset="0"/>
                <a:ea typeface="DejaVu Sans" charset="0"/>
                <a:cs typeface="DejaVu Sans" charset="0"/>
              </a:defRPr>
            </a:lvl9pPr>
          </a:lstStyle>
          <a:p>
            <a:pPr algn="l" eaLnBrk="1">
              <a:tabLst>
                <a:tab pos="723900" algn="l"/>
                <a:tab pos="1447800" algn="l"/>
                <a:tab pos="2171700" algn="l"/>
                <a:tab pos="2895600" algn="l"/>
                <a:tab pos="3619500" algn="l"/>
                <a:tab pos="4343400" algn="l"/>
                <a:tab pos="5067300" algn="l"/>
                <a:tab pos="5791200" algn="l"/>
                <a:tab pos="6515100" algn="l"/>
              </a:tabLst>
              <a:defRPr/>
            </a:pPr>
            <a:r>
              <a:rPr lang="en-CA" altLang="en-US" kern="0" dirty="0">
                <a:solidFill>
                  <a:srgbClr val="000080"/>
                </a:solidFill>
              </a:rPr>
              <a:t>Activities in 2018-19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8FFF2E28-C49F-4880-85C0-3BF05C1B8D0D}"/>
              </a:ext>
            </a:extLst>
          </p:cNvPr>
          <p:cNvSpPr>
            <a:spLocks noChangeArrowheads="1"/>
          </p:cNvSpPr>
          <p:nvPr/>
        </p:nvSpPr>
        <p:spPr bwMode="auto">
          <a:xfrm>
            <a:off x="0" y="1260475"/>
            <a:ext cx="10080625" cy="6300788"/>
          </a:xfrm>
          <a:prstGeom prst="rect">
            <a:avLst/>
          </a:prstGeom>
          <a:solidFill>
            <a:schemeClr val="accent6">
              <a:lumMod val="75000"/>
            </a:schemeClr>
          </a:solidFill>
          <a:ln w="9525">
            <a:solidFill>
              <a:srgbClr val="000000"/>
            </a:solidFill>
            <a:round/>
            <a:headEnd/>
            <a:tailEnd/>
          </a:ln>
        </p:spPr>
        <p:txBody>
          <a:bodyPr wrap="none" anchor="ctr"/>
          <a:lstStyle/>
          <a:p>
            <a:pPr>
              <a:buFont typeface="Wingdings" pitchFamily="-65" charset="2"/>
              <a:buNone/>
              <a:defRPr/>
            </a:pPr>
            <a:endParaRPr lang="en-US">
              <a:latin typeface="Arial" charset="0"/>
              <a:cs typeface="+mn-cs"/>
            </a:endParaRPr>
          </a:p>
        </p:txBody>
      </p:sp>
      <p:pic>
        <p:nvPicPr>
          <p:cNvPr id="28" name="Picture 10" descr="https://pbs.twimg.com/media/DH7dlDSUIAEzV_9.jpg">
            <a:extLst>
              <a:ext uri="{FF2B5EF4-FFF2-40B4-BE49-F238E27FC236}">
                <a16:creationId xmlns:a16="http://schemas.microsoft.com/office/drawing/2014/main" id="{3C2B6186-E90E-48A7-97EA-A939BBCF6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332"/>
          <a:stretch>
            <a:fillRect/>
          </a:stretch>
        </p:blipFill>
        <p:spPr bwMode="auto">
          <a:xfrm>
            <a:off x="4320232" y="2972077"/>
            <a:ext cx="1725114" cy="256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0C18AA60-3D8E-4573-A1BD-F20F67B7179A}"/>
              </a:ext>
            </a:extLst>
          </p:cNvPr>
          <p:cNvSpPr>
            <a:spLocks noGrp="1" noChangeArrowheads="1"/>
          </p:cNvSpPr>
          <p:nvPr>
            <p:ph type="title"/>
          </p:nvPr>
        </p:nvSpPr>
        <p:spPr>
          <a:xfrm>
            <a:off x="503238" y="49213"/>
            <a:ext cx="9070975" cy="1262062"/>
          </a:xfrm>
        </p:spPr>
        <p:txBody>
          <a:bodyPr/>
          <a:lstStyle/>
          <a:p>
            <a:pPr algn="l"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dirty="0">
                <a:solidFill>
                  <a:srgbClr val="000080"/>
                </a:solidFill>
              </a:rPr>
              <a:t>Let’s Talk Science Outreach</a:t>
            </a:r>
          </a:p>
        </p:txBody>
      </p:sp>
      <p:pic>
        <p:nvPicPr>
          <p:cNvPr id="5131" name="Picture 2">
            <a:extLst>
              <a:ext uri="{FF2B5EF4-FFF2-40B4-BE49-F238E27FC236}">
                <a16:creationId xmlns:a16="http://schemas.microsoft.com/office/drawing/2014/main" id="{908D5E2B-A08B-48A4-89BC-E65739E27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 name="Picture 8" descr="https://scontent-yyz1-1.xx.fbcdn.net/v/t1.0-0/c0.22.200.200/p200x200/18813836_10154717027629226_6160626731028842483_n.jpg?oh=2dba3f359d23fc066696e0fc7e36da40&amp;oe=5A302C16">
            <a:extLst>
              <a:ext uri="{FF2B5EF4-FFF2-40B4-BE49-F238E27FC236}">
                <a16:creationId xmlns:a16="http://schemas.microsoft.com/office/drawing/2014/main" id="{6234F1FF-D669-49BE-8408-ACA6F766E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010" y="1420189"/>
            <a:ext cx="2168887" cy="217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https://pbs.twimg.com/media/C-WEPieW0AAfX2_.jpg">
            <a:extLst>
              <a:ext uri="{FF2B5EF4-FFF2-40B4-BE49-F238E27FC236}">
                <a16:creationId xmlns:a16="http://schemas.microsoft.com/office/drawing/2014/main" id="{E9B599BB-DBE3-4092-BC4F-A534052061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807" y="3358812"/>
            <a:ext cx="1814397" cy="241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descr="https://pbs.twimg.com/media/C98e2ePXYAAL8eR.jpg">
            <a:extLst>
              <a:ext uri="{FF2B5EF4-FFF2-40B4-BE49-F238E27FC236}">
                <a16:creationId xmlns:a16="http://schemas.microsoft.com/office/drawing/2014/main" id="{B8450FA4-C6D9-439B-861C-1E49F6151E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7204" y="3358812"/>
            <a:ext cx="1812398" cy="241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s://scontent-yyz1-1.xx.fbcdn.net/v/t1.0-0/c43.0.200.200/p200x200/18740012_10154717056484226_7359641292248800061_n.jpg?oh=34c16dfa01ca2df962b448fa4198f4f9&amp;oe=5A602E20">
            <a:extLst>
              <a:ext uri="{FF2B5EF4-FFF2-40B4-BE49-F238E27FC236}">
                <a16:creationId xmlns:a16="http://schemas.microsoft.com/office/drawing/2014/main" id="{BCFA00BF-D5DF-4F96-A7CA-648822FF79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4344" y="1422966"/>
            <a:ext cx="2166127" cy="216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s://scontent-yyz1-1.xx.fbcdn.net/v/t1.0-0/c33.0.200.200/p200x200/18813684_10154717027954226_5154671306869030814_n.jpg?oh=0ead59bbb5c7be74a25b36726447b8f5&amp;oe=5A271341">
            <a:extLst>
              <a:ext uri="{FF2B5EF4-FFF2-40B4-BE49-F238E27FC236}">
                <a16:creationId xmlns:a16="http://schemas.microsoft.com/office/drawing/2014/main" id="{79DC1BF5-FE55-412C-900D-439AD8854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0471" y="1420189"/>
            <a:ext cx="2168887" cy="217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https://pbs.twimg.com/media/C-1CJwIWsAAAK02.jpg">
            <a:extLst>
              <a:ext uri="{FF2B5EF4-FFF2-40B4-BE49-F238E27FC236}">
                <a16:creationId xmlns:a16="http://schemas.microsoft.com/office/drawing/2014/main" id="{268EA465-3DE9-49CE-BC73-E5E13918AD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807" y="5440533"/>
            <a:ext cx="2553730" cy="19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s://scontent-yyz1-1.xx.fbcdn.net/v/t1.0-0/c0.0.200.200/p200x200/19274783_10154771871849226_8484635973694739291_n.jpg?oh=c5a12473fc77d0ff560c6c46005b75cb&amp;oe=5A2EEEAE">
            <a:extLst>
              <a:ext uri="{FF2B5EF4-FFF2-40B4-BE49-F238E27FC236}">
                <a16:creationId xmlns:a16="http://schemas.microsoft.com/office/drawing/2014/main" id="{B79C5FEF-3EE1-4975-9772-B37D2A7685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807" y="142018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a:extLst>
              <a:ext uri="{FF2B5EF4-FFF2-40B4-BE49-F238E27FC236}">
                <a16:creationId xmlns:a16="http://schemas.microsoft.com/office/drawing/2014/main" id="{F4221558-84B2-42A1-B8DF-B5B8B54D0D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1055" b="10553"/>
          <a:stretch>
            <a:fillRect/>
          </a:stretch>
        </p:blipFill>
        <p:spPr bwMode="auto">
          <a:xfrm>
            <a:off x="4713595" y="5430877"/>
            <a:ext cx="1359403" cy="192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DF612309-262C-4A4C-A422-BE5627BF08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3507" t="9547" r="32639" b="21008"/>
          <a:stretch>
            <a:fillRect/>
          </a:stretch>
        </p:blipFill>
        <p:spPr bwMode="auto">
          <a:xfrm>
            <a:off x="3069301" y="5440533"/>
            <a:ext cx="1661536" cy="191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a:extLst>
              <a:ext uri="{FF2B5EF4-FFF2-40B4-BE49-F238E27FC236}">
                <a16:creationId xmlns:a16="http://schemas.microsoft.com/office/drawing/2014/main" id="{3B39493F-AD1E-4146-9BFC-C04842FA362D}"/>
              </a:ext>
            </a:extLst>
          </p:cNvPr>
          <p:cNvPicPr>
            <a:picLocks noChangeAspect="1" noChangeArrowheads="1"/>
          </p:cNvPicPr>
          <p:nvPr/>
        </p:nvPicPr>
        <p:blipFill>
          <a:blip r:embed="rId14"/>
          <a:stretch>
            <a:fillRect/>
          </a:stretch>
        </p:blipFill>
        <p:spPr bwMode="auto">
          <a:xfrm>
            <a:off x="5792025" y="6015645"/>
            <a:ext cx="2008113" cy="133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descr="https://pbs.twimg.com/media/C-WEPiLXsAEft_n.jpg">
            <a:extLst>
              <a:ext uri="{FF2B5EF4-FFF2-40B4-BE49-F238E27FC236}">
                <a16:creationId xmlns:a16="http://schemas.microsoft.com/office/drawing/2014/main" id="{5C28F1E8-C0F7-42E4-AE78-CB2040D2D0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86118" y="6001955"/>
            <a:ext cx="1687780" cy="135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aterloo-based Formula 1600 race car driver Amy Castell, 21, shows her race car to Transport Minister and former astronaut Marc Garneau, Arthur Ford Public School pupils Malachy Elliott, 10, and Valeria Campos, 8, and Let's Talk Science volunteer David Pipher, as they take part in Energy4Travel, a Canada-wide research project that uses students' transportation data to calculate their personal consumption led by Let's Talk Science, at the Westmount school in London, Ont. on Wednesday September 14, 2016. Castell was joined by Garneau for a Q and A session before students took part in science-based transportation activities, such as creating small rockets, in the schoolyard. (CRAIG GLOVER, The London Free Press)">
            <a:extLst>
              <a:ext uri="{FF2B5EF4-FFF2-40B4-BE49-F238E27FC236}">
                <a16:creationId xmlns:a16="http://schemas.microsoft.com/office/drawing/2014/main" id="{1CE9ABC5-14F1-44E1-AEC4-D224E65B6C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0860" y="3584133"/>
            <a:ext cx="3593037" cy="247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8FFF2E28-C49F-4880-85C0-3BF05C1B8D0D}"/>
              </a:ext>
            </a:extLst>
          </p:cNvPr>
          <p:cNvSpPr>
            <a:spLocks noChangeArrowheads="1"/>
          </p:cNvSpPr>
          <p:nvPr/>
        </p:nvSpPr>
        <p:spPr bwMode="auto">
          <a:xfrm>
            <a:off x="0" y="1260475"/>
            <a:ext cx="10080625" cy="6300788"/>
          </a:xfrm>
          <a:prstGeom prst="rect">
            <a:avLst/>
          </a:prstGeom>
          <a:solidFill>
            <a:schemeClr val="accent6">
              <a:lumMod val="75000"/>
            </a:schemeClr>
          </a:solidFill>
          <a:ln w="9525">
            <a:solidFill>
              <a:srgbClr val="000000"/>
            </a:solidFill>
            <a:round/>
            <a:headEnd/>
            <a:tailEnd/>
          </a:ln>
        </p:spPr>
        <p:txBody>
          <a:bodyPr wrap="none" anchor="ctr"/>
          <a:lstStyle/>
          <a:p>
            <a:pPr>
              <a:buFont typeface="Wingdings" pitchFamily="-65" charset="2"/>
              <a:buNone/>
              <a:defRPr/>
            </a:pPr>
            <a:endParaRPr lang="en-US">
              <a:latin typeface="Arial" charset="0"/>
              <a:cs typeface="+mn-cs"/>
            </a:endParaRPr>
          </a:p>
        </p:txBody>
      </p:sp>
      <p:sp>
        <p:nvSpPr>
          <p:cNvPr id="5123" name="Rectangle 3">
            <a:extLst>
              <a:ext uri="{FF2B5EF4-FFF2-40B4-BE49-F238E27FC236}">
                <a16:creationId xmlns:a16="http://schemas.microsoft.com/office/drawing/2014/main" id="{0C18AA60-3D8E-4573-A1BD-F20F67B7179A}"/>
              </a:ext>
            </a:extLst>
          </p:cNvPr>
          <p:cNvSpPr>
            <a:spLocks noGrp="1" noChangeArrowheads="1"/>
          </p:cNvSpPr>
          <p:nvPr>
            <p:ph type="title"/>
          </p:nvPr>
        </p:nvSpPr>
        <p:spPr>
          <a:xfrm>
            <a:off x="503238" y="49213"/>
            <a:ext cx="9070975" cy="1262062"/>
          </a:xfrm>
        </p:spPr>
        <p:txBody>
          <a:bodyPr/>
          <a:lstStyle/>
          <a:p>
            <a:pPr algn="l"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dirty="0">
                <a:solidFill>
                  <a:srgbClr val="000080"/>
                </a:solidFill>
              </a:rPr>
              <a:t>Let’s Talk Science Challenge</a:t>
            </a:r>
          </a:p>
        </p:txBody>
      </p:sp>
      <p:pic>
        <p:nvPicPr>
          <p:cNvPr id="5131" name="Picture 2">
            <a:extLst>
              <a:ext uri="{FF2B5EF4-FFF2-40B4-BE49-F238E27FC236}">
                <a16:creationId xmlns:a16="http://schemas.microsoft.com/office/drawing/2014/main" id="{908D5E2B-A08B-48A4-89BC-E65739E27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 y="1251834"/>
            <a:ext cx="3346197" cy="222486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5230" r="41253"/>
          <a:stretch/>
        </p:blipFill>
        <p:spPr>
          <a:xfrm>
            <a:off x="5832400" y="3504062"/>
            <a:ext cx="1440160" cy="222605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112" y="1240302"/>
            <a:ext cx="3428548" cy="227961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5650"/>
          <a:stretch/>
        </p:blipFill>
        <p:spPr>
          <a:xfrm>
            <a:off x="5458146" y="5724053"/>
            <a:ext cx="2617483" cy="184457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0535" y="5724053"/>
            <a:ext cx="2749967" cy="182843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8024" y="3472902"/>
            <a:ext cx="3384375" cy="2250249"/>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24145"/>
          <a:stretch/>
        </p:blipFill>
        <p:spPr>
          <a:xfrm>
            <a:off x="-248" y="3477602"/>
            <a:ext cx="2562900" cy="2246452"/>
          </a:xfrm>
          <a:prstGeom prst="rect">
            <a:avLst/>
          </a:prstGeom>
        </p:spPr>
      </p:pic>
      <p:pic>
        <p:nvPicPr>
          <p:cNvPr id="14" name="Picture 13"/>
          <p:cNvPicPr>
            <a:picLocks noChangeAspect="1"/>
          </p:cNvPicPr>
          <p:nvPr/>
        </p:nvPicPr>
        <p:blipFill>
          <a:blip r:embed="rId11"/>
          <a:stretch>
            <a:fillRect/>
          </a:stretch>
        </p:blipFill>
        <p:spPr>
          <a:xfrm>
            <a:off x="-248" y="5724053"/>
            <a:ext cx="2750783" cy="182897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8660" y="1251834"/>
            <a:ext cx="3423536" cy="2242552"/>
          </a:xfrm>
          <a:prstGeom prst="rect">
            <a:avLst/>
          </a:prstGeom>
        </p:spPr>
      </p:pic>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r="15533"/>
          <a:stretch/>
        </p:blipFill>
        <p:spPr>
          <a:xfrm>
            <a:off x="7272560" y="3501129"/>
            <a:ext cx="2822810" cy="2222022"/>
          </a:xfrm>
          <a:prstGeom prst="rect">
            <a:avLst/>
          </a:prstGeom>
        </p:spPr>
      </p:pic>
      <p:pic>
        <p:nvPicPr>
          <p:cNvPr id="6" name="Picture 5"/>
          <p:cNvPicPr>
            <a:picLocks noChangeAspect="1"/>
          </p:cNvPicPr>
          <p:nvPr/>
        </p:nvPicPr>
        <p:blipFill rotWithShape="1">
          <a:blip r:embed="rId14">
            <a:extLst>
              <a:ext uri="{28A0092B-C50C-407E-A947-70E740481C1C}">
                <a14:useLocalDpi xmlns:a14="http://schemas.microsoft.com/office/drawing/2010/main" val="0"/>
              </a:ext>
            </a:extLst>
          </a:blip>
          <a:srcRect l="18599" r="9292"/>
          <a:stretch/>
        </p:blipFill>
        <p:spPr>
          <a:xfrm>
            <a:off x="8075629" y="5724053"/>
            <a:ext cx="2016567" cy="1859399"/>
          </a:xfrm>
          <a:prstGeom prst="rect">
            <a:avLst/>
          </a:prstGeom>
        </p:spPr>
      </p:pic>
    </p:spTree>
    <p:extLst>
      <p:ext uri="{BB962C8B-B14F-4D97-AF65-F5344CB8AC3E}">
        <p14:creationId xmlns:p14="http://schemas.microsoft.com/office/powerpoint/2010/main" val="4046185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A9090139-0A52-4ADB-8A73-6BD1A507FA60}"/>
              </a:ext>
            </a:extLst>
          </p:cNvPr>
          <p:cNvSpPr>
            <a:spLocks noChangeArrowheads="1"/>
          </p:cNvSpPr>
          <p:nvPr/>
        </p:nvSpPr>
        <p:spPr bwMode="auto">
          <a:xfrm>
            <a:off x="0" y="1295400"/>
            <a:ext cx="10080625" cy="6300788"/>
          </a:xfrm>
          <a:prstGeom prst="rect">
            <a:avLst/>
          </a:prstGeom>
          <a:solidFill>
            <a:schemeClr val="accent6">
              <a:lumMod val="75000"/>
            </a:schemeClr>
          </a:solidFill>
          <a:ln w="9525">
            <a:solidFill>
              <a:srgbClr val="000000"/>
            </a:solidFill>
            <a:round/>
            <a:headEnd/>
            <a:tailEnd/>
          </a:ln>
        </p:spPr>
        <p:txBody>
          <a:bodyPr wrap="none" anchor="ctr"/>
          <a:lstStyle/>
          <a:p>
            <a:pPr>
              <a:buFont typeface="Wingdings" pitchFamily="-65" charset="2"/>
              <a:buNone/>
              <a:defRPr/>
            </a:pPr>
            <a:endParaRPr lang="en-US">
              <a:latin typeface="Arial Rounded MT Bold" panose="020F0704030504030204" pitchFamily="34" charset="0"/>
              <a:cs typeface="+mn-cs"/>
            </a:endParaRPr>
          </a:p>
        </p:txBody>
      </p:sp>
      <p:sp>
        <p:nvSpPr>
          <p:cNvPr id="6147" name="Rectangle 3">
            <a:extLst>
              <a:ext uri="{FF2B5EF4-FFF2-40B4-BE49-F238E27FC236}">
                <a16:creationId xmlns:a16="http://schemas.microsoft.com/office/drawing/2014/main" id="{B5635CEF-84F3-4A30-B1ED-1E64996D82F2}"/>
              </a:ext>
            </a:extLst>
          </p:cNvPr>
          <p:cNvSpPr>
            <a:spLocks noGrp="1" noChangeArrowheads="1"/>
          </p:cNvSpPr>
          <p:nvPr>
            <p:ph type="title"/>
          </p:nvPr>
        </p:nvSpPr>
        <p:spPr>
          <a:xfrm>
            <a:off x="382588" y="93663"/>
            <a:ext cx="7019925" cy="1171575"/>
          </a:xfrm>
        </p:spPr>
        <p:txBody>
          <a:bodyPr/>
          <a:lstStyle/>
          <a:p>
            <a:pPr algn="l" eaLnBrk="1">
              <a:tabLst>
                <a:tab pos="723900" algn="l"/>
                <a:tab pos="1447800" algn="l"/>
                <a:tab pos="2171700" algn="l"/>
                <a:tab pos="2895600" algn="l"/>
                <a:tab pos="3619500" algn="l"/>
                <a:tab pos="4343400" algn="l"/>
                <a:tab pos="5067300" algn="l"/>
                <a:tab pos="5791200" algn="l"/>
                <a:tab pos="6515100" algn="l"/>
              </a:tabLst>
            </a:pPr>
            <a:r>
              <a:rPr lang="en-CA" altLang="en-US" dirty="0">
                <a:solidFill>
                  <a:srgbClr val="000080"/>
                </a:solidFill>
              </a:rPr>
              <a:t>Why Volunteer?</a:t>
            </a:r>
          </a:p>
        </p:txBody>
      </p:sp>
      <p:sp>
        <p:nvSpPr>
          <p:cNvPr id="6148" name="AutoShape 9">
            <a:extLst>
              <a:ext uri="{FF2B5EF4-FFF2-40B4-BE49-F238E27FC236}">
                <a16:creationId xmlns:a16="http://schemas.microsoft.com/office/drawing/2014/main" id="{B9A422AB-2E31-44DF-8175-3F44AAAFD198}"/>
              </a:ext>
            </a:extLst>
          </p:cNvPr>
          <p:cNvSpPr>
            <a:spLocks/>
          </p:cNvSpPr>
          <p:nvPr/>
        </p:nvSpPr>
        <p:spPr bwMode="auto">
          <a:xfrm>
            <a:off x="6611634" y="1948468"/>
            <a:ext cx="3149600" cy="612775"/>
          </a:xfrm>
          <a:prstGeom prst="borderCallout2">
            <a:avLst>
              <a:gd name="adj1" fmla="val 46658"/>
              <a:gd name="adj2" fmla="val 1526"/>
              <a:gd name="adj3" fmla="val 74836"/>
              <a:gd name="adj4" fmla="val -16667"/>
              <a:gd name="adj5" fmla="val 167613"/>
              <a:gd name="adj6" fmla="val -24617"/>
            </a:avLst>
          </a:prstGeom>
          <a:solidFill>
            <a:srgbClr val="FFFFFF"/>
          </a:solidFill>
          <a:ln w="36000">
            <a:solidFill>
              <a:srgbClr val="FFFF00"/>
            </a:solidFill>
            <a:round/>
            <a:headEnd/>
            <a:tailEnd/>
          </a:ln>
        </p:spPr>
        <p:txBody>
          <a:bodyPr lIns="108000" tIns="63000" rIns="108000" bIns="63000" anchor="ctr"/>
          <a:lstStyle>
            <a:lvl1pPr eaLnBrk="0">
              <a:tabLst>
                <a:tab pos="723900" algn="l"/>
                <a:tab pos="1447800" algn="l"/>
                <a:tab pos="2171700" algn="l"/>
                <a:tab pos="2895600" algn="l"/>
              </a:tabLst>
              <a:defRPr>
                <a:solidFill>
                  <a:schemeClr val="tx1"/>
                </a:solidFill>
                <a:latin typeface="Arial" charset="0"/>
                <a:ea typeface="DejaVu Sans" charset="0"/>
                <a:cs typeface="DejaVu Sans" charset="0"/>
              </a:defRPr>
            </a:lvl1pPr>
            <a:lvl2pPr marL="742950" indent="-285750" eaLnBrk="0">
              <a:tabLst>
                <a:tab pos="723900" algn="l"/>
                <a:tab pos="1447800" algn="l"/>
                <a:tab pos="2171700" algn="l"/>
                <a:tab pos="2895600" algn="l"/>
              </a:tabLst>
              <a:defRPr>
                <a:solidFill>
                  <a:schemeClr val="tx1"/>
                </a:solidFill>
                <a:latin typeface="Arial" charset="0"/>
                <a:ea typeface="DejaVu Sans" charset="0"/>
                <a:cs typeface="DejaVu Sans" charset="0"/>
              </a:defRPr>
            </a:lvl2pPr>
            <a:lvl3pPr marL="1143000" indent="-228600" eaLnBrk="0">
              <a:tabLst>
                <a:tab pos="723900" algn="l"/>
                <a:tab pos="1447800" algn="l"/>
                <a:tab pos="2171700" algn="l"/>
                <a:tab pos="2895600" algn="l"/>
              </a:tabLst>
              <a:defRPr>
                <a:solidFill>
                  <a:schemeClr val="tx1"/>
                </a:solidFill>
                <a:latin typeface="Arial" charset="0"/>
                <a:ea typeface="DejaVu Sans" charset="0"/>
                <a:cs typeface="DejaVu Sans" charset="0"/>
              </a:defRPr>
            </a:lvl3pPr>
            <a:lvl4pPr marL="1600200" indent="-228600" eaLnBrk="0">
              <a:tabLst>
                <a:tab pos="723900" algn="l"/>
                <a:tab pos="1447800" algn="l"/>
                <a:tab pos="2171700" algn="l"/>
                <a:tab pos="2895600" algn="l"/>
              </a:tabLst>
              <a:defRPr>
                <a:solidFill>
                  <a:schemeClr val="tx1"/>
                </a:solidFill>
                <a:latin typeface="Arial" charset="0"/>
                <a:ea typeface="DejaVu Sans" charset="0"/>
                <a:cs typeface="DejaVu Sans" charset="0"/>
              </a:defRPr>
            </a:lvl4pPr>
            <a:lvl5pPr marL="2057400" indent="-228600" eaLnBrk="0">
              <a:tabLst>
                <a:tab pos="723900" algn="l"/>
                <a:tab pos="1447800" algn="l"/>
                <a:tab pos="2171700" algn="l"/>
                <a:tab pos="28956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 pos="28956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 pos="28956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 pos="28956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 pos="2895600" algn="l"/>
              </a:tabLst>
              <a:defRPr>
                <a:solidFill>
                  <a:schemeClr val="tx1"/>
                </a:solidFill>
                <a:latin typeface="Arial" charset="0"/>
                <a:ea typeface="DejaVu Sans" charset="0"/>
                <a:cs typeface="DejaVu Sans" charset="0"/>
              </a:defRPr>
            </a:lvl9pPr>
          </a:lstStyle>
          <a:p>
            <a:pPr algn="ctr" eaLnBrk="1">
              <a:defRPr/>
            </a:pPr>
            <a:r>
              <a:rPr lang="en-CA" altLang="en-US" sz="2000" dirty="0">
                <a:solidFill>
                  <a:srgbClr val="000000"/>
                </a:solidFill>
                <a:latin typeface="+mj-lt"/>
              </a:rPr>
              <a:t>Develop leadership skills!</a:t>
            </a:r>
          </a:p>
        </p:txBody>
      </p:sp>
      <p:sp>
        <p:nvSpPr>
          <p:cNvPr id="6151" name="AutoShape 6">
            <a:extLst>
              <a:ext uri="{FF2B5EF4-FFF2-40B4-BE49-F238E27FC236}">
                <a16:creationId xmlns:a16="http://schemas.microsoft.com/office/drawing/2014/main" id="{09234A21-1BAA-40AA-B2D1-CAB648D47E61}"/>
              </a:ext>
            </a:extLst>
          </p:cNvPr>
          <p:cNvSpPr>
            <a:spLocks/>
          </p:cNvSpPr>
          <p:nvPr/>
        </p:nvSpPr>
        <p:spPr bwMode="auto">
          <a:xfrm>
            <a:off x="7777163" y="3492500"/>
            <a:ext cx="2249487" cy="1619250"/>
          </a:xfrm>
          <a:prstGeom prst="borderCallout2">
            <a:avLst>
              <a:gd name="adj1" fmla="val 14437"/>
              <a:gd name="adj2" fmla="val 602"/>
              <a:gd name="adj3" fmla="val 25213"/>
              <a:gd name="adj4" fmla="val -9676"/>
              <a:gd name="adj5" fmla="val 43722"/>
              <a:gd name="adj6" fmla="val -16639"/>
            </a:avLst>
          </a:prstGeom>
          <a:solidFill>
            <a:srgbClr val="FFFFFF"/>
          </a:solidFill>
          <a:ln w="36000">
            <a:solidFill>
              <a:srgbClr val="00FF00"/>
            </a:solidFill>
            <a:round/>
            <a:headEnd/>
            <a:tailEnd/>
          </a:ln>
        </p:spPr>
        <p:txBody>
          <a:bodyPr lIns="108000" tIns="63000" rIns="108000" bIns="63000" anchor="ctr"/>
          <a:lstStyle>
            <a:lvl1pPr eaLnBrk="0">
              <a:tabLst>
                <a:tab pos="723900" algn="l"/>
                <a:tab pos="1447800" algn="l"/>
                <a:tab pos="2171700" algn="l"/>
              </a:tabLst>
              <a:defRPr>
                <a:solidFill>
                  <a:schemeClr val="tx1"/>
                </a:solidFill>
                <a:latin typeface="Arial" charset="0"/>
                <a:ea typeface="DejaVu Sans" charset="0"/>
                <a:cs typeface="DejaVu Sans" charset="0"/>
              </a:defRPr>
            </a:lvl1pPr>
            <a:lvl2pPr marL="742950" indent="-285750" eaLnBrk="0">
              <a:tabLst>
                <a:tab pos="723900" algn="l"/>
                <a:tab pos="1447800" algn="l"/>
                <a:tab pos="2171700" algn="l"/>
              </a:tabLst>
              <a:defRPr>
                <a:solidFill>
                  <a:schemeClr val="tx1"/>
                </a:solidFill>
                <a:latin typeface="Arial" charset="0"/>
                <a:ea typeface="DejaVu Sans" charset="0"/>
                <a:cs typeface="DejaVu Sans" charset="0"/>
              </a:defRPr>
            </a:lvl2pPr>
            <a:lvl3pPr marL="1143000" indent="-228600" eaLnBrk="0">
              <a:tabLst>
                <a:tab pos="723900" algn="l"/>
                <a:tab pos="1447800" algn="l"/>
                <a:tab pos="2171700" algn="l"/>
              </a:tabLst>
              <a:defRPr>
                <a:solidFill>
                  <a:schemeClr val="tx1"/>
                </a:solidFill>
                <a:latin typeface="Arial" charset="0"/>
                <a:ea typeface="DejaVu Sans" charset="0"/>
                <a:cs typeface="DejaVu Sans" charset="0"/>
              </a:defRPr>
            </a:lvl3pPr>
            <a:lvl4pPr marL="1600200" indent="-228600" eaLnBrk="0">
              <a:tabLst>
                <a:tab pos="723900" algn="l"/>
                <a:tab pos="1447800" algn="l"/>
                <a:tab pos="2171700" algn="l"/>
              </a:tabLst>
              <a:defRPr>
                <a:solidFill>
                  <a:schemeClr val="tx1"/>
                </a:solidFill>
                <a:latin typeface="Arial" charset="0"/>
                <a:ea typeface="DejaVu Sans" charset="0"/>
                <a:cs typeface="DejaVu Sans" charset="0"/>
              </a:defRPr>
            </a:lvl4pPr>
            <a:lvl5pPr marL="2057400" indent="-228600" eaLnBrk="0">
              <a:tabLst>
                <a:tab pos="723900" algn="l"/>
                <a:tab pos="1447800" algn="l"/>
                <a:tab pos="21717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9pPr>
          </a:lstStyle>
          <a:p>
            <a:pPr algn="ctr" eaLnBrk="1">
              <a:defRPr/>
            </a:pPr>
            <a:r>
              <a:rPr lang="en-CA" altLang="en-US" sz="2000" dirty="0">
                <a:solidFill>
                  <a:srgbClr val="000000"/>
                </a:solidFill>
                <a:latin typeface="+mj-lt"/>
              </a:rPr>
              <a:t>Personal satisfaction – it's fun!</a:t>
            </a:r>
          </a:p>
        </p:txBody>
      </p:sp>
      <p:sp>
        <p:nvSpPr>
          <p:cNvPr id="6152" name="AutoShape 5">
            <a:extLst>
              <a:ext uri="{FF2B5EF4-FFF2-40B4-BE49-F238E27FC236}">
                <a16:creationId xmlns:a16="http://schemas.microsoft.com/office/drawing/2014/main" id="{CE513CC6-EF57-4AF0-A7E3-6AA92B57ECDF}"/>
              </a:ext>
            </a:extLst>
          </p:cNvPr>
          <p:cNvSpPr>
            <a:spLocks/>
          </p:cNvSpPr>
          <p:nvPr/>
        </p:nvSpPr>
        <p:spPr bwMode="auto">
          <a:xfrm>
            <a:off x="6836265" y="5980112"/>
            <a:ext cx="2700338" cy="1119251"/>
          </a:xfrm>
          <a:prstGeom prst="borderCallout2">
            <a:avLst>
              <a:gd name="adj1" fmla="val 24079"/>
              <a:gd name="adj2" fmla="val -777"/>
              <a:gd name="adj3" fmla="val 18519"/>
              <a:gd name="adj4" fmla="val -16667"/>
              <a:gd name="adj5" fmla="val -33139"/>
              <a:gd name="adj6" fmla="val -42125"/>
            </a:avLst>
          </a:prstGeom>
          <a:solidFill>
            <a:srgbClr val="FFFFFF"/>
          </a:solidFill>
          <a:ln w="36000">
            <a:solidFill>
              <a:srgbClr val="00FFFF"/>
            </a:solidFill>
            <a:round/>
            <a:headEnd/>
            <a:tailEnd/>
          </a:ln>
        </p:spPr>
        <p:txBody>
          <a:bodyPr lIns="108000" tIns="63000" rIns="108000" bIns="63000" anchor="ctr"/>
          <a:lstStyle>
            <a:lvl1pPr eaLnBrk="0">
              <a:tabLst>
                <a:tab pos="723900" algn="l"/>
                <a:tab pos="1447800" algn="l"/>
                <a:tab pos="2171700" algn="l"/>
              </a:tabLst>
              <a:defRPr>
                <a:solidFill>
                  <a:schemeClr val="tx1"/>
                </a:solidFill>
                <a:latin typeface="Arial" charset="0"/>
                <a:ea typeface="DejaVu Sans" charset="0"/>
                <a:cs typeface="DejaVu Sans" charset="0"/>
              </a:defRPr>
            </a:lvl1pPr>
            <a:lvl2pPr marL="742950" indent="-285750" eaLnBrk="0">
              <a:tabLst>
                <a:tab pos="723900" algn="l"/>
                <a:tab pos="1447800" algn="l"/>
                <a:tab pos="2171700" algn="l"/>
              </a:tabLst>
              <a:defRPr>
                <a:solidFill>
                  <a:schemeClr val="tx1"/>
                </a:solidFill>
                <a:latin typeface="Arial" charset="0"/>
                <a:ea typeface="DejaVu Sans" charset="0"/>
                <a:cs typeface="DejaVu Sans" charset="0"/>
              </a:defRPr>
            </a:lvl2pPr>
            <a:lvl3pPr marL="1143000" indent="-228600" eaLnBrk="0">
              <a:tabLst>
                <a:tab pos="723900" algn="l"/>
                <a:tab pos="1447800" algn="l"/>
                <a:tab pos="2171700" algn="l"/>
              </a:tabLst>
              <a:defRPr>
                <a:solidFill>
                  <a:schemeClr val="tx1"/>
                </a:solidFill>
                <a:latin typeface="Arial" charset="0"/>
                <a:ea typeface="DejaVu Sans" charset="0"/>
                <a:cs typeface="DejaVu Sans" charset="0"/>
              </a:defRPr>
            </a:lvl3pPr>
            <a:lvl4pPr marL="1600200" indent="-228600" eaLnBrk="0">
              <a:tabLst>
                <a:tab pos="723900" algn="l"/>
                <a:tab pos="1447800" algn="l"/>
                <a:tab pos="2171700" algn="l"/>
              </a:tabLst>
              <a:defRPr>
                <a:solidFill>
                  <a:schemeClr val="tx1"/>
                </a:solidFill>
                <a:latin typeface="Arial" charset="0"/>
                <a:ea typeface="DejaVu Sans" charset="0"/>
                <a:cs typeface="DejaVu Sans" charset="0"/>
              </a:defRPr>
            </a:lvl4pPr>
            <a:lvl5pPr marL="2057400" indent="-228600" eaLnBrk="0">
              <a:tabLst>
                <a:tab pos="723900" algn="l"/>
                <a:tab pos="1447800" algn="l"/>
                <a:tab pos="21717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9pPr>
          </a:lstStyle>
          <a:p>
            <a:pPr algn="ctr" eaLnBrk="1">
              <a:defRPr/>
            </a:pPr>
            <a:r>
              <a:rPr lang="en-CA" altLang="en-US" sz="2000">
                <a:solidFill>
                  <a:srgbClr val="000000"/>
                </a:solidFill>
                <a:latin typeface="+mj-lt"/>
              </a:rPr>
              <a:t>Sharing passion for science!</a:t>
            </a:r>
          </a:p>
        </p:txBody>
      </p:sp>
      <p:sp>
        <p:nvSpPr>
          <p:cNvPr id="6153" name="AutoShape 7">
            <a:extLst>
              <a:ext uri="{FF2B5EF4-FFF2-40B4-BE49-F238E27FC236}">
                <a16:creationId xmlns:a16="http://schemas.microsoft.com/office/drawing/2014/main" id="{E6AC7A23-6E34-48EC-9294-3C5B408AF5ED}"/>
              </a:ext>
            </a:extLst>
          </p:cNvPr>
          <p:cNvSpPr>
            <a:spLocks/>
          </p:cNvSpPr>
          <p:nvPr/>
        </p:nvSpPr>
        <p:spPr bwMode="auto">
          <a:xfrm flipH="1">
            <a:off x="233363" y="2110548"/>
            <a:ext cx="1981200" cy="1800225"/>
          </a:xfrm>
          <a:prstGeom prst="borderCallout2">
            <a:avLst>
              <a:gd name="adj1" fmla="val 13949"/>
              <a:gd name="adj2" fmla="val 1578"/>
              <a:gd name="adj3" fmla="val 18519"/>
              <a:gd name="adj4" fmla="val -16667"/>
              <a:gd name="adj5" fmla="val 48069"/>
              <a:gd name="adj6" fmla="val -39003"/>
            </a:avLst>
          </a:prstGeom>
          <a:solidFill>
            <a:srgbClr val="FFFFFF"/>
          </a:solidFill>
          <a:ln w="36000">
            <a:solidFill>
              <a:srgbClr val="EB613D"/>
            </a:solidFill>
            <a:round/>
            <a:headEnd/>
            <a:tailEnd/>
          </a:ln>
        </p:spPr>
        <p:txBody>
          <a:bodyPr lIns="108000" tIns="63000" rIns="108000" bIns="63000" anchor="ctr"/>
          <a:lstStyle>
            <a:lvl1pPr eaLnBrk="0">
              <a:tabLst>
                <a:tab pos="723900" algn="l"/>
                <a:tab pos="1447800" algn="l"/>
              </a:tabLst>
              <a:defRPr>
                <a:solidFill>
                  <a:schemeClr val="tx1"/>
                </a:solidFill>
                <a:latin typeface="Arial" charset="0"/>
                <a:ea typeface="DejaVu Sans" charset="0"/>
                <a:cs typeface="DejaVu Sans" charset="0"/>
              </a:defRPr>
            </a:lvl1pPr>
            <a:lvl2pPr marL="742950" indent="-285750" eaLnBrk="0">
              <a:tabLst>
                <a:tab pos="723900" algn="l"/>
                <a:tab pos="1447800" algn="l"/>
              </a:tabLst>
              <a:defRPr>
                <a:solidFill>
                  <a:schemeClr val="tx1"/>
                </a:solidFill>
                <a:latin typeface="Arial" charset="0"/>
                <a:ea typeface="DejaVu Sans" charset="0"/>
                <a:cs typeface="DejaVu Sans" charset="0"/>
              </a:defRPr>
            </a:lvl2pPr>
            <a:lvl3pPr marL="1143000" indent="-228600" eaLnBrk="0">
              <a:tabLst>
                <a:tab pos="723900" algn="l"/>
                <a:tab pos="1447800" algn="l"/>
              </a:tabLst>
              <a:defRPr>
                <a:solidFill>
                  <a:schemeClr val="tx1"/>
                </a:solidFill>
                <a:latin typeface="Arial" charset="0"/>
                <a:ea typeface="DejaVu Sans" charset="0"/>
                <a:cs typeface="DejaVu Sans" charset="0"/>
              </a:defRPr>
            </a:lvl3pPr>
            <a:lvl4pPr marL="1600200" indent="-228600" eaLnBrk="0">
              <a:tabLst>
                <a:tab pos="723900" algn="l"/>
                <a:tab pos="1447800" algn="l"/>
              </a:tabLst>
              <a:defRPr>
                <a:solidFill>
                  <a:schemeClr val="tx1"/>
                </a:solidFill>
                <a:latin typeface="Arial" charset="0"/>
                <a:ea typeface="DejaVu Sans" charset="0"/>
                <a:cs typeface="DejaVu Sans" charset="0"/>
              </a:defRPr>
            </a:lvl4pPr>
            <a:lvl5pPr marL="2057400" indent="-228600" eaLnBrk="0">
              <a:tabLst>
                <a:tab pos="723900" algn="l"/>
                <a:tab pos="14478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Lst>
              <a:defRPr>
                <a:solidFill>
                  <a:schemeClr val="tx1"/>
                </a:solidFill>
                <a:latin typeface="Arial" charset="0"/>
                <a:ea typeface="DejaVu Sans" charset="0"/>
                <a:cs typeface="DejaVu Sans" charset="0"/>
              </a:defRPr>
            </a:lvl9pPr>
          </a:lstStyle>
          <a:p>
            <a:pPr algn="ctr" eaLnBrk="1">
              <a:defRPr/>
            </a:pPr>
            <a:r>
              <a:rPr lang="en-CA" altLang="en-US" sz="2000" dirty="0">
                <a:solidFill>
                  <a:srgbClr val="000000"/>
                </a:solidFill>
                <a:latin typeface="+mj-lt"/>
              </a:rPr>
              <a:t>Be a role model – make a difference!</a:t>
            </a:r>
          </a:p>
        </p:txBody>
      </p:sp>
      <p:sp>
        <p:nvSpPr>
          <p:cNvPr id="6154" name="AutoShape 8">
            <a:extLst>
              <a:ext uri="{FF2B5EF4-FFF2-40B4-BE49-F238E27FC236}">
                <a16:creationId xmlns:a16="http://schemas.microsoft.com/office/drawing/2014/main" id="{C6C2378C-C36A-4794-B9BF-52855DD6176F}"/>
              </a:ext>
            </a:extLst>
          </p:cNvPr>
          <p:cNvSpPr>
            <a:spLocks/>
          </p:cNvSpPr>
          <p:nvPr/>
        </p:nvSpPr>
        <p:spPr bwMode="auto">
          <a:xfrm flipH="1">
            <a:off x="71438" y="4444144"/>
            <a:ext cx="2305050" cy="1979612"/>
          </a:xfrm>
          <a:prstGeom prst="borderCallout2">
            <a:avLst>
              <a:gd name="adj1" fmla="val -1261"/>
              <a:gd name="adj2" fmla="val 23241"/>
              <a:gd name="adj3" fmla="val -19604"/>
              <a:gd name="adj4" fmla="val 14704"/>
              <a:gd name="adj5" fmla="val -29052"/>
              <a:gd name="adj6" fmla="val -12743"/>
            </a:avLst>
          </a:prstGeom>
          <a:solidFill>
            <a:srgbClr val="FFFFFF"/>
          </a:solidFill>
          <a:ln w="36000">
            <a:solidFill>
              <a:srgbClr val="FF0000"/>
            </a:solidFill>
            <a:round/>
            <a:headEnd/>
            <a:tailEnd/>
          </a:ln>
        </p:spPr>
        <p:txBody>
          <a:bodyPr lIns="108000" tIns="63000" rIns="108000" bIns="63000" anchor="ctr"/>
          <a:lstStyle>
            <a:lvl1pPr eaLnBrk="0">
              <a:tabLst>
                <a:tab pos="723900" algn="l"/>
                <a:tab pos="1447800" algn="l"/>
                <a:tab pos="2171700" algn="l"/>
              </a:tabLst>
              <a:defRPr>
                <a:solidFill>
                  <a:schemeClr val="tx1"/>
                </a:solidFill>
                <a:latin typeface="Arial" charset="0"/>
                <a:ea typeface="DejaVu Sans" charset="0"/>
                <a:cs typeface="DejaVu Sans" charset="0"/>
              </a:defRPr>
            </a:lvl1pPr>
            <a:lvl2pPr marL="742950" indent="-285750" eaLnBrk="0">
              <a:tabLst>
                <a:tab pos="723900" algn="l"/>
                <a:tab pos="1447800" algn="l"/>
                <a:tab pos="2171700" algn="l"/>
              </a:tabLst>
              <a:defRPr>
                <a:solidFill>
                  <a:schemeClr val="tx1"/>
                </a:solidFill>
                <a:latin typeface="Arial" charset="0"/>
                <a:ea typeface="DejaVu Sans" charset="0"/>
                <a:cs typeface="DejaVu Sans" charset="0"/>
              </a:defRPr>
            </a:lvl2pPr>
            <a:lvl3pPr marL="1143000" indent="-228600" eaLnBrk="0">
              <a:tabLst>
                <a:tab pos="723900" algn="l"/>
                <a:tab pos="1447800" algn="l"/>
                <a:tab pos="2171700" algn="l"/>
              </a:tabLst>
              <a:defRPr>
                <a:solidFill>
                  <a:schemeClr val="tx1"/>
                </a:solidFill>
                <a:latin typeface="Arial" charset="0"/>
                <a:ea typeface="DejaVu Sans" charset="0"/>
                <a:cs typeface="DejaVu Sans" charset="0"/>
              </a:defRPr>
            </a:lvl3pPr>
            <a:lvl4pPr marL="1600200" indent="-228600" eaLnBrk="0">
              <a:tabLst>
                <a:tab pos="723900" algn="l"/>
                <a:tab pos="1447800" algn="l"/>
                <a:tab pos="2171700" algn="l"/>
              </a:tabLst>
              <a:defRPr>
                <a:solidFill>
                  <a:schemeClr val="tx1"/>
                </a:solidFill>
                <a:latin typeface="Arial" charset="0"/>
                <a:ea typeface="DejaVu Sans" charset="0"/>
                <a:cs typeface="DejaVu Sans" charset="0"/>
              </a:defRPr>
            </a:lvl4pPr>
            <a:lvl5pPr marL="2057400" indent="-228600" eaLnBrk="0">
              <a:tabLst>
                <a:tab pos="723900" algn="l"/>
                <a:tab pos="1447800" algn="l"/>
                <a:tab pos="21717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9pPr>
          </a:lstStyle>
          <a:p>
            <a:pPr algn="ctr" eaLnBrk="1">
              <a:defRPr/>
            </a:pPr>
            <a:r>
              <a:rPr lang="en-CA" altLang="en-US" sz="2000">
                <a:solidFill>
                  <a:srgbClr val="000000"/>
                </a:solidFill>
                <a:latin typeface="+mj-lt"/>
              </a:rPr>
              <a:t>Develop teaching </a:t>
            </a:r>
            <a:br>
              <a:rPr lang="en-CA" altLang="en-US" sz="2000">
                <a:solidFill>
                  <a:srgbClr val="000000"/>
                </a:solidFill>
                <a:latin typeface="+mj-lt"/>
              </a:rPr>
            </a:br>
            <a:r>
              <a:rPr lang="en-CA" altLang="en-US" sz="2000">
                <a:solidFill>
                  <a:srgbClr val="000000"/>
                </a:solidFill>
                <a:latin typeface="+mj-lt"/>
              </a:rPr>
              <a:t>and communication skills!</a:t>
            </a:r>
          </a:p>
        </p:txBody>
      </p:sp>
      <p:pic>
        <p:nvPicPr>
          <p:cNvPr id="6155" name="Picture 2">
            <a:extLst>
              <a:ext uri="{FF2B5EF4-FFF2-40B4-BE49-F238E27FC236}">
                <a16:creationId xmlns:a16="http://schemas.microsoft.com/office/drawing/2014/main" id="{02812472-D3BD-4637-8F0D-870386FEB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AutoShape 6">
            <a:extLst>
              <a:ext uri="{FF2B5EF4-FFF2-40B4-BE49-F238E27FC236}">
                <a16:creationId xmlns:a16="http://schemas.microsoft.com/office/drawing/2014/main" id="{DCF2D086-B09B-4EF1-9B4D-51F60B1B3320}"/>
              </a:ext>
            </a:extLst>
          </p:cNvPr>
          <p:cNvSpPr>
            <a:spLocks/>
          </p:cNvSpPr>
          <p:nvPr/>
        </p:nvSpPr>
        <p:spPr bwMode="auto">
          <a:xfrm>
            <a:off x="2643135" y="6334144"/>
            <a:ext cx="2520280" cy="736600"/>
          </a:xfrm>
          <a:prstGeom prst="borderCallout2">
            <a:avLst>
              <a:gd name="adj1" fmla="val -1203"/>
              <a:gd name="adj2" fmla="val 68810"/>
              <a:gd name="adj3" fmla="val -48712"/>
              <a:gd name="adj4" fmla="val 105384"/>
              <a:gd name="adj5" fmla="val -90510"/>
              <a:gd name="adj6" fmla="val 114982"/>
            </a:avLst>
          </a:prstGeom>
          <a:solidFill>
            <a:srgbClr val="FFFFFF"/>
          </a:solidFill>
          <a:ln w="36000">
            <a:solidFill>
              <a:srgbClr val="7030A0"/>
            </a:solidFill>
            <a:round/>
            <a:headEnd/>
            <a:tailEnd/>
          </a:ln>
        </p:spPr>
        <p:txBody>
          <a:bodyPr lIns="108000" tIns="63000" rIns="108000" bIns="63000" anchor="ctr"/>
          <a:lstStyle>
            <a:lvl1pPr eaLnBrk="0">
              <a:tabLst>
                <a:tab pos="723900" algn="l"/>
                <a:tab pos="1447800" algn="l"/>
                <a:tab pos="2171700" algn="l"/>
              </a:tabLst>
              <a:defRPr>
                <a:solidFill>
                  <a:schemeClr val="tx1"/>
                </a:solidFill>
                <a:latin typeface="Arial" charset="0"/>
                <a:ea typeface="DejaVu Sans" charset="0"/>
                <a:cs typeface="DejaVu Sans" charset="0"/>
              </a:defRPr>
            </a:lvl1pPr>
            <a:lvl2pPr marL="742950" indent="-285750" eaLnBrk="0">
              <a:tabLst>
                <a:tab pos="723900" algn="l"/>
                <a:tab pos="1447800" algn="l"/>
                <a:tab pos="2171700" algn="l"/>
              </a:tabLst>
              <a:defRPr>
                <a:solidFill>
                  <a:schemeClr val="tx1"/>
                </a:solidFill>
                <a:latin typeface="Arial" charset="0"/>
                <a:ea typeface="DejaVu Sans" charset="0"/>
                <a:cs typeface="DejaVu Sans" charset="0"/>
              </a:defRPr>
            </a:lvl2pPr>
            <a:lvl3pPr marL="1143000" indent="-228600" eaLnBrk="0">
              <a:tabLst>
                <a:tab pos="723900" algn="l"/>
                <a:tab pos="1447800" algn="l"/>
                <a:tab pos="2171700" algn="l"/>
              </a:tabLst>
              <a:defRPr>
                <a:solidFill>
                  <a:schemeClr val="tx1"/>
                </a:solidFill>
                <a:latin typeface="Arial" charset="0"/>
                <a:ea typeface="DejaVu Sans" charset="0"/>
                <a:cs typeface="DejaVu Sans" charset="0"/>
              </a:defRPr>
            </a:lvl3pPr>
            <a:lvl4pPr marL="1600200" indent="-228600" eaLnBrk="0">
              <a:tabLst>
                <a:tab pos="723900" algn="l"/>
                <a:tab pos="1447800" algn="l"/>
                <a:tab pos="2171700" algn="l"/>
              </a:tabLst>
              <a:defRPr>
                <a:solidFill>
                  <a:schemeClr val="tx1"/>
                </a:solidFill>
                <a:latin typeface="Arial" charset="0"/>
                <a:ea typeface="DejaVu Sans" charset="0"/>
                <a:cs typeface="DejaVu Sans" charset="0"/>
              </a:defRPr>
            </a:lvl4pPr>
            <a:lvl5pPr marL="2057400" indent="-228600" eaLnBrk="0">
              <a:tabLst>
                <a:tab pos="723900" algn="l"/>
                <a:tab pos="1447800" algn="l"/>
                <a:tab pos="2171700" algn="l"/>
              </a:tabLst>
              <a:defRPr>
                <a:solidFill>
                  <a:schemeClr val="tx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ea typeface="DejaVu Sans" charset="0"/>
                <a:cs typeface="DejaVu Sans" charset="0"/>
              </a:defRPr>
            </a:lvl9pPr>
          </a:lstStyle>
          <a:p>
            <a:pPr algn="ctr" eaLnBrk="1">
              <a:defRPr/>
            </a:pPr>
            <a:r>
              <a:rPr lang="en-CA" altLang="en-US" sz="2000" dirty="0">
                <a:solidFill>
                  <a:srgbClr val="000000"/>
                </a:solidFill>
                <a:latin typeface="+mj-lt"/>
              </a:rPr>
              <a:t>Looks great on CV!</a:t>
            </a:r>
          </a:p>
        </p:txBody>
      </p:sp>
      <p:pic>
        <p:nvPicPr>
          <p:cNvPr id="3" name="Picture 3" descr="A group of people posing for a photo&#10;&#10;Description generated with very high confidence">
            <a:extLst>
              <a:ext uri="{FF2B5EF4-FFF2-40B4-BE49-F238E27FC236}">
                <a16:creationId xmlns:a16="http://schemas.microsoft.com/office/drawing/2014/main" id="{7C79DE8A-C7C7-478F-B0C7-C3208C092B68}"/>
              </a:ext>
            </a:extLst>
          </p:cNvPr>
          <p:cNvPicPr>
            <a:picLocks noChangeAspect="1"/>
          </p:cNvPicPr>
          <p:nvPr/>
        </p:nvPicPr>
        <p:blipFill>
          <a:blip r:embed="rId4"/>
          <a:stretch>
            <a:fillRect/>
          </a:stretch>
        </p:blipFill>
        <p:spPr>
          <a:xfrm>
            <a:off x="2608545" y="2623410"/>
            <a:ext cx="4845862" cy="323236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400B3A78-1C83-4162-8E4D-75682968D511}"/>
              </a:ext>
            </a:extLst>
          </p:cNvPr>
          <p:cNvSpPr>
            <a:spLocks noChangeArrowheads="1"/>
          </p:cNvSpPr>
          <p:nvPr/>
        </p:nvSpPr>
        <p:spPr bwMode="auto">
          <a:xfrm>
            <a:off x="0" y="1260475"/>
            <a:ext cx="10080625" cy="6300788"/>
          </a:xfrm>
          <a:prstGeom prst="rect">
            <a:avLst/>
          </a:prstGeom>
          <a:solidFill>
            <a:srgbClr val="280099"/>
          </a:solidFill>
          <a:ln w="9525">
            <a:solidFill>
              <a:srgbClr val="000000"/>
            </a:solidFill>
            <a:round/>
            <a:headEnd/>
            <a:tailEnd/>
          </a:ln>
        </p:spPr>
        <p:txBody>
          <a:bodyPr wrap="none" anchor="ctr"/>
          <a:lstStyle>
            <a:lvl1pPr eaLnBrk="0">
              <a:defRPr>
                <a:solidFill>
                  <a:schemeClr val="tx1"/>
                </a:solidFill>
                <a:latin typeface="Arial" panose="020B0604020202020204" pitchFamily="34" charset="0"/>
                <a:cs typeface="DejaVu Sans" charset="0"/>
              </a:defRPr>
            </a:lvl1pPr>
            <a:lvl2pPr marL="742950" indent="-285750" eaLnBrk="0">
              <a:defRPr>
                <a:solidFill>
                  <a:schemeClr val="tx1"/>
                </a:solidFill>
                <a:latin typeface="Arial" panose="020B0604020202020204" pitchFamily="34" charset="0"/>
                <a:cs typeface="DejaVu Sans" charset="0"/>
              </a:defRPr>
            </a:lvl2pPr>
            <a:lvl3pPr marL="1143000" indent="-228600" eaLnBrk="0">
              <a:defRPr>
                <a:solidFill>
                  <a:schemeClr val="tx1"/>
                </a:solidFill>
                <a:latin typeface="Arial" panose="020B0604020202020204" pitchFamily="34" charset="0"/>
                <a:cs typeface="DejaVu Sans" charset="0"/>
              </a:defRPr>
            </a:lvl3pPr>
            <a:lvl4pPr marL="1600200" indent="-228600" eaLnBrk="0">
              <a:defRPr>
                <a:solidFill>
                  <a:schemeClr val="tx1"/>
                </a:solidFill>
                <a:latin typeface="Arial" panose="020B0604020202020204" pitchFamily="34" charset="0"/>
                <a:cs typeface="DejaVu Sans" charset="0"/>
              </a:defRPr>
            </a:lvl4pPr>
            <a:lvl5pPr marL="2057400" indent="-228600" eaLnBrk="0">
              <a:defRPr>
                <a:solidFill>
                  <a:schemeClr val="tx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45000"/>
              <a:buFont typeface="Wingdings" panose="05000000000000000000" pitchFamily="2" charset="2"/>
              <a:defRPr>
                <a:solidFill>
                  <a:schemeClr val="tx1"/>
                </a:solidFill>
                <a:latin typeface="Arial" panose="020B0604020202020204" pitchFamily="34" charset="0"/>
                <a:cs typeface="DejaVu Sans" charset="0"/>
              </a:defRPr>
            </a:lvl9pPr>
          </a:lstStyle>
          <a:p>
            <a:pPr eaLnBrk="1"/>
            <a:endParaRPr lang="en-US" altLang="en-US"/>
          </a:p>
        </p:txBody>
      </p:sp>
      <p:sp>
        <p:nvSpPr>
          <p:cNvPr id="8195" name="Rectangle 3">
            <a:extLst>
              <a:ext uri="{FF2B5EF4-FFF2-40B4-BE49-F238E27FC236}">
                <a16:creationId xmlns:a16="http://schemas.microsoft.com/office/drawing/2014/main" id="{F7A3B26C-BFDD-483A-A4E2-279D5B5D24BE}"/>
              </a:ext>
            </a:extLst>
          </p:cNvPr>
          <p:cNvSpPr>
            <a:spLocks noGrp="1" noChangeArrowheads="1"/>
          </p:cNvSpPr>
          <p:nvPr>
            <p:ph type="title"/>
          </p:nvPr>
        </p:nvSpPr>
        <p:spPr>
          <a:xfrm>
            <a:off x="468313" y="0"/>
            <a:ext cx="9069387" cy="1260475"/>
          </a:xfrm>
        </p:spPr>
        <p:txBody>
          <a:bodyPr/>
          <a:lstStyle/>
          <a:p>
            <a:pPr algn="l" eaLnBrk="1">
              <a:tabLst>
                <a:tab pos="723900" algn="l"/>
                <a:tab pos="1447800" algn="l"/>
                <a:tab pos="2171700" algn="l"/>
                <a:tab pos="2895600" algn="l"/>
                <a:tab pos="3619500" algn="l"/>
                <a:tab pos="4343400" algn="l"/>
                <a:tab pos="5067300" algn="l"/>
                <a:tab pos="5791200" algn="l"/>
                <a:tab pos="6515100" algn="l"/>
              </a:tabLst>
            </a:pPr>
            <a:r>
              <a:rPr lang="en-CA" altLang="en-US" dirty="0">
                <a:solidFill>
                  <a:srgbClr val="000080"/>
                </a:solidFill>
              </a:rPr>
              <a:t>Contact Us</a:t>
            </a:r>
          </a:p>
        </p:txBody>
      </p:sp>
      <p:sp>
        <p:nvSpPr>
          <p:cNvPr id="9220" name="Content Placeholder 6">
            <a:extLst>
              <a:ext uri="{FF2B5EF4-FFF2-40B4-BE49-F238E27FC236}">
                <a16:creationId xmlns:a16="http://schemas.microsoft.com/office/drawing/2014/main" id="{F1D8E955-29BE-4281-9DE6-6BAF3A87239B}"/>
              </a:ext>
            </a:extLst>
          </p:cNvPr>
          <p:cNvSpPr>
            <a:spLocks noGrp="1"/>
          </p:cNvSpPr>
          <p:nvPr>
            <p:ph idx="1"/>
          </p:nvPr>
        </p:nvSpPr>
        <p:spPr>
          <a:xfrm>
            <a:off x="503238" y="1474788"/>
            <a:ext cx="9069387" cy="5734050"/>
          </a:xfrm>
        </p:spPr>
        <p:txBody>
          <a:bodyPr/>
          <a:lstStyle/>
          <a:p>
            <a:pPr eaLnBrk="1">
              <a:buClrTx/>
              <a:defRPr/>
            </a:pPr>
            <a:r>
              <a:rPr lang="en-US" altLang="en-US" dirty="0">
                <a:solidFill>
                  <a:schemeClr val="bg1"/>
                </a:solidFill>
              </a:rPr>
              <a:t>Recruiting volunteers year-round!</a:t>
            </a:r>
          </a:p>
          <a:p>
            <a:pPr algn="ctr" eaLnBrk="1">
              <a:buClrTx/>
              <a:buFont typeface="Wingdings" panose="05000000000000000000" pitchFamily="2" charset="2"/>
              <a:buNone/>
              <a:defRPr/>
            </a:pPr>
            <a:endParaRPr lang="en-US" altLang="en-US" b="1" dirty="0">
              <a:solidFill>
                <a:schemeClr val="bg1"/>
              </a:solidFill>
            </a:endParaRPr>
          </a:p>
          <a:p>
            <a:pPr algn="ctr" eaLnBrk="1">
              <a:buClrTx/>
              <a:buFont typeface="Wingdings" panose="05000000000000000000" pitchFamily="2" charset="2"/>
              <a:buNone/>
              <a:defRPr/>
            </a:pPr>
            <a:r>
              <a:rPr lang="en-US" altLang="en-US" sz="3600" b="1" dirty="0">
                <a:solidFill>
                  <a:schemeClr val="bg1"/>
                </a:solidFill>
              </a:rPr>
              <a:t>Outreach.LetsTalkScience.ca/UWO</a:t>
            </a:r>
          </a:p>
          <a:p>
            <a:pPr algn="ctr" eaLnBrk="1">
              <a:buClrTx/>
              <a:buFont typeface="Wingdings" panose="05000000000000000000" pitchFamily="2" charset="2"/>
              <a:buNone/>
              <a:defRPr/>
            </a:pPr>
            <a:r>
              <a:rPr lang="en-US" altLang="en-US" sz="3600" b="1" dirty="0">
                <a:solidFill>
                  <a:schemeClr val="bg1"/>
                </a:solidFill>
              </a:rPr>
              <a:t> LetsTalkScienceUWO@gmail.com</a:t>
            </a:r>
          </a:p>
          <a:p>
            <a:pPr marL="107950" indent="0" eaLnBrk="1">
              <a:lnSpc>
                <a:spcPct val="100000"/>
              </a:lnSpc>
              <a:spcAft>
                <a:spcPct val="0"/>
              </a:spcAft>
              <a:buClrTx/>
              <a:buNone/>
              <a:defRPr/>
            </a:pPr>
            <a:endParaRPr lang="en-US" altLang="en-US" dirty="0">
              <a:solidFill>
                <a:schemeClr val="bg1"/>
              </a:solidFill>
            </a:endParaRPr>
          </a:p>
          <a:p>
            <a:pPr marL="107950" indent="0" eaLnBrk="1">
              <a:lnSpc>
                <a:spcPct val="100000"/>
              </a:lnSpc>
              <a:spcAft>
                <a:spcPct val="0"/>
              </a:spcAft>
              <a:buClrTx/>
              <a:buNone/>
              <a:defRPr/>
            </a:pPr>
            <a:endParaRPr lang="en-US" altLang="en-US" dirty="0">
              <a:solidFill>
                <a:schemeClr val="bg1"/>
              </a:solidFill>
            </a:endParaRPr>
          </a:p>
          <a:p>
            <a:pPr eaLnBrk="1">
              <a:lnSpc>
                <a:spcPct val="100000"/>
              </a:lnSpc>
              <a:spcAft>
                <a:spcPct val="0"/>
              </a:spcAft>
              <a:buClrTx/>
              <a:defRPr/>
            </a:pPr>
            <a:r>
              <a:rPr lang="en-US" altLang="en-US" dirty="0">
                <a:solidFill>
                  <a:schemeClr val="bg1"/>
                </a:solidFill>
              </a:rPr>
              <a:t>Volunteer requirements:</a:t>
            </a:r>
          </a:p>
          <a:p>
            <a:pPr lvl="1" eaLnBrk="1">
              <a:lnSpc>
                <a:spcPct val="100000"/>
              </a:lnSpc>
              <a:spcAft>
                <a:spcPct val="0"/>
              </a:spcAft>
              <a:buClrTx/>
              <a:buFontTx/>
              <a:buChar char="-"/>
              <a:defRPr/>
            </a:pPr>
            <a:r>
              <a:rPr lang="en-US" altLang="en-US" dirty="0">
                <a:solidFill>
                  <a:schemeClr val="bg1"/>
                </a:solidFill>
              </a:rPr>
              <a:t>Police Vulnerable Sector Check (PVSC)</a:t>
            </a:r>
          </a:p>
          <a:p>
            <a:pPr lvl="1" eaLnBrk="1">
              <a:lnSpc>
                <a:spcPct val="100000"/>
              </a:lnSpc>
              <a:spcAft>
                <a:spcPct val="0"/>
              </a:spcAft>
              <a:buClrTx/>
              <a:buFontTx/>
              <a:buChar char="-"/>
              <a:defRPr/>
            </a:pPr>
            <a:r>
              <a:rPr lang="en-US" altLang="en-US" i="1" dirty="0">
                <a:solidFill>
                  <a:schemeClr val="bg1"/>
                </a:solidFill>
              </a:rPr>
              <a:t>Science with Impact </a:t>
            </a:r>
            <a:r>
              <a:rPr lang="en-US" altLang="en-US" dirty="0">
                <a:solidFill>
                  <a:schemeClr val="bg1"/>
                </a:solidFill>
              </a:rPr>
              <a:t>Training Session (~2 hours)</a:t>
            </a:r>
          </a:p>
          <a:p>
            <a:pPr lvl="1" eaLnBrk="1">
              <a:lnSpc>
                <a:spcPct val="100000"/>
              </a:lnSpc>
              <a:spcAft>
                <a:spcPct val="0"/>
              </a:spcAft>
              <a:buClrTx/>
              <a:buFontTx/>
              <a:buChar char="-"/>
              <a:defRPr/>
            </a:pPr>
            <a:r>
              <a:rPr lang="en-US" altLang="en-US" dirty="0">
                <a:solidFill>
                  <a:schemeClr val="bg1"/>
                </a:solidFill>
              </a:rPr>
              <a:t>4 volunteer events/year</a:t>
            </a:r>
            <a:br>
              <a:rPr lang="en-US" altLang="en-US" dirty="0">
                <a:solidFill>
                  <a:schemeClr val="bg1"/>
                </a:solidFill>
              </a:rPr>
            </a:br>
            <a:endParaRPr lang="en-US" altLang="en-US" dirty="0">
              <a:solidFill>
                <a:schemeClr val="bg1"/>
              </a:solidFill>
            </a:endParaRPr>
          </a:p>
          <a:p>
            <a:pPr eaLnBrk="1">
              <a:buClrTx/>
              <a:buFont typeface="Wingdings" panose="05000000000000000000" pitchFamily="2" charset="2"/>
              <a:buNone/>
              <a:defRPr/>
            </a:pPr>
            <a:endParaRPr lang="en-US" altLang="en-US" dirty="0">
              <a:solidFill>
                <a:schemeClr val="bg1"/>
              </a:solidFill>
            </a:endParaRPr>
          </a:p>
        </p:txBody>
      </p:sp>
      <p:pic>
        <p:nvPicPr>
          <p:cNvPr id="8197" name="Picture 2">
            <a:extLst>
              <a:ext uri="{FF2B5EF4-FFF2-40B4-BE49-F238E27FC236}">
                <a16:creationId xmlns:a16="http://schemas.microsoft.com/office/drawing/2014/main" id="{D1F59C7A-75FE-4633-9F09-25C8B7CF1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057"/>
          <a:stretch>
            <a:fillRect/>
          </a:stretch>
        </p:blipFill>
        <p:spPr bwMode="auto">
          <a:xfrm>
            <a:off x="7920038" y="179388"/>
            <a:ext cx="1979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charset="2"/>
          <a:buNone/>
          <a:tabLst/>
          <a:defRPr kumimoji="0" lang="en-GB" sz="1800" b="0" i="0" u="none" strike="noStrike" cap="none" normalizeH="0" baseline="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charset="2"/>
          <a:buNone/>
          <a:tabLst/>
          <a:defRPr kumimoji="0" lang="en-GB" sz="1800" b="0" i="0" u="none" strike="noStrike" cap="none" normalizeH="0" baseline="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530</TotalTime>
  <Words>390</Words>
  <Application>Microsoft Office PowerPoint</Application>
  <PresentationFormat>Custom</PresentationFormat>
  <Paragraphs>67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Rounded MT Bold</vt:lpstr>
      <vt:lpstr>Symbol</vt:lpstr>
      <vt:lpstr>Times New Roman</vt:lpstr>
      <vt:lpstr>Wingdings</vt:lpstr>
      <vt:lpstr>Office Theme</vt:lpstr>
      <vt:lpstr>PowerPoint Presentation</vt:lpstr>
      <vt:lpstr>Program Overview</vt:lpstr>
      <vt:lpstr>Let’s Talk Science at Western</vt:lpstr>
      <vt:lpstr>PowerPoint Presentation</vt:lpstr>
      <vt:lpstr>Let’s Talk Science Outreach</vt:lpstr>
      <vt:lpstr>Let’s Talk Science Challenge</vt:lpstr>
      <vt:lpstr>Why Volunteer?</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Alysha</dc:creator>
  <cp:lastModifiedBy>Ryan Kahue</cp:lastModifiedBy>
  <cp:revision>85</cp:revision>
  <dcterms:created xsi:type="dcterms:W3CDTF">2009-04-05T14:10:51Z</dcterms:created>
  <dcterms:modified xsi:type="dcterms:W3CDTF">2019-08-31T22:09:26Z</dcterms:modified>
</cp:coreProperties>
</file>