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6858000" cx="9144000"/>
  <p:notesSz cx="6858000" cy="9144000"/>
  <p:embeddedFontLst>
    <p:embeddedFont>
      <p:font typeface="Century Schoolbook"/>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8" roundtripDataSignature="AMtx7mje3OAJR1Yf1mGzwUFWQjOEo1PK7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font" Target="fonts/CenturySchoolbook-regular.fntdata"/><Relationship Id="rId23" Type="http://schemas.openxmlformats.org/officeDocument/2006/relationships/slide" Target="slides/slide17.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font" Target="fonts/CenturySchoolbook-italic.fntdata"/><Relationship Id="rId25" Type="http://schemas.openxmlformats.org/officeDocument/2006/relationships/font" Target="fonts/CenturySchoolbook-bold.fntdata"/><Relationship Id="rId28" Type="http://customschemas.google.com/relationships/presentationmetadata" Target="metadata"/><Relationship Id="rId27" Type="http://schemas.openxmlformats.org/officeDocument/2006/relationships/font" Target="fonts/CenturySchoolbook-bold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1" name="Google Shape;111;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Material you will need for the presentation:</a:t>
            </a:r>
            <a:endParaRPr/>
          </a:p>
          <a:p>
            <a:pPr indent="-171450" lvl="0" marL="171450" rtl="0" algn="l">
              <a:spcBef>
                <a:spcPts val="0"/>
              </a:spcBef>
              <a:spcAft>
                <a:spcPts val="0"/>
              </a:spcAft>
              <a:buClr>
                <a:schemeClr val="lt1"/>
              </a:buClr>
              <a:buSzPts val="1200"/>
              <a:buFont typeface="Calibri"/>
              <a:buChar char="-"/>
            </a:pPr>
            <a:r>
              <a:rPr lang="en-US"/>
              <a:t>Promotional items</a:t>
            </a:r>
            <a:endParaRPr/>
          </a:p>
          <a:p>
            <a:pPr indent="-171450" lvl="0" marL="171450" rtl="0" algn="l">
              <a:spcBef>
                <a:spcPts val="0"/>
              </a:spcBef>
              <a:spcAft>
                <a:spcPts val="0"/>
              </a:spcAft>
              <a:buClr>
                <a:schemeClr val="lt1"/>
              </a:buClr>
              <a:buSzPts val="1200"/>
              <a:buFont typeface="Calibri"/>
              <a:buChar char="-"/>
            </a:pPr>
            <a:r>
              <a:rPr lang="en-US"/>
              <a:t>Union cards</a:t>
            </a:r>
            <a:endParaRPr/>
          </a:p>
          <a:p>
            <a:pPr indent="-171450" lvl="0" marL="171450" rtl="0" algn="l">
              <a:spcBef>
                <a:spcPts val="0"/>
              </a:spcBef>
              <a:spcAft>
                <a:spcPts val="0"/>
              </a:spcAft>
              <a:buClr>
                <a:schemeClr val="lt1"/>
              </a:buClr>
              <a:buSzPts val="1200"/>
              <a:buFont typeface="Calibri"/>
              <a:buChar char="-"/>
            </a:pPr>
            <a:r>
              <a:rPr lang="en-US"/>
              <a:t>Hour tracking sheets</a:t>
            </a:r>
            <a:endParaRPr/>
          </a:p>
          <a:p>
            <a:pPr indent="-171450" lvl="0" marL="171450" rtl="0" algn="l">
              <a:spcBef>
                <a:spcPts val="0"/>
              </a:spcBef>
              <a:spcAft>
                <a:spcPts val="0"/>
              </a:spcAft>
              <a:buClr>
                <a:schemeClr val="lt1"/>
              </a:buClr>
              <a:buSzPts val="1200"/>
              <a:buFont typeface="Calibri"/>
              <a:buChar char="-"/>
            </a:pPr>
            <a:r>
              <a:rPr lang="en-US"/>
              <a:t>Overtime request forms </a:t>
            </a:r>
            <a:endParaRPr/>
          </a:p>
          <a:p>
            <a:pPr indent="-171450" lvl="0" marL="171450" rtl="0" algn="l">
              <a:spcBef>
                <a:spcPts val="0"/>
              </a:spcBef>
              <a:spcAft>
                <a:spcPts val="0"/>
              </a:spcAft>
              <a:buClr>
                <a:schemeClr val="lt1"/>
              </a:buClr>
              <a:buSzPts val="1200"/>
              <a:buFont typeface="Calibri"/>
              <a:buChar char="-"/>
            </a:pPr>
            <a:r>
              <a:rPr lang="en-US"/>
              <a:t>Union Handbooks </a:t>
            </a:r>
            <a:endParaRPr/>
          </a:p>
        </p:txBody>
      </p:sp>
      <p:sp>
        <p:nvSpPr>
          <p:cNvPr id="112" name="Google Shape;112;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3" name="Google Shape;173;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171450" lvl="0" marL="171450" rtl="0" algn="l">
              <a:spcBef>
                <a:spcPts val="0"/>
              </a:spcBef>
              <a:spcAft>
                <a:spcPts val="0"/>
              </a:spcAft>
              <a:buClr>
                <a:schemeClr val="dk1"/>
              </a:buClr>
              <a:buSzPts val="1200"/>
              <a:buFont typeface="Calibri"/>
              <a:buChar char="-"/>
            </a:pPr>
            <a:r>
              <a:rPr lang="en-US"/>
              <a:t>This is to discuss the benefits of being unionized</a:t>
            </a:r>
            <a:endParaRPr/>
          </a:p>
          <a:p>
            <a:pPr indent="-171450" lvl="0" marL="171450" rtl="0" algn="l">
              <a:spcBef>
                <a:spcPts val="0"/>
              </a:spcBef>
              <a:spcAft>
                <a:spcPts val="0"/>
              </a:spcAft>
              <a:buClr>
                <a:schemeClr val="dk1"/>
              </a:buClr>
              <a:buSzPts val="1200"/>
              <a:buFont typeface="Calibri"/>
              <a:buChar char="-"/>
            </a:pPr>
            <a:r>
              <a:rPr lang="en-US"/>
              <a:t>Want to let the audience know why it is beneficial to be unionized</a:t>
            </a:r>
            <a:endParaRPr/>
          </a:p>
          <a:p>
            <a:pPr indent="-171450" lvl="0" marL="171450" rtl="0" algn="l">
              <a:spcBef>
                <a:spcPts val="0"/>
              </a:spcBef>
              <a:spcAft>
                <a:spcPts val="0"/>
              </a:spcAft>
              <a:buClr>
                <a:schemeClr val="dk1"/>
              </a:buClr>
              <a:buSzPts val="1200"/>
              <a:buFont typeface="Calibri"/>
              <a:buChar char="-"/>
            </a:pPr>
            <a:r>
              <a:rPr lang="en-US"/>
              <a:t>Data is from Canadian Labour Congress, which uses Stats Canada Census and Labour Force Survey data</a:t>
            </a:r>
            <a:endParaRPr/>
          </a:p>
        </p:txBody>
      </p:sp>
      <p:sp>
        <p:nvSpPr>
          <p:cNvPr id="174" name="Google Shape;174;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Google Shape;184;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5" name="Google Shape;185;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For going over hours, introduce time tracking sheets on the union website as well as the clockify app, which helps track your hours on your phone. Also, talk about the overtime request forms (and bring some with you). </a:t>
            </a:r>
            <a:endParaRPr/>
          </a:p>
        </p:txBody>
      </p:sp>
      <p:sp>
        <p:nvSpPr>
          <p:cNvPr id="186" name="Google Shape;186;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 name="Shape 190"/>
        <p:cNvGrpSpPr/>
        <p:nvPr/>
      </p:nvGrpSpPr>
      <p:grpSpPr>
        <a:xfrm>
          <a:off x="0" y="0"/>
          <a:ext cx="0" cy="0"/>
          <a:chOff x="0" y="0"/>
          <a:chExt cx="0" cy="0"/>
        </a:xfrm>
      </p:grpSpPr>
      <p:sp>
        <p:nvSpPr>
          <p:cNvPr id="191" name="Google Shape;191;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Google Shape;197;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Google Shape;203;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4" name="Google Shape;204;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171450" lvl="0" marL="171450" rtl="0" algn="l">
              <a:spcBef>
                <a:spcPts val="0"/>
              </a:spcBef>
              <a:spcAft>
                <a:spcPts val="0"/>
              </a:spcAft>
              <a:buClr>
                <a:schemeClr val="dk1"/>
              </a:buClr>
              <a:buSzPts val="1200"/>
              <a:buFont typeface="Calibri"/>
              <a:buChar char="-"/>
            </a:pPr>
            <a:r>
              <a:rPr lang="en-US"/>
              <a:t>Departmental Stewards are elected in Oct. </a:t>
            </a:r>
            <a:endParaRPr/>
          </a:p>
          <a:p>
            <a:pPr indent="-171450" lvl="0" marL="171450" rtl="0" algn="l">
              <a:spcBef>
                <a:spcPts val="0"/>
              </a:spcBef>
              <a:spcAft>
                <a:spcPts val="0"/>
              </a:spcAft>
              <a:buClr>
                <a:schemeClr val="dk1"/>
              </a:buClr>
              <a:buSzPts val="1200"/>
              <a:buFont typeface="Calibri"/>
              <a:buChar char="-"/>
            </a:pPr>
            <a:r>
              <a:rPr lang="en-US"/>
              <a:t>We do call-outs for committees, but any member is welcome to join at any point</a:t>
            </a:r>
            <a:endParaRPr/>
          </a:p>
          <a:p>
            <a:pPr indent="-171450" lvl="0" marL="171450" rtl="0" algn="l">
              <a:spcBef>
                <a:spcPts val="0"/>
              </a:spcBef>
              <a:spcAft>
                <a:spcPts val="0"/>
              </a:spcAft>
              <a:buClr>
                <a:schemeClr val="dk1"/>
              </a:buClr>
              <a:buSzPts val="1200"/>
              <a:buFont typeface="Calibri"/>
              <a:buChar char="-"/>
            </a:pPr>
            <a:r>
              <a:rPr lang="en-US"/>
              <a:t>In general meetings all members have the ability to vote </a:t>
            </a:r>
            <a:endParaRPr/>
          </a:p>
          <a:p>
            <a:pPr indent="-171450" lvl="0" marL="171450" rtl="0" algn="l">
              <a:spcBef>
                <a:spcPts val="0"/>
              </a:spcBef>
              <a:spcAft>
                <a:spcPts val="0"/>
              </a:spcAft>
              <a:buClr>
                <a:schemeClr val="dk1"/>
              </a:buClr>
              <a:buSzPts val="1200"/>
              <a:buFont typeface="Calibri"/>
              <a:buChar char="-"/>
            </a:pPr>
            <a:r>
              <a:rPr lang="en-US"/>
              <a:t>Most importantly, stay informed and exercise your rights. If workers do not grieve when there is a workplace violation you are setting a standard in the workplace and letting the employer take advantage. </a:t>
            </a:r>
            <a:endParaRPr/>
          </a:p>
          <a:p>
            <a:pPr indent="-171450" lvl="0" marL="171450" rtl="0" algn="l">
              <a:spcBef>
                <a:spcPts val="0"/>
              </a:spcBef>
              <a:spcAft>
                <a:spcPts val="0"/>
              </a:spcAft>
              <a:buClr>
                <a:schemeClr val="dk1"/>
              </a:buClr>
              <a:buSzPts val="1200"/>
              <a:buFont typeface="Calibri"/>
              <a:buChar char="-"/>
            </a:pPr>
            <a:r>
              <a:rPr lang="en-US"/>
              <a:t>Always track your hours, always fill out your DSA, and always report workplace incidents to a union rep. </a:t>
            </a:r>
            <a:endParaRPr/>
          </a:p>
          <a:p>
            <a:pPr indent="-95250" lvl="0" marL="171450" rtl="0" algn="l">
              <a:spcBef>
                <a:spcPts val="0"/>
              </a:spcBef>
              <a:spcAft>
                <a:spcPts val="0"/>
              </a:spcAft>
              <a:buClr>
                <a:schemeClr val="dk1"/>
              </a:buClr>
              <a:buSzPts val="1200"/>
              <a:buFont typeface="Calibri"/>
              <a:buNone/>
            </a:pPr>
            <a:r>
              <a:t/>
            </a:r>
            <a:endParaRPr/>
          </a:p>
          <a:p>
            <a:pPr indent="0" lvl="0" marL="0" rtl="0" algn="l">
              <a:spcBef>
                <a:spcPts val="0"/>
              </a:spcBef>
              <a:spcAft>
                <a:spcPts val="0"/>
              </a:spcAft>
              <a:buNone/>
            </a:pPr>
            <a:r>
              <a:t/>
            </a:r>
            <a:endParaRPr/>
          </a:p>
        </p:txBody>
      </p:sp>
      <p:sp>
        <p:nvSpPr>
          <p:cNvPr id="205" name="Google Shape;205;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9" name="Shape 209"/>
        <p:cNvGrpSpPr/>
        <p:nvPr/>
      </p:nvGrpSpPr>
      <p:grpSpPr>
        <a:xfrm>
          <a:off x="0" y="0"/>
          <a:ext cx="0" cy="0"/>
          <a:chOff x="0" y="0"/>
          <a:chExt cx="0" cy="0"/>
        </a:xfrm>
      </p:grpSpPr>
      <p:sp>
        <p:nvSpPr>
          <p:cNvPr id="210" name="Google Shape;210;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p1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5" name="Shape 215"/>
        <p:cNvGrpSpPr/>
        <p:nvPr/>
      </p:nvGrpSpPr>
      <p:grpSpPr>
        <a:xfrm>
          <a:off x="0" y="0"/>
          <a:ext cx="0" cy="0"/>
          <a:chOff x="0" y="0"/>
          <a:chExt cx="0" cy="0"/>
        </a:xfrm>
      </p:grpSpPr>
      <p:sp>
        <p:nvSpPr>
          <p:cNvPr id="216" name="Google Shape;216;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p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9" name="Google Shape;119;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 name="Google Shape;120;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 name="Google Shape;138;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4" name="Google Shape;144;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6" name="Google Shape;156;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State at some point: “TOGETHER, THESE VARIOUS SECTIONS MAKE UP THE WHOLE OF PSAC”</a:t>
            </a:r>
            <a:endParaRPr/>
          </a:p>
        </p:txBody>
      </p:sp>
      <p:sp>
        <p:nvSpPr>
          <p:cNvPr id="157" name="Google Shape;157;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6" name="Google Shape;166;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dk2"/>
        </a:solidFill>
      </p:bgPr>
    </p:bg>
    <p:spTree>
      <p:nvGrpSpPr>
        <p:cNvPr id="16" name="Shape 16"/>
        <p:cNvGrpSpPr/>
        <p:nvPr/>
      </p:nvGrpSpPr>
      <p:grpSpPr>
        <a:xfrm>
          <a:off x="0" y="0"/>
          <a:ext cx="0" cy="0"/>
          <a:chOff x="0" y="0"/>
          <a:chExt cx="0" cy="0"/>
        </a:xfrm>
      </p:grpSpPr>
      <p:sp>
        <p:nvSpPr>
          <p:cNvPr id="17" name="Google Shape;17;p21"/>
          <p:cNvSpPr txBox="1"/>
          <p:nvPr>
            <p:ph type="ctrTitle"/>
          </p:nvPr>
        </p:nvSpPr>
        <p:spPr>
          <a:xfrm>
            <a:off x="946404" y="758952"/>
            <a:ext cx="7063740" cy="4041648"/>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chemeClr val="lt1"/>
              </a:buClr>
              <a:buSzPts val="6200"/>
              <a:buFont typeface="Century Schoolbook"/>
              <a:buNone/>
              <a:defRPr sz="6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21"/>
          <p:cNvSpPr txBox="1"/>
          <p:nvPr>
            <p:ph idx="1" type="subTitle"/>
          </p:nvPr>
        </p:nvSpPr>
        <p:spPr>
          <a:xfrm>
            <a:off x="946404" y="4800600"/>
            <a:ext cx="7063740" cy="1691640"/>
          </a:xfrm>
          <a:prstGeom prst="rect">
            <a:avLst/>
          </a:prstGeom>
          <a:noFill/>
          <a:ln>
            <a:noFill/>
          </a:ln>
        </p:spPr>
        <p:txBody>
          <a:bodyPr anchorCtr="0" anchor="t" bIns="45700" lIns="91425" spcFirstLastPara="1" rIns="91425" wrap="square" tIns="45700">
            <a:normAutofit/>
          </a:bodyPr>
          <a:lstStyle>
            <a:lvl1pPr lvl="0" algn="l">
              <a:lnSpc>
                <a:spcPct val="95000"/>
              </a:lnSpc>
              <a:spcBef>
                <a:spcPts val="1400"/>
              </a:spcBef>
              <a:spcAft>
                <a:spcPts val="0"/>
              </a:spcAft>
              <a:buSzPts val="1600"/>
              <a:buNone/>
              <a:defRPr sz="2000">
                <a:solidFill>
                  <a:srgbClr val="BFBFBF"/>
                </a:solidFill>
              </a:defRPr>
            </a:lvl1pPr>
            <a:lvl2pPr lvl="1" algn="ctr">
              <a:lnSpc>
                <a:spcPct val="90000"/>
              </a:lnSpc>
              <a:spcBef>
                <a:spcPts val="300"/>
              </a:spcBef>
              <a:spcAft>
                <a:spcPts val="0"/>
              </a:spcAft>
              <a:buSzPts val="2000"/>
              <a:buNone/>
              <a:defRPr sz="2000"/>
            </a:lvl2pPr>
            <a:lvl3pPr lvl="2" algn="ctr">
              <a:lnSpc>
                <a:spcPct val="90000"/>
              </a:lnSpc>
              <a:spcBef>
                <a:spcPts val="300"/>
              </a:spcBef>
              <a:spcAft>
                <a:spcPts val="0"/>
              </a:spcAft>
              <a:buSzPts val="2000"/>
              <a:buNone/>
              <a:defRPr sz="2000"/>
            </a:lvl3pPr>
            <a:lvl4pPr lvl="3" algn="ctr">
              <a:lnSpc>
                <a:spcPct val="90000"/>
              </a:lnSpc>
              <a:spcBef>
                <a:spcPts val="300"/>
              </a:spcBef>
              <a:spcAft>
                <a:spcPts val="0"/>
              </a:spcAft>
              <a:buSzPts val="2000"/>
              <a:buNone/>
              <a:defRPr sz="2000"/>
            </a:lvl4pPr>
            <a:lvl5pPr lvl="4" algn="ctr">
              <a:lnSpc>
                <a:spcPct val="90000"/>
              </a:lnSpc>
              <a:spcBef>
                <a:spcPts val="300"/>
              </a:spcBef>
              <a:spcAft>
                <a:spcPts val="0"/>
              </a:spcAft>
              <a:buSzPts val="2000"/>
              <a:buNone/>
              <a:defRPr sz="2000"/>
            </a:lvl5pPr>
            <a:lvl6pPr lvl="5" algn="ctr">
              <a:lnSpc>
                <a:spcPct val="90000"/>
              </a:lnSpc>
              <a:spcBef>
                <a:spcPts val="300"/>
              </a:spcBef>
              <a:spcAft>
                <a:spcPts val="0"/>
              </a:spcAft>
              <a:buSzPts val="2000"/>
              <a:buNone/>
              <a:defRPr sz="2000"/>
            </a:lvl6pPr>
            <a:lvl7pPr lvl="6" algn="ctr">
              <a:lnSpc>
                <a:spcPct val="90000"/>
              </a:lnSpc>
              <a:spcBef>
                <a:spcPts val="300"/>
              </a:spcBef>
              <a:spcAft>
                <a:spcPts val="0"/>
              </a:spcAft>
              <a:buSzPts val="2000"/>
              <a:buNone/>
              <a:defRPr sz="2000"/>
            </a:lvl7pPr>
            <a:lvl8pPr lvl="7" algn="ctr">
              <a:lnSpc>
                <a:spcPct val="90000"/>
              </a:lnSpc>
              <a:spcBef>
                <a:spcPts val="300"/>
              </a:spcBef>
              <a:spcAft>
                <a:spcPts val="0"/>
              </a:spcAft>
              <a:buSzPts val="2000"/>
              <a:buNone/>
              <a:defRPr sz="2000"/>
            </a:lvl8pPr>
            <a:lvl9pPr lvl="8" algn="ctr">
              <a:lnSpc>
                <a:spcPct val="90000"/>
              </a:lnSpc>
              <a:spcBef>
                <a:spcPts val="300"/>
              </a:spcBef>
              <a:spcAft>
                <a:spcPts val="300"/>
              </a:spcAft>
              <a:buSzPts val="2000"/>
              <a:buNone/>
              <a:defRPr sz="2000"/>
            </a:lvl9pPr>
          </a:lstStyle>
          <a:p/>
        </p:txBody>
      </p:sp>
      <p:sp>
        <p:nvSpPr>
          <p:cNvPr id="19" name="Google Shape;19;p21"/>
          <p:cNvSpPr/>
          <p:nvPr/>
        </p:nvSpPr>
        <p:spPr>
          <a:xfrm>
            <a:off x="0" y="0"/>
            <a:ext cx="342900" cy="6858000"/>
          </a:xfrm>
          <a:prstGeom prst="rect">
            <a:avLst/>
          </a:prstGeom>
          <a:solidFill>
            <a:srgbClr val="66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1"/>
          <p:cNvSpPr txBox="1"/>
          <p:nvPr>
            <p:ph idx="10" type="dt"/>
          </p:nvPr>
        </p:nvSpPr>
        <p:spPr>
          <a:xfrm rot="-5400000">
            <a:off x="7831457" y="1044179"/>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1"/>
          <p:cNvSpPr txBox="1"/>
          <p:nvPr>
            <p:ph idx="11" type="ftr"/>
          </p:nvPr>
        </p:nvSpPr>
        <p:spPr>
          <a:xfrm rot="-5400000">
            <a:off x="6993255" y="4092179"/>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1"/>
          <p:cNvSpPr txBox="1"/>
          <p:nvPr>
            <p:ph idx="12" type="sldNum"/>
          </p:nvPr>
        </p:nvSpPr>
        <p:spPr>
          <a:xfrm>
            <a:off x="8441055" y="6172203"/>
            <a:ext cx="685800" cy="593725"/>
          </a:xfrm>
          <a:prstGeom prst="rect">
            <a:avLst/>
          </a:prstGeom>
          <a:noFill/>
          <a:ln>
            <a:noFill/>
          </a:ln>
        </p:spPr>
        <p:txBody>
          <a:bodyPr anchorCtr="0" anchor="ctr" bIns="45700" lIns="27425" spcFirstLastPara="1" rIns="27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87" name="Shape 87"/>
        <p:cNvGrpSpPr/>
        <p:nvPr/>
      </p:nvGrpSpPr>
      <p:grpSpPr>
        <a:xfrm>
          <a:off x="0" y="0"/>
          <a:ext cx="0" cy="0"/>
          <a:chOff x="0" y="0"/>
          <a:chExt cx="0" cy="0"/>
        </a:xfrm>
      </p:grpSpPr>
      <p:sp>
        <p:nvSpPr>
          <p:cNvPr id="88" name="Google Shape;88;p29"/>
          <p:cNvSpPr/>
          <p:nvPr/>
        </p:nvSpPr>
        <p:spPr>
          <a:xfrm>
            <a:off x="0" y="5105400"/>
            <a:ext cx="8469630" cy="17526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9"/>
          <p:cNvSpPr txBox="1"/>
          <p:nvPr>
            <p:ph type="title"/>
          </p:nvPr>
        </p:nvSpPr>
        <p:spPr>
          <a:xfrm>
            <a:off x="685800" y="5257800"/>
            <a:ext cx="7486650" cy="9144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2800"/>
              <a:buFont typeface="Century Schoolbook"/>
              <a:buNone/>
              <a:defRPr b="1" sz="28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0" name="Google Shape;90;p29"/>
          <p:cNvSpPr/>
          <p:nvPr>
            <p:ph idx="2" type="pic"/>
          </p:nvPr>
        </p:nvSpPr>
        <p:spPr>
          <a:xfrm>
            <a:off x="0" y="3"/>
            <a:ext cx="8469630" cy="5128923"/>
          </a:xfrm>
          <a:prstGeom prst="rect">
            <a:avLst/>
          </a:prstGeom>
          <a:noFill/>
          <a:ln>
            <a:noFill/>
          </a:ln>
        </p:spPr>
        <p:txBody>
          <a:bodyPr anchorCtr="0" anchor="t" bIns="45700" lIns="91425" spcFirstLastPara="1" rIns="91425" wrap="square" tIns="45700">
            <a:normAutofit/>
          </a:bodyPr>
          <a:lstStyle>
            <a:lvl1pPr lvl="0" marR="0" rtl="0" algn="l">
              <a:lnSpc>
                <a:spcPct val="95000"/>
              </a:lnSpc>
              <a:spcBef>
                <a:spcPts val="1400"/>
              </a:spcBef>
              <a:spcAft>
                <a:spcPts val="0"/>
              </a:spcAft>
              <a:buClr>
                <a:schemeClr val="accent1"/>
              </a:buClr>
              <a:buSzPts val="2560"/>
              <a:buFont typeface="Arial"/>
              <a:buNone/>
              <a:defRPr b="0" i="0" sz="3200" u="none" cap="none" strike="noStrike">
                <a:solidFill>
                  <a:srgbClr val="595959"/>
                </a:solidFill>
                <a:latin typeface="Century Schoolbook"/>
                <a:ea typeface="Century Schoolbook"/>
                <a:cs typeface="Century Schoolbook"/>
                <a:sym typeface="Century Schoolbook"/>
              </a:defRPr>
            </a:lvl1pPr>
            <a:lvl2pPr lvl="1" marR="0" rtl="0" algn="l">
              <a:lnSpc>
                <a:spcPct val="90000"/>
              </a:lnSpc>
              <a:spcBef>
                <a:spcPts val="300"/>
              </a:spcBef>
              <a:spcAft>
                <a:spcPts val="0"/>
              </a:spcAft>
              <a:buClr>
                <a:schemeClr val="accent1"/>
              </a:buClr>
              <a:buSzPts val="2800"/>
              <a:buFont typeface="Noto Sans Symbols"/>
              <a:buNone/>
              <a:defRPr b="0" i="0" sz="2800" u="none" cap="none" strike="noStrike">
                <a:solidFill>
                  <a:srgbClr val="595959"/>
                </a:solidFill>
                <a:latin typeface="Century Schoolbook"/>
                <a:ea typeface="Century Schoolbook"/>
                <a:cs typeface="Century Schoolbook"/>
                <a:sym typeface="Century Schoolbook"/>
              </a:defRPr>
            </a:lvl2pPr>
            <a:lvl3pPr lvl="2" marR="0" rtl="0" algn="l">
              <a:lnSpc>
                <a:spcPct val="90000"/>
              </a:lnSpc>
              <a:spcBef>
                <a:spcPts val="300"/>
              </a:spcBef>
              <a:spcAft>
                <a:spcPts val="0"/>
              </a:spcAft>
              <a:buClr>
                <a:schemeClr val="accent1"/>
              </a:buClr>
              <a:buSzPts val="2400"/>
              <a:buFont typeface="Noto Sans Symbols"/>
              <a:buNone/>
              <a:defRPr b="0" i="0" sz="2400" u="none" cap="none" strike="noStrike">
                <a:solidFill>
                  <a:srgbClr val="595959"/>
                </a:solidFill>
                <a:latin typeface="Century Schoolbook"/>
                <a:ea typeface="Century Schoolbook"/>
                <a:cs typeface="Century Schoolbook"/>
                <a:sym typeface="Century Schoolbook"/>
              </a:defRPr>
            </a:lvl3pPr>
            <a:lvl4pPr lvl="3" marR="0" rtl="0" algn="l">
              <a:lnSpc>
                <a:spcPct val="90000"/>
              </a:lnSpc>
              <a:spcBef>
                <a:spcPts val="300"/>
              </a:spcBef>
              <a:spcAft>
                <a:spcPts val="0"/>
              </a:spcAft>
              <a:buClr>
                <a:schemeClr val="accent1"/>
              </a:buClr>
              <a:buSzPts val="2000"/>
              <a:buFont typeface="Noto Sans Symbols"/>
              <a:buNone/>
              <a:defRPr b="0" i="0" sz="2000" u="none" cap="none" strike="noStrike">
                <a:solidFill>
                  <a:srgbClr val="595959"/>
                </a:solidFill>
                <a:latin typeface="Century Schoolbook"/>
                <a:ea typeface="Century Schoolbook"/>
                <a:cs typeface="Century Schoolbook"/>
                <a:sym typeface="Century Schoolbook"/>
              </a:defRPr>
            </a:lvl4pPr>
            <a:lvl5pPr lvl="4" marR="0" rtl="0" algn="l">
              <a:lnSpc>
                <a:spcPct val="90000"/>
              </a:lnSpc>
              <a:spcBef>
                <a:spcPts val="300"/>
              </a:spcBef>
              <a:spcAft>
                <a:spcPts val="0"/>
              </a:spcAft>
              <a:buClr>
                <a:schemeClr val="accent1"/>
              </a:buClr>
              <a:buSzPts val="2000"/>
              <a:buFont typeface="Noto Sans Symbols"/>
              <a:buNone/>
              <a:defRPr b="0" i="0" sz="2000" u="none" cap="none" strike="noStrike">
                <a:solidFill>
                  <a:srgbClr val="595959"/>
                </a:solidFill>
                <a:latin typeface="Century Schoolbook"/>
                <a:ea typeface="Century Schoolbook"/>
                <a:cs typeface="Century Schoolbook"/>
                <a:sym typeface="Century Schoolbook"/>
              </a:defRPr>
            </a:lvl5pPr>
            <a:lvl6pPr lvl="5" marR="0" rtl="0" algn="l">
              <a:lnSpc>
                <a:spcPct val="90000"/>
              </a:lnSpc>
              <a:spcBef>
                <a:spcPts val="300"/>
              </a:spcBef>
              <a:spcAft>
                <a:spcPts val="0"/>
              </a:spcAft>
              <a:buClr>
                <a:schemeClr val="accent1"/>
              </a:buClr>
              <a:buSzPts val="2000"/>
              <a:buFont typeface="Noto Sans Symbols"/>
              <a:buNone/>
              <a:defRPr b="0" i="0" sz="2000" u="none" cap="none" strike="noStrike">
                <a:solidFill>
                  <a:srgbClr val="595959"/>
                </a:solidFill>
                <a:latin typeface="Century Schoolbook"/>
                <a:ea typeface="Century Schoolbook"/>
                <a:cs typeface="Century Schoolbook"/>
                <a:sym typeface="Century Schoolbook"/>
              </a:defRPr>
            </a:lvl6pPr>
            <a:lvl7pPr lvl="6" marR="0" rtl="0" algn="l">
              <a:lnSpc>
                <a:spcPct val="90000"/>
              </a:lnSpc>
              <a:spcBef>
                <a:spcPts val="300"/>
              </a:spcBef>
              <a:spcAft>
                <a:spcPts val="0"/>
              </a:spcAft>
              <a:buClr>
                <a:schemeClr val="accent1"/>
              </a:buClr>
              <a:buSzPts val="2000"/>
              <a:buFont typeface="Noto Sans Symbols"/>
              <a:buNone/>
              <a:defRPr b="0" i="0" sz="2000" u="none" cap="none" strike="noStrike">
                <a:solidFill>
                  <a:srgbClr val="595959"/>
                </a:solidFill>
                <a:latin typeface="Century Schoolbook"/>
                <a:ea typeface="Century Schoolbook"/>
                <a:cs typeface="Century Schoolbook"/>
                <a:sym typeface="Century Schoolbook"/>
              </a:defRPr>
            </a:lvl7pPr>
            <a:lvl8pPr lvl="7" marR="0" rtl="0" algn="l">
              <a:lnSpc>
                <a:spcPct val="90000"/>
              </a:lnSpc>
              <a:spcBef>
                <a:spcPts val="300"/>
              </a:spcBef>
              <a:spcAft>
                <a:spcPts val="0"/>
              </a:spcAft>
              <a:buClr>
                <a:schemeClr val="accent1"/>
              </a:buClr>
              <a:buSzPts val="2000"/>
              <a:buFont typeface="Noto Sans Symbols"/>
              <a:buNone/>
              <a:defRPr b="0" i="0" sz="2000" u="none" cap="none" strike="noStrike">
                <a:solidFill>
                  <a:srgbClr val="595959"/>
                </a:solidFill>
                <a:latin typeface="Century Schoolbook"/>
                <a:ea typeface="Century Schoolbook"/>
                <a:cs typeface="Century Schoolbook"/>
                <a:sym typeface="Century Schoolbook"/>
              </a:defRPr>
            </a:lvl8pPr>
            <a:lvl9pPr lvl="8" marR="0" rtl="0" algn="l">
              <a:lnSpc>
                <a:spcPct val="90000"/>
              </a:lnSpc>
              <a:spcBef>
                <a:spcPts val="300"/>
              </a:spcBef>
              <a:spcAft>
                <a:spcPts val="300"/>
              </a:spcAft>
              <a:buClr>
                <a:schemeClr val="accent1"/>
              </a:buClr>
              <a:buSzPts val="2000"/>
              <a:buFont typeface="Noto Sans Symbols"/>
              <a:buNone/>
              <a:defRPr b="0" i="0" sz="2000" u="none" cap="none" strike="noStrike">
                <a:solidFill>
                  <a:srgbClr val="595959"/>
                </a:solidFill>
                <a:latin typeface="Century Schoolbook"/>
                <a:ea typeface="Century Schoolbook"/>
                <a:cs typeface="Century Schoolbook"/>
                <a:sym typeface="Century Schoolbook"/>
              </a:defRPr>
            </a:lvl9pPr>
          </a:lstStyle>
          <a:p/>
        </p:txBody>
      </p:sp>
      <p:sp>
        <p:nvSpPr>
          <p:cNvPr id="91" name="Google Shape;91;p29"/>
          <p:cNvSpPr txBox="1"/>
          <p:nvPr>
            <p:ph idx="1" type="body"/>
          </p:nvPr>
        </p:nvSpPr>
        <p:spPr>
          <a:xfrm>
            <a:off x="685800" y="6108592"/>
            <a:ext cx="7486650" cy="597011"/>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800"/>
              </a:spcBef>
              <a:spcAft>
                <a:spcPts val="0"/>
              </a:spcAft>
              <a:buSzPts val="1120"/>
              <a:buNone/>
              <a:defRPr sz="1400">
                <a:solidFill>
                  <a:srgbClr val="BFBFBF"/>
                </a:solidFill>
              </a:defRPr>
            </a:lvl1pPr>
            <a:lvl2pPr indent="-228600" lvl="1" marL="914400" algn="l">
              <a:lnSpc>
                <a:spcPct val="90000"/>
              </a:lnSpc>
              <a:spcBef>
                <a:spcPts val="300"/>
              </a:spcBef>
              <a:spcAft>
                <a:spcPts val="0"/>
              </a:spcAft>
              <a:buSzPts val="1200"/>
              <a:buNone/>
              <a:defRPr sz="1200"/>
            </a:lvl2pPr>
            <a:lvl3pPr indent="-228600" lvl="2" marL="1371600" algn="l">
              <a:lnSpc>
                <a:spcPct val="90000"/>
              </a:lnSpc>
              <a:spcBef>
                <a:spcPts val="300"/>
              </a:spcBef>
              <a:spcAft>
                <a:spcPts val="0"/>
              </a:spcAft>
              <a:buSzPts val="1000"/>
              <a:buNone/>
              <a:defRPr sz="1000"/>
            </a:lvl3pPr>
            <a:lvl4pPr indent="-228600" lvl="3" marL="1828800" algn="l">
              <a:lnSpc>
                <a:spcPct val="90000"/>
              </a:lnSpc>
              <a:spcBef>
                <a:spcPts val="300"/>
              </a:spcBef>
              <a:spcAft>
                <a:spcPts val="0"/>
              </a:spcAft>
              <a:buSzPts val="900"/>
              <a:buNone/>
              <a:defRPr sz="900"/>
            </a:lvl4pPr>
            <a:lvl5pPr indent="-228600" lvl="4" marL="2286000" algn="l">
              <a:lnSpc>
                <a:spcPct val="90000"/>
              </a:lnSpc>
              <a:spcBef>
                <a:spcPts val="300"/>
              </a:spcBef>
              <a:spcAft>
                <a:spcPts val="0"/>
              </a:spcAft>
              <a:buSzPts val="900"/>
              <a:buNone/>
              <a:defRPr sz="900"/>
            </a:lvl5pPr>
            <a:lvl6pPr indent="-228600" lvl="5" marL="2743200" algn="l">
              <a:lnSpc>
                <a:spcPct val="90000"/>
              </a:lnSpc>
              <a:spcBef>
                <a:spcPts val="300"/>
              </a:spcBef>
              <a:spcAft>
                <a:spcPts val="0"/>
              </a:spcAft>
              <a:buSzPts val="900"/>
              <a:buNone/>
              <a:defRPr sz="900"/>
            </a:lvl6pPr>
            <a:lvl7pPr indent="-228600" lvl="6" marL="3200400" algn="l">
              <a:lnSpc>
                <a:spcPct val="90000"/>
              </a:lnSpc>
              <a:spcBef>
                <a:spcPts val="300"/>
              </a:spcBef>
              <a:spcAft>
                <a:spcPts val="0"/>
              </a:spcAft>
              <a:buSzPts val="900"/>
              <a:buNone/>
              <a:defRPr sz="900"/>
            </a:lvl7pPr>
            <a:lvl8pPr indent="-228600" lvl="7" marL="3657600" algn="l">
              <a:lnSpc>
                <a:spcPct val="90000"/>
              </a:lnSpc>
              <a:spcBef>
                <a:spcPts val="300"/>
              </a:spcBef>
              <a:spcAft>
                <a:spcPts val="0"/>
              </a:spcAft>
              <a:buSzPts val="900"/>
              <a:buNone/>
              <a:defRPr sz="900"/>
            </a:lvl8pPr>
            <a:lvl9pPr indent="-228600" lvl="8" marL="4114800" algn="l">
              <a:lnSpc>
                <a:spcPct val="90000"/>
              </a:lnSpc>
              <a:spcBef>
                <a:spcPts val="300"/>
              </a:spcBef>
              <a:spcAft>
                <a:spcPts val="300"/>
              </a:spcAft>
              <a:buSzPts val="900"/>
              <a:buNone/>
              <a:defRPr sz="900"/>
            </a:lvl9pPr>
          </a:lstStyle>
          <a:p/>
        </p:txBody>
      </p:sp>
      <p:sp>
        <p:nvSpPr>
          <p:cNvPr id="92" name="Google Shape;92;p29"/>
          <p:cNvSpPr txBox="1"/>
          <p:nvPr>
            <p:ph idx="10" type="dt"/>
          </p:nvPr>
        </p:nvSpPr>
        <p:spPr>
          <a:xfrm rot="-5400000">
            <a:off x="7831457" y="1044179"/>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29"/>
          <p:cNvSpPr txBox="1"/>
          <p:nvPr>
            <p:ph idx="11" type="ftr"/>
          </p:nvPr>
        </p:nvSpPr>
        <p:spPr>
          <a:xfrm rot="-5400000">
            <a:off x="6993255" y="4092179"/>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29"/>
          <p:cNvSpPr txBox="1"/>
          <p:nvPr>
            <p:ph idx="12" type="sldNum"/>
          </p:nvPr>
        </p:nvSpPr>
        <p:spPr>
          <a:xfrm>
            <a:off x="8441055" y="6172203"/>
            <a:ext cx="685800" cy="593725"/>
          </a:xfrm>
          <a:prstGeom prst="rect">
            <a:avLst/>
          </a:prstGeom>
          <a:noFill/>
          <a:ln>
            <a:noFill/>
          </a:ln>
        </p:spPr>
        <p:txBody>
          <a:bodyPr anchorCtr="0" anchor="ctr" bIns="45700" lIns="27425" spcFirstLastPara="1" rIns="27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95" name="Shape 95"/>
        <p:cNvGrpSpPr/>
        <p:nvPr/>
      </p:nvGrpSpPr>
      <p:grpSpPr>
        <a:xfrm>
          <a:off x="0" y="0"/>
          <a:ext cx="0" cy="0"/>
          <a:chOff x="0" y="0"/>
          <a:chExt cx="0" cy="0"/>
        </a:xfrm>
      </p:grpSpPr>
      <p:sp>
        <p:nvSpPr>
          <p:cNvPr id="96" name="Google Shape;96;p30"/>
          <p:cNvSpPr txBox="1"/>
          <p:nvPr>
            <p:ph type="title"/>
          </p:nvPr>
        </p:nvSpPr>
        <p:spPr>
          <a:xfrm>
            <a:off x="946404" y="365760"/>
            <a:ext cx="7269480" cy="132556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7" name="Google Shape;97;p30"/>
          <p:cNvSpPr txBox="1"/>
          <p:nvPr>
            <p:ph idx="1" type="body"/>
          </p:nvPr>
        </p:nvSpPr>
        <p:spPr>
          <a:xfrm rot="5400000">
            <a:off x="1993996" y="781211"/>
            <a:ext cx="4351337" cy="6446520"/>
          </a:xfrm>
          <a:prstGeom prst="rect">
            <a:avLst/>
          </a:prstGeom>
          <a:noFill/>
          <a:ln>
            <a:noFill/>
          </a:ln>
        </p:spPr>
        <p:txBody>
          <a:bodyPr anchorCtr="0" anchor="t" bIns="45700" lIns="91425" spcFirstLastPara="1" rIns="91425" wrap="square" tIns="45700">
            <a:normAutofit/>
          </a:bodyPr>
          <a:lstStyle>
            <a:lvl1pPr indent="-320040" lvl="0" marL="457200" algn="l">
              <a:lnSpc>
                <a:spcPct val="95000"/>
              </a:lnSpc>
              <a:spcBef>
                <a:spcPts val="1400"/>
              </a:spcBef>
              <a:spcAft>
                <a:spcPts val="0"/>
              </a:spcAft>
              <a:buSzPts val="1440"/>
              <a:buChar char="•"/>
              <a:defRPr/>
            </a:lvl1pPr>
            <a:lvl2pPr indent="-342900" lvl="1" marL="914400" algn="l">
              <a:lnSpc>
                <a:spcPct val="90000"/>
              </a:lnSpc>
              <a:spcBef>
                <a:spcPts val="300"/>
              </a:spcBef>
              <a:spcAft>
                <a:spcPts val="0"/>
              </a:spcAft>
              <a:buSzPts val="1800"/>
              <a:buChar char="●"/>
              <a:defRPr/>
            </a:lvl2pPr>
            <a:lvl3pPr indent="-342900" lvl="2" marL="1371600" algn="l">
              <a:lnSpc>
                <a:spcPct val="90000"/>
              </a:lnSpc>
              <a:spcBef>
                <a:spcPts val="300"/>
              </a:spcBef>
              <a:spcAft>
                <a:spcPts val="0"/>
              </a:spcAft>
              <a:buSzPts val="1800"/>
              <a:buChar char="●"/>
              <a:defRPr/>
            </a:lvl3pPr>
            <a:lvl4pPr indent="-342900" lvl="3" marL="1828800" algn="l">
              <a:lnSpc>
                <a:spcPct val="90000"/>
              </a:lnSpc>
              <a:spcBef>
                <a:spcPts val="300"/>
              </a:spcBef>
              <a:spcAft>
                <a:spcPts val="0"/>
              </a:spcAft>
              <a:buSzPts val="1800"/>
              <a:buChar char="●"/>
              <a:defRPr/>
            </a:lvl4pPr>
            <a:lvl5pPr indent="-342900" lvl="4" marL="2286000" algn="l">
              <a:lnSpc>
                <a:spcPct val="90000"/>
              </a:lnSpc>
              <a:spcBef>
                <a:spcPts val="300"/>
              </a:spcBef>
              <a:spcAft>
                <a:spcPts val="0"/>
              </a:spcAft>
              <a:buSzPts val="1800"/>
              <a:buChar char="●"/>
              <a:defRPr/>
            </a:lvl5pPr>
            <a:lvl6pPr indent="-342900" lvl="5" marL="2743200" algn="l">
              <a:lnSpc>
                <a:spcPct val="90000"/>
              </a:lnSpc>
              <a:spcBef>
                <a:spcPts val="300"/>
              </a:spcBef>
              <a:spcAft>
                <a:spcPts val="0"/>
              </a:spcAft>
              <a:buSzPts val="1800"/>
              <a:buChar char="●"/>
              <a:defRPr/>
            </a:lvl6pPr>
            <a:lvl7pPr indent="-342900" lvl="6" marL="3200400" algn="l">
              <a:lnSpc>
                <a:spcPct val="90000"/>
              </a:lnSpc>
              <a:spcBef>
                <a:spcPts val="300"/>
              </a:spcBef>
              <a:spcAft>
                <a:spcPts val="0"/>
              </a:spcAft>
              <a:buSzPts val="1800"/>
              <a:buChar char="●"/>
              <a:defRPr/>
            </a:lvl7pPr>
            <a:lvl8pPr indent="-342900" lvl="7" marL="3657600" algn="l">
              <a:lnSpc>
                <a:spcPct val="90000"/>
              </a:lnSpc>
              <a:spcBef>
                <a:spcPts val="300"/>
              </a:spcBef>
              <a:spcAft>
                <a:spcPts val="0"/>
              </a:spcAft>
              <a:buSzPts val="1800"/>
              <a:buChar char="●"/>
              <a:defRPr/>
            </a:lvl8pPr>
            <a:lvl9pPr indent="-342900" lvl="8" marL="4114800" algn="l">
              <a:lnSpc>
                <a:spcPct val="90000"/>
              </a:lnSpc>
              <a:spcBef>
                <a:spcPts val="300"/>
              </a:spcBef>
              <a:spcAft>
                <a:spcPts val="300"/>
              </a:spcAft>
              <a:buSzPts val="1800"/>
              <a:buChar char="●"/>
              <a:defRPr/>
            </a:lvl9pPr>
          </a:lstStyle>
          <a:p/>
        </p:txBody>
      </p:sp>
      <p:sp>
        <p:nvSpPr>
          <p:cNvPr id="98" name="Google Shape;98;p30"/>
          <p:cNvSpPr txBox="1"/>
          <p:nvPr>
            <p:ph idx="10" type="dt"/>
          </p:nvPr>
        </p:nvSpPr>
        <p:spPr>
          <a:xfrm rot="-5400000">
            <a:off x="7831457" y="1044179"/>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30"/>
          <p:cNvSpPr txBox="1"/>
          <p:nvPr>
            <p:ph idx="11" type="ftr"/>
          </p:nvPr>
        </p:nvSpPr>
        <p:spPr>
          <a:xfrm rot="-5400000">
            <a:off x="6993255" y="4092179"/>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30"/>
          <p:cNvSpPr txBox="1"/>
          <p:nvPr>
            <p:ph idx="12" type="sldNum"/>
          </p:nvPr>
        </p:nvSpPr>
        <p:spPr>
          <a:xfrm>
            <a:off x="8441055" y="6172203"/>
            <a:ext cx="685800" cy="593725"/>
          </a:xfrm>
          <a:prstGeom prst="rect">
            <a:avLst/>
          </a:prstGeom>
          <a:noFill/>
          <a:ln>
            <a:noFill/>
          </a:ln>
        </p:spPr>
        <p:txBody>
          <a:bodyPr anchorCtr="0" anchor="ctr" bIns="45700" lIns="27425" spcFirstLastPara="1" rIns="27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1" name="Google Shape;101;p30"/>
          <p:cNvSpPr/>
          <p:nvPr/>
        </p:nvSpPr>
        <p:spPr>
          <a:xfrm>
            <a:off x="0" y="0"/>
            <a:ext cx="342900" cy="6858000"/>
          </a:xfrm>
          <a:prstGeom prst="rect">
            <a:avLst/>
          </a:prstGeom>
          <a:solidFill>
            <a:srgbClr val="66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02" name="Shape 102"/>
        <p:cNvGrpSpPr/>
        <p:nvPr/>
      </p:nvGrpSpPr>
      <p:grpSpPr>
        <a:xfrm>
          <a:off x="0" y="0"/>
          <a:ext cx="0" cy="0"/>
          <a:chOff x="0" y="0"/>
          <a:chExt cx="0" cy="0"/>
        </a:xfrm>
      </p:grpSpPr>
      <p:sp>
        <p:nvSpPr>
          <p:cNvPr id="103" name="Google Shape;103;p31"/>
          <p:cNvSpPr txBox="1"/>
          <p:nvPr>
            <p:ph type="title"/>
          </p:nvPr>
        </p:nvSpPr>
        <p:spPr>
          <a:xfrm rot="5400000">
            <a:off x="4466432" y="2401094"/>
            <a:ext cx="5897562" cy="1857375"/>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4" name="Google Shape;104;p31"/>
          <p:cNvSpPr txBox="1"/>
          <p:nvPr>
            <p:ph idx="1" type="body"/>
          </p:nvPr>
        </p:nvSpPr>
        <p:spPr>
          <a:xfrm rot="5400000">
            <a:off x="523083" y="429419"/>
            <a:ext cx="5897562" cy="5800725"/>
          </a:xfrm>
          <a:prstGeom prst="rect">
            <a:avLst/>
          </a:prstGeom>
          <a:noFill/>
          <a:ln>
            <a:noFill/>
          </a:ln>
        </p:spPr>
        <p:txBody>
          <a:bodyPr anchorCtr="0" anchor="t" bIns="45700" lIns="91425" spcFirstLastPara="1" rIns="91425" wrap="square" tIns="45700">
            <a:normAutofit/>
          </a:bodyPr>
          <a:lstStyle>
            <a:lvl1pPr indent="-320040" lvl="0" marL="457200" algn="l">
              <a:lnSpc>
                <a:spcPct val="95000"/>
              </a:lnSpc>
              <a:spcBef>
                <a:spcPts val="1400"/>
              </a:spcBef>
              <a:spcAft>
                <a:spcPts val="0"/>
              </a:spcAft>
              <a:buSzPts val="1440"/>
              <a:buChar char="•"/>
              <a:defRPr/>
            </a:lvl1pPr>
            <a:lvl2pPr indent="-342900" lvl="1" marL="914400" algn="l">
              <a:lnSpc>
                <a:spcPct val="90000"/>
              </a:lnSpc>
              <a:spcBef>
                <a:spcPts val="300"/>
              </a:spcBef>
              <a:spcAft>
                <a:spcPts val="0"/>
              </a:spcAft>
              <a:buSzPts val="1800"/>
              <a:buChar char="●"/>
              <a:defRPr/>
            </a:lvl2pPr>
            <a:lvl3pPr indent="-342900" lvl="2" marL="1371600" algn="l">
              <a:lnSpc>
                <a:spcPct val="90000"/>
              </a:lnSpc>
              <a:spcBef>
                <a:spcPts val="300"/>
              </a:spcBef>
              <a:spcAft>
                <a:spcPts val="0"/>
              </a:spcAft>
              <a:buSzPts val="1800"/>
              <a:buChar char="●"/>
              <a:defRPr/>
            </a:lvl3pPr>
            <a:lvl4pPr indent="-342900" lvl="3" marL="1828800" algn="l">
              <a:lnSpc>
                <a:spcPct val="90000"/>
              </a:lnSpc>
              <a:spcBef>
                <a:spcPts val="300"/>
              </a:spcBef>
              <a:spcAft>
                <a:spcPts val="0"/>
              </a:spcAft>
              <a:buSzPts val="1800"/>
              <a:buChar char="●"/>
              <a:defRPr/>
            </a:lvl4pPr>
            <a:lvl5pPr indent="-342900" lvl="4" marL="2286000" algn="l">
              <a:lnSpc>
                <a:spcPct val="90000"/>
              </a:lnSpc>
              <a:spcBef>
                <a:spcPts val="300"/>
              </a:spcBef>
              <a:spcAft>
                <a:spcPts val="0"/>
              </a:spcAft>
              <a:buSzPts val="1800"/>
              <a:buChar char="●"/>
              <a:defRPr/>
            </a:lvl5pPr>
            <a:lvl6pPr indent="-342900" lvl="5" marL="2743200" algn="l">
              <a:lnSpc>
                <a:spcPct val="90000"/>
              </a:lnSpc>
              <a:spcBef>
                <a:spcPts val="300"/>
              </a:spcBef>
              <a:spcAft>
                <a:spcPts val="0"/>
              </a:spcAft>
              <a:buSzPts val="1800"/>
              <a:buChar char="●"/>
              <a:defRPr/>
            </a:lvl6pPr>
            <a:lvl7pPr indent="-342900" lvl="6" marL="3200400" algn="l">
              <a:lnSpc>
                <a:spcPct val="90000"/>
              </a:lnSpc>
              <a:spcBef>
                <a:spcPts val="300"/>
              </a:spcBef>
              <a:spcAft>
                <a:spcPts val="0"/>
              </a:spcAft>
              <a:buSzPts val="1800"/>
              <a:buChar char="●"/>
              <a:defRPr/>
            </a:lvl7pPr>
            <a:lvl8pPr indent="-342900" lvl="7" marL="3657600" algn="l">
              <a:lnSpc>
                <a:spcPct val="90000"/>
              </a:lnSpc>
              <a:spcBef>
                <a:spcPts val="300"/>
              </a:spcBef>
              <a:spcAft>
                <a:spcPts val="0"/>
              </a:spcAft>
              <a:buSzPts val="1800"/>
              <a:buChar char="●"/>
              <a:defRPr/>
            </a:lvl8pPr>
            <a:lvl9pPr indent="-342900" lvl="8" marL="4114800" algn="l">
              <a:lnSpc>
                <a:spcPct val="90000"/>
              </a:lnSpc>
              <a:spcBef>
                <a:spcPts val="300"/>
              </a:spcBef>
              <a:spcAft>
                <a:spcPts val="300"/>
              </a:spcAft>
              <a:buSzPts val="1800"/>
              <a:buChar char="●"/>
              <a:defRPr/>
            </a:lvl9pPr>
          </a:lstStyle>
          <a:p/>
        </p:txBody>
      </p:sp>
      <p:sp>
        <p:nvSpPr>
          <p:cNvPr id="105" name="Google Shape;105;p31"/>
          <p:cNvSpPr txBox="1"/>
          <p:nvPr>
            <p:ph idx="10" type="dt"/>
          </p:nvPr>
        </p:nvSpPr>
        <p:spPr>
          <a:xfrm rot="-5400000">
            <a:off x="7831457" y="1044179"/>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31"/>
          <p:cNvSpPr txBox="1"/>
          <p:nvPr>
            <p:ph idx="11" type="ftr"/>
          </p:nvPr>
        </p:nvSpPr>
        <p:spPr>
          <a:xfrm rot="-5400000">
            <a:off x="6993255" y="4092179"/>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31"/>
          <p:cNvSpPr txBox="1"/>
          <p:nvPr>
            <p:ph idx="12" type="sldNum"/>
          </p:nvPr>
        </p:nvSpPr>
        <p:spPr>
          <a:xfrm>
            <a:off x="8441055" y="6172203"/>
            <a:ext cx="685800" cy="593725"/>
          </a:xfrm>
          <a:prstGeom prst="rect">
            <a:avLst/>
          </a:prstGeom>
          <a:noFill/>
          <a:ln>
            <a:noFill/>
          </a:ln>
        </p:spPr>
        <p:txBody>
          <a:bodyPr anchorCtr="0" anchor="ctr" bIns="45700" lIns="27425" spcFirstLastPara="1" rIns="27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8" name="Google Shape;108;p31"/>
          <p:cNvSpPr/>
          <p:nvPr/>
        </p:nvSpPr>
        <p:spPr>
          <a:xfrm>
            <a:off x="0" y="0"/>
            <a:ext cx="342900" cy="6858000"/>
          </a:xfrm>
          <a:prstGeom prst="rect">
            <a:avLst/>
          </a:prstGeom>
          <a:solidFill>
            <a:srgbClr val="66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30" name="Shape 30"/>
        <p:cNvGrpSpPr/>
        <p:nvPr/>
      </p:nvGrpSpPr>
      <p:grpSpPr>
        <a:xfrm>
          <a:off x="0" y="0"/>
          <a:ext cx="0" cy="0"/>
          <a:chOff x="0" y="0"/>
          <a:chExt cx="0" cy="0"/>
        </a:xfrm>
      </p:grpSpPr>
      <p:sp>
        <p:nvSpPr>
          <p:cNvPr id="31" name="Google Shape;31;p22"/>
          <p:cNvSpPr txBox="1"/>
          <p:nvPr>
            <p:ph type="title"/>
          </p:nvPr>
        </p:nvSpPr>
        <p:spPr>
          <a:xfrm>
            <a:off x="946404" y="365760"/>
            <a:ext cx="7269480" cy="132556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22"/>
          <p:cNvSpPr txBox="1"/>
          <p:nvPr>
            <p:ph idx="1" type="body"/>
          </p:nvPr>
        </p:nvSpPr>
        <p:spPr>
          <a:xfrm>
            <a:off x="946404" y="1828803"/>
            <a:ext cx="6446520" cy="4351337"/>
          </a:xfrm>
          <a:prstGeom prst="rect">
            <a:avLst/>
          </a:prstGeom>
          <a:noFill/>
          <a:ln>
            <a:noFill/>
          </a:ln>
        </p:spPr>
        <p:txBody>
          <a:bodyPr anchorCtr="0" anchor="t" bIns="45700" lIns="91425" spcFirstLastPara="1" rIns="91425" wrap="square" tIns="45700">
            <a:normAutofit/>
          </a:bodyPr>
          <a:lstStyle>
            <a:lvl1pPr indent="-320040" lvl="0" marL="457200" algn="l">
              <a:lnSpc>
                <a:spcPct val="95000"/>
              </a:lnSpc>
              <a:spcBef>
                <a:spcPts val="1400"/>
              </a:spcBef>
              <a:spcAft>
                <a:spcPts val="0"/>
              </a:spcAft>
              <a:buSzPts val="1440"/>
              <a:buChar char="•"/>
              <a:defRPr/>
            </a:lvl1pPr>
            <a:lvl2pPr indent="-342900" lvl="1" marL="914400" algn="l">
              <a:lnSpc>
                <a:spcPct val="90000"/>
              </a:lnSpc>
              <a:spcBef>
                <a:spcPts val="300"/>
              </a:spcBef>
              <a:spcAft>
                <a:spcPts val="0"/>
              </a:spcAft>
              <a:buSzPts val="1800"/>
              <a:buChar char="●"/>
              <a:defRPr/>
            </a:lvl2pPr>
            <a:lvl3pPr indent="-342900" lvl="2" marL="1371600" algn="l">
              <a:lnSpc>
                <a:spcPct val="90000"/>
              </a:lnSpc>
              <a:spcBef>
                <a:spcPts val="300"/>
              </a:spcBef>
              <a:spcAft>
                <a:spcPts val="0"/>
              </a:spcAft>
              <a:buSzPts val="1800"/>
              <a:buChar char="●"/>
              <a:defRPr/>
            </a:lvl3pPr>
            <a:lvl4pPr indent="-342900" lvl="3" marL="1828800" algn="l">
              <a:lnSpc>
                <a:spcPct val="90000"/>
              </a:lnSpc>
              <a:spcBef>
                <a:spcPts val="300"/>
              </a:spcBef>
              <a:spcAft>
                <a:spcPts val="0"/>
              </a:spcAft>
              <a:buSzPts val="1800"/>
              <a:buChar char="●"/>
              <a:defRPr/>
            </a:lvl4pPr>
            <a:lvl5pPr indent="-342900" lvl="4" marL="2286000" algn="l">
              <a:lnSpc>
                <a:spcPct val="90000"/>
              </a:lnSpc>
              <a:spcBef>
                <a:spcPts val="300"/>
              </a:spcBef>
              <a:spcAft>
                <a:spcPts val="0"/>
              </a:spcAft>
              <a:buSzPts val="1800"/>
              <a:buChar char="●"/>
              <a:defRPr/>
            </a:lvl5pPr>
            <a:lvl6pPr indent="-342900" lvl="5" marL="2743200" algn="l">
              <a:lnSpc>
                <a:spcPct val="90000"/>
              </a:lnSpc>
              <a:spcBef>
                <a:spcPts val="300"/>
              </a:spcBef>
              <a:spcAft>
                <a:spcPts val="0"/>
              </a:spcAft>
              <a:buSzPts val="1800"/>
              <a:buChar char="●"/>
              <a:defRPr/>
            </a:lvl6pPr>
            <a:lvl7pPr indent="-342900" lvl="6" marL="3200400" algn="l">
              <a:lnSpc>
                <a:spcPct val="90000"/>
              </a:lnSpc>
              <a:spcBef>
                <a:spcPts val="300"/>
              </a:spcBef>
              <a:spcAft>
                <a:spcPts val="0"/>
              </a:spcAft>
              <a:buSzPts val="1800"/>
              <a:buChar char="●"/>
              <a:defRPr/>
            </a:lvl7pPr>
            <a:lvl8pPr indent="-342900" lvl="7" marL="3657600" algn="l">
              <a:lnSpc>
                <a:spcPct val="90000"/>
              </a:lnSpc>
              <a:spcBef>
                <a:spcPts val="300"/>
              </a:spcBef>
              <a:spcAft>
                <a:spcPts val="0"/>
              </a:spcAft>
              <a:buSzPts val="1800"/>
              <a:buChar char="●"/>
              <a:defRPr/>
            </a:lvl8pPr>
            <a:lvl9pPr indent="-342900" lvl="8" marL="4114800" algn="l">
              <a:lnSpc>
                <a:spcPct val="90000"/>
              </a:lnSpc>
              <a:spcBef>
                <a:spcPts val="300"/>
              </a:spcBef>
              <a:spcAft>
                <a:spcPts val="300"/>
              </a:spcAft>
              <a:buSzPts val="1800"/>
              <a:buChar char="●"/>
              <a:defRPr/>
            </a:lvl9pPr>
          </a:lstStyle>
          <a:p/>
        </p:txBody>
      </p:sp>
      <p:sp>
        <p:nvSpPr>
          <p:cNvPr id="33" name="Google Shape;33;p22"/>
          <p:cNvSpPr txBox="1"/>
          <p:nvPr>
            <p:ph idx="10" type="dt"/>
          </p:nvPr>
        </p:nvSpPr>
        <p:spPr>
          <a:xfrm rot="-5400000">
            <a:off x="7831457" y="1044179"/>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2"/>
          <p:cNvSpPr txBox="1"/>
          <p:nvPr>
            <p:ph idx="11" type="ftr"/>
          </p:nvPr>
        </p:nvSpPr>
        <p:spPr>
          <a:xfrm rot="-5400000">
            <a:off x="6993255" y="4092179"/>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2"/>
          <p:cNvSpPr txBox="1"/>
          <p:nvPr>
            <p:ph idx="12" type="sldNum"/>
          </p:nvPr>
        </p:nvSpPr>
        <p:spPr>
          <a:xfrm>
            <a:off x="8441055" y="6172203"/>
            <a:ext cx="685800" cy="593725"/>
          </a:xfrm>
          <a:prstGeom prst="rect">
            <a:avLst/>
          </a:prstGeom>
          <a:noFill/>
          <a:ln>
            <a:noFill/>
          </a:ln>
        </p:spPr>
        <p:txBody>
          <a:bodyPr anchorCtr="0" anchor="ctr" bIns="45700" lIns="27425" spcFirstLastPara="1" rIns="27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36" name="Google Shape;36;p22"/>
          <p:cNvSpPr/>
          <p:nvPr/>
        </p:nvSpPr>
        <p:spPr>
          <a:xfrm>
            <a:off x="0" y="0"/>
            <a:ext cx="342900" cy="6858000"/>
          </a:xfrm>
          <a:prstGeom prst="rect">
            <a:avLst/>
          </a:prstGeom>
          <a:solidFill>
            <a:srgbClr val="66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dk2"/>
        </a:solidFill>
      </p:bgPr>
    </p:bg>
    <p:spTree>
      <p:nvGrpSpPr>
        <p:cNvPr id="37" name="Shape 37"/>
        <p:cNvGrpSpPr/>
        <p:nvPr/>
      </p:nvGrpSpPr>
      <p:grpSpPr>
        <a:xfrm>
          <a:off x="0" y="0"/>
          <a:ext cx="0" cy="0"/>
          <a:chOff x="0" y="0"/>
          <a:chExt cx="0" cy="0"/>
        </a:xfrm>
      </p:grpSpPr>
      <p:sp>
        <p:nvSpPr>
          <p:cNvPr id="38" name="Google Shape;38;p20"/>
          <p:cNvSpPr txBox="1"/>
          <p:nvPr>
            <p:ph type="ctrTitle"/>
          </p:nvPr>
        </p:nvSpPr>
        <p:spPr>
          <a:xfrm>
            <a:off x="946404" y="758952"/>
            <a:ext cx="7063740" cy="4041648"/>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chemeClr val="lt1"/>
              </a:buClr>
              <a:buSzPts val="6200"/>
              <a:buFont typeface="Century Schoolbook"/>
              <a:buNone/>
              <a:defRPr sz="6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20"/>
          <p:cNvSpPr txBox="1"/>
          <p:nvPr>
            <p:ph idx="1" type="subTitle"/>
          </p:nvPr>
        </p:nvSpPr>
        <p:spPr>
          <a:xfrm>
            <a:off x="946404" y="4800600"/>
            <a:ext cx="7063740" cy="1691640"/>
          </a:xfrm>
          <a:prstGeom prst="rect">
            <a:avLst/>
          </a:prstGeom>
          <a:noFill/>
          <a:ln>
            <a:noFill/>
          </a:ln>
        </p:spPr>
        <p:txBody>
          <a:bodyPr anchorCtr="0" anchor="t" bIns="45700" lIns="91425" spcFirstLastPara="1" rIns="91425" wrap="square" tIns="45700">
            <a:normAutofit/>
          </a:bodyPr>
          <a:lstStyle>
            <a:lvl1pPr lvl="0" algn="l">
              <a:lnSpc>
                <a:spcPct val="95000"/>
              </a:lnSpc>
              <a:spcBef>
                <a:spcPts val="1400"/>
              </a:spcBef>
              <a:spcAft>
                <a:spcPts val="0"/>
              </a:spcAft>
              <a:buSzPts val="1600"/>
              <a:buNone/>
              <a:defRPr sz="2000">
                <a:solidFill>
                  <a:srgbClr val="BFBFBF"/>
                </a:solidFill>
              </a:defRPr>
            </a:lvl1pPr>
            <a:lvl2pPr lvl="1" algn="ctr">
              <a:lnSpc>
                <a:spcPct val="90000"/>
              </a:lnSpc>
              <a:spcBef>
                <a:spcPts val="300"/>
              </a:spcBef>
              <a:spcAft>
                <a:spcPts val="0"/>
              </a:spcAft>
              <a:buSzPts val="2000"/>
              <a:buNone/>
              <a:defRPr sz="2000"/>
            </a:lvl2pPr>
            <a:lvl3pPr lvl="2" algn="ctr">
              <a:lnSpc>
                <a:spcPct val="90000"/>
              </a:lnSpc>
              <a:spcBef>
                <a:spcPts val="300"/>
              </a:spcBef>
              <a:spcAft>
                <a:spcPts val="0"/>
              </a:spcAft>
              <a:buSzPts val="2000"/>
              <a:buNone/>
              <a:defRPr sz="2000"/>
            </a:lvl3pPr>
            <a:lvl4pPr lvl="3" algn="ctr">
              <a:lnSpc>
                <a:spcPct val="90000"/>
              </a:lnSpc>
              <a:spcBef>
                <a:spcPts val="300"/>
              </a:spcBef>
              <a:spcAft>
                <a:spcPts val="0"/>
              </a:spcAft>
              <a:buSzPts val="2000"/>
              <a:buNone/>
              <a:defRPr sz="2000"/>
            </a:lvl4pPr>
            <a:lvl5pPr lvl="4" algn="ctr">
              <a:lnSpc>
                <a:spcPct val="90000"/>
              </a:lnSpc>
              <a:spcBef>
                <a:spcPts val="300"/>
              </a:spcBef>
              <a:spcAft>
                <a:spcPts val="0"/>
              </a:spcAft>
              <a:buSzPts val="2000"/>
              <a:buNone/>
              <a:defRPr sz="2000"/>
            </a:lvl5pPr>
            <a:lvl6pPr lvl="5" algn="ctr">
              <a:lnSpc>
                <a:spcPct val="90000"/>
              </a:lnSpc>
              <a:spcBef>
                <a:spcPts val="300"/>
              </a:spcBef>
              <a:spcAft>
                <a:spcPts val="0"/>
              </a:spcAft>
              <a:buSzPts val="2000"/>
              <a:buNone/>
              <a:defRPr sz="2000"/>
            </a:lvl6pPr>
            <a:lvl7pPr lvl="6" algn="ctr">
              <a:lnSpc>
                <a:spcPct val="90000"/>
              </a:lnSpc>
              <a:spcBef>
                <a:spcPts val="300"/>
              </a:spcBef>
              <a:spcAft>
                <a:spcPts val="0"/>
              </a:spcAft>
              <a:buSzPts val="2000"/>
              <a:buNone/>
              <a:defRPr sz="2000"/>
            </a:lvl7pPr>
            <a:lvl8pPr lvl="7" algn="ctr">
              <a:lnSpc>
                <a:spcPct val="90000"/>
              </a:lnSpc>
              <a:spcBef>
                <a:spcPts val="300"/>
              </a:spcBef>
              <a:spcAft>
                <a:spcPts val="0"/>
              </a:spcAft>
              <a:buSzPts val="2000"/>
              <a:buNone/>
              <a:defRPr sz="2000"/>
            </a:lvl8pPr>
            <a:lvl9pPr lvl="8" algn="ctr">
              <a:lnSpc>
                <a:spcPct val="90000"/>
              </a:lnSpc>
              <a:spcBef>
                <a:spcPts val="300"/>
              </a:spcBef>
              <a:spcAft>
                <a:spcPts val="300"/>
              </a:spcAft>
              <a:buSzPts val="2000"/>
              <a:buNone/>
              <a:defRPr sz="2000"/>
            </a:lvl9pPr>
          </a:lstStyle>
          <a:p/>
        </p:txBody>
      </p:sp>
      <p:sp>
        <p:nvSpPr>
          <p:cNvPr id="40" name="Google Shape;40;p20"/>
          <p:cNvSpPr/>
          <p:nvPr/>
        </p:nvSpPr>
        <p:spPr>
          <a:xfrm>
            <a:off x="0" y="0"/>
            <a:ext cx="342900" cy="6858000"/>
          </a:xfrm>
          <a:prstGeom prst="rect">
            <a:avLst/>
          </a:prstGeom>
          <a:solidFill>
            <a:srgbClr val="66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0"/>
          <p:cNvSpPr txBox="1"/>
          <p:nvPr>
            <p:ph idx="10" type="dt"/>
          </p:nvPr>
        </p:nvSpPr>
        <p:spPr>
          <a:xfrm rot="-5400000">
            <a:off x="7831457" y="1044179"/>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0"/>
          <p:cNvSpPr txBox="1"/>
          <p:nvPr>
            <p:ph idx="11" type="ftr"/>
          </p:nvPr>
        </p:nvSpPr>
        <p:spPr>
          <a:xfrm rot="-5400000">
            <a:off x="6993255" y="4092179"/>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0"/>
          <p:cNvSpPr txBox="1"/>
          <p:nvPr>
            <p:ph idx="12" type="sldNum"/>
          </p:nvPr>
        </p:nvSpPr>
        <p:spPr>
          <a:xfrm>
            <a:off x="8441055" y="6172203"/>
            <a:ext cx="685800" cy="593725"/>
          </a:xfrm>
          <a:prstGeom prst="rect">
            <a:avLst/>
          </a:prstGeom>
          <a:noFill/>
          <a:ln>
            <a:noFill/>
          </a:ln>
        </p:spPr>
        <p:txBody>
          <a:bodyPr anchorCtr="0" anchor="ctr" bIns="45700" lIns="27425" spcFirstLastPara="1" rIns="27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44" name="Shape 44"/>
        <p:cNvGrpSpPr/>
        <p:nvPr/>
      </p:nvGrpSpPr>
      <p:grpSpPr>
        <a:xfrm>
          <a:off x="0" y="0"/>
          <a:ext cx="0" cy="0"/>
          <a:chOff x="0" y="0"/>
          <a:chExt cx="0" cy="0"/>
        </a:xfrm>
      </p:grpSpPr>
      <p:sp>
        <p:nvSpPr>
          <p:cNvPr id="45" name="Google Shape;45;p23"/>
          <p:cNvSpPr txBox="1"/>
          <p:nvPr>
            <p:ph type="title"/>
          </p:nvPr>
        </p:nvSpPr>
        <p:spPr>
          <a:xfrm>
            <a:off x="946404" y="758952"/>
            <a:ext cx="7063740" cy="4041648"/>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chemeClr val="accent1"/>
              </a:buClr>
              <a:buSzPts val="6200"/>
              <a:buFont typeface="Century Schoolbook"/>
              <a:buNone/>
              <a:defRPr b="1" sz="6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23"/>
          <p:cNvSpPr txBox="1"/>
          <p:nvPr>
            <p:ph idx="1" type="body"/>
          </p:nvPr>
        </p:nvSpPr>
        <p:spPr>
          <a:xfrm>
            <a:off x="946404" y="4800600"/>
            <a:ext cx="7063740" cy="1691640"/>
          </a:xfrm>
          <a:prstGeom prst="rect">
            <a:avLst/>
          </a:prstGeom>
          <a:noFill/>
          <a:ln>
            <a:noFill/>
          </a:ln>
        </p:spPr>
        <p:txBody>
          <a:bodyPr anchorCtr="0" anchor="t" bIns="45700" lIns="91425" spcFirstLastPara="1" rIns="91425" wrap="square" tIns="45700">
            <a:normAutofit/>
          </a:bodyPr>
          <a:lstStyle>
            <a:lvl1pPr indent="-228600" lvl="0" marL="457200" algn="l">
              <a:lnSpc>
                <a:spcPct val="95000"/>
              </a:lnSpc>
              <a:spcBef>
                <a:spcPts val="1400"/>
              </a:spcBef>
              <a:spcAft>
                <a:spcPts val="0"/>
              </a:spcAft>
              <a:buSzPts val="1600"/>
              <a:buNone/>
              <a:defRPr sz="2000">
                <a:solidFill>
                  <a:srgbClr val="7F7F7F"/>
                </a:solidFill>
              </a:defRPr>
            </a:lvl1pPr>
            <a:lvl2pPr indent="-228600" lvl="1" marL="914400" algn="l">
              <a:lnSpc>
                <a:spcPct val="90000"/>
              </a:lnSpc>
              <a:spcBef>
                <a:spcPts val="300"/>
              </a:spcBef>
              <a:spcAft>
                <a:spcPts val="0"/>
              </a:spcAft>
              <a:buSzPts val="1800"/>
              <a:buNone/>
              <a:defRPr sz="1800">
                <a:solidFill>
                  <a:srgbClr val="888888"/>
                </a:solidFill>
              </a:defRPr>
            </a:lvl2pPr>
            <a:lvl3pPr indent="-228600" lvl="2" marL="1371600" algn="l">
              <a:lnSpc>
                <a:spcPct val="90000"/>
              </a:lnSpc>
              <a:spcBef>
                <a:spcPts val="300"/>
              </a:spcBef>
              <a:spcAft>
                <a:spcPts val="0"/>
              </a:spcAft>
              <a:buSzPts val="1600"/>
              <a:buNone/>
              <a:defRPr sz="1600">
                <a:solidFill>
                  <a:srgbClr val="888888"/>
                </a:solidFill>
              </a:defRPr>
            </a:lvl3pPr>
            <a:lvl4pPr indent="-228600" lvl="3" marL="1828800" algn="l">
              <a:lnSpc>
                <a:spcPct val="90000"/>
              </a:lnSpc>
              <a:spcBef>
                <a:spcPts val="300"/>
              </a:spcBef>
              <a:spcAft>
                <a:spcPts val="0"/>
              </a:spcAft>
              <a:buSzPts val="1400"/>
              <a:buNone/>
              <a:defRPr sz="1400">
                <a:solidFill>
                  <a:srgbClr val="888888"/>
                </a:solidFill>
              </a:defRPr>
            </a:lvl4pPr>
            <a:lvl5pPr indent="-228600" lvl="4" marL="2286000" algn="l">
              <a:lnSpc>
                <a:spcPct val="90000"/>
              </a:lnSpc>
              <a:spcBef>
                <a:spcPts val="300"/>
              </a:spcBef>
              <a:spcAft>
                <a:spcPts val="0"/>
              </a:spcAft>
              <a:buSzPts val="1400"/>
              <a:buNone/>
              <a:defRPr sz="1400">
                <a:solidFill>
                  <a:srgbClr val="888888"/>
                </a:solidFill>
              </a:defRPr>
            </a:lvl5pPr>
            <a:lvl6pPr indent="-228600" lvl="5" marL="2743200" algn="l">
              <a:lnSpc>
                <a:spcPct val="90000"/>
              </a:lnSpc>
              <a:spcBef>
                <a:spcPts val="300"/>
              </a:spcBef>
              <a:spcAft>
                <a:spcPts val="0"/>
              </a:spcAft>
              <a:buSzPts val="1400"/>
              <a:buNone/>
              <a:defRPr sz="1400">
                <a:solidFill>
                  <a:srgbClr val="888888"/>
                </a:solidFill>
              </a:defRPr>
            </a:lvl6pPr>
            <a:lvl7pPr indent="-228600" lvl="6" marL="3200400" algn="l">
              <a:lnSpc>
                <a:spcPct val="90000"/>
              </a:lnSpc>
              <a:spcBef>
                <a:spcPts val="300"/>
              </a:spcBef>
              <a:spcAft>
                <a:spcPts val="0"/>
              </a:spcAft>
              <a:buSzPts val="1400"/>
              <a:buNone/>
              <a:defRPr sz="1400">
                <a:solidFill>
                  <a:srgbClr val="888888"/>
                </a:solidFill>
              </a:defRPr>
            </a:lvl7pPr>
            <a:lvl8pPr indent="-228600" lvl="7" marL="3657600" algn="l">
              <a:lnSpc>
                <a:spcPct val="90000"/>
              </a:lnSpc>
              <a:spcBef>
                <a:spcPts val="300"/>
              </a:spcBef>
              <a:spcAft>
                <a:spcPts val="0"/>
              </a:spcAft>
              <a:buSzPts val="1400"/>
              <a:buNone/>
              <a:defRPr sz="1400">
                <a:solidFill>
                  <a:srgbClr val="888888"/>
                </a:solidFill>
              </a:defRPr>
            </a:lvl8pPr>
            <a:lvl9pPr indent="-228600" lvl="8" marL="4114800" algn="l">
              <a:lnSpc>
                <a:spcPct val="90000"/>
              </a:lnSpc>
              <a:spcBef>
                <a:spcPts val="300"/>
              </a:spcBef>
              <a:spcAft>
                <a:spcPts val="300"/>
              </a:spcAft>
              <a:buSzPts val="1400"/>
              <a:buNone/>
              <a:defRPr sz="1400">
                <a:solidFill>
                  <a:srgbClr val="888888"/>
                </a:solidFill>
              </a:defRPr>
            </a:lvl9pPr>
          </a:lstStyle>
          <a:p/>
        </p:txBody>
      </p:sp>
      <p:sp>
        <p:nvSpPr>
          <p:cNvPr id="47" name="Google Shape;47;p23"/>
          <p:cNvSpPr txBox="1"/>
          <p:nvPr>
            <p:ph idx="10" type="dt"/>
          </p:nvPr>
        </p:nvSpPr>
        <p:spPr>
          <a:xfrm rot="-5400000">
            <a:off x="7831457" y="1044179"/>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3"/>
          <p:cNvSpPr txBox="1"/>
          <p:nvPr>
            <p:ph idx="11" type="ftr"/>
          </p:nvPr>
        </p:nvSpPr>
        <p:spPr>
          <a:xfrm rot="-5400000">
            <a:off x="6993255" y="4092179"/>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3"/>
          <p:cNvSpPr txBox="1"/>
          <p:nvPr>
            <p:ph idx="12" type="sldNum"/>
          </p:nvPr>
        </p:nvSpPr>
        <p:spPr>
          <a:xfrm>
            <a:off x="8441055" y="6172203"/>
            <a:ext cx="685800" cy="593725"/>
          </a:xfrm>
          <a:prstGeom prst="rect">
            <a:avLst/>
          </a:prstGeom>
          <a:noFill/>
          <a:ln>
            <a:noFill/>
          </a:ln>
        </p:spPr>
        <p:txBody>
          <a:bodyPr anchorCtr="0" anchor="ctr" bIns="45700" lIns="27425" spcFirstLastPara="1" rIns="27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50" name="Google Shape;50;p23"/>
          <p:cNvSpPr/>
          <p:nvPr/>
        </p:nvSpPr>
        <p:spPr>
          <a:xfrm>
            <a:off x="0" y="0"/>
            <a:ext cx="342900" cy="6858000"/>
          </a:xfrm>
          <a:prstGeom prst="rect">
            <a:avLst/>
          </a:prstGeom>
          <a:solidFill>
            <a:srgbClr val="66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51" name="Shape 51"/>
        <p:cNvGrpSpPr/>
        <p:nvPr/>
      </p:nvGrpSpPr>
      <p:grpSpPr>
        <a:xfrm>
          <a:off x="0" y="0"/>
          <a:ext cx="0" cy="0"/>
          <a:chOff x="0" y="0"/>
          <a:chExt cx="0" cy="0"/>
        </a:xfrm>
      </p:grpSpPr>
      <p:sp>
        <p:nvSpPr>
          <p:cNvPr id="52" name="Google Shape;52;p24"/>
          <p:cNvSpPr txBox="1"/>
          <p:nvPr>
            <p:ph type="title"/>
          </p:nvPr>
        </p:nvSpPr>
        <p:spPr>
          <a:xfrm>
            <a:off x="946404" y="365760"/>
            <a:ext cx="7269480" cy="132556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24"/>
          <p:cNvSpPr txBox="1"/>
          <p:nvPr>
            <p:ph idx="1" type="body"/>
          </p:nvPr>
        </p:nvSpPr>
        <p:spPr>
          <a:xfrm>
            <a:off x="946404" y="1828803"/>
            <a:ext cx="3360420" cy="4351337"/>
          </a:xfrm>
          <a:prstGeom prst="rect">
            <a:avLst/>
          </a:prstGeom>
          <a:noFill/>
          <a:ln>
            <a:noFill/>
          </a:ln>
        </p:spPr>
        <p:txBody>
          <a:bodyPr anchorCtr="0" anchor="t" bIns="45700" lIns="91425" spcFirstLastPara="1" rIns="91425" wrap="square" tIns="45700">
            <a:normAutofit/>
          </a:bodyPr>
          <a:lstStyle>
            <a:lvl1pPr indent="-330200" lvl="0" marL="457200" algn="l">
              <a:lnSpc>
                <a:spcPct val="95000"/>
              </a:lnSpc>
              <a:spcBef>
                <a:spcPts val="1400"/>
              </a:spcBef>
              <a:spcAft>
                <a:spcPts val="0"/>
              </a:spcAft>
              <a:buSzPts val="1600"/>
              <a:buChar char="•"/>
              <a:defRPr sz="2000"/>
            </a:lvl1pPr>
            <a:lvl2pPr indent="-342900" lvl="1" marL="914400" algn="l">
              <a:lnSpc>
                <a:spcPct val="90000"/>
              </a:lnSpc>
              <a:spcBef>
                <a:spcPts val="300"/>
              </a:spcBef>
              <a:spcAft>
                <a:spcPts val="0"/>
              </a:spcAft>
              <a:buSzPts val="1800"/>
              <a:buChar char="●"/>
              <a:defRPr sz="1800"/>
            </a:lvl2pPr>
            <a:lvl3pPr indent="-330200" lvl="2" marL="1371600" algn="l">
              <a:lnSpc>
                <a:spcPct val="90000"/>
              </a:lnSpc>
              <a:spcBef>
                <a:spcPts val="300"/>
              </a:spcBef>
              <a:spcAft>
                <a:spcPts val="0"/>
              </a:spcAft>
              <a:buSzPts val="1600"/>
              <a:buChar char="●"/>
              <a:defRPr sz="1600"/>
            </a:lvl3pPr>
            <a:lvl4pPr indent="-317500" lvl="3" marL="1828800" algn="l">
              <a:lnSpc>
                <a:spcPct val="90000"/>
              </a:lnSpc>
              <a:spcBef>
                <a:spcPts val="300"/>
              </a:spcBef>
              <a:spcAft>
                <a:spcPts val="0"/>
              </a:spcAft>
              <a:buSzPts val="1400"/>
              <a:buChar char="●"/>
              <a:defRPr sz="1400"/>
            </a:lvl4pPr>
            <a:lvl5pPr indent="-317500" lvl="4" marL="2286000" algn="l">
              <a:lnSpc>
                <a:spcPct val="90000"/>
              </a:lnSpc>
              <a:spcBef>
                <a:spcPts val="300"/>
              </a:spcBef>
              <a:spcAft>
                <a:spcPts val="0"/>
              </a:spcAft>
              <a:buSzPts val="1400"/>
              <a:buChar char="●"/>
              <a:defRPr sz="1400"/>
            </a:lvl5pPr>
            <a:lvl6pPr indent="-317500" lvl="5" marL="2743200" algn="l">
              <a:lnSpc>
                <a:spcPct val="90000"/>
              </a:lnSpc>
              <a:spcBef>
                <a:spcPts val="300"/>
              </a:spcBef>
              <a:spcAft>
                <a:spcPts val="0"/>
              </a:spcAft>
              <a:buSzPts val="1400"/>
              <a:buChar char="●"/>
              <a:defRPr sz="1400"/>
            </a:lvl6pPr>
            <a:lvl7pPr indent="-317500" lvl="6" marL="3200400" algn="l">
              <a:lnSpc>
                <a:spcPct val="90000"/>
              </a:lnSpc>
              <a:spcBef>
                <a:spcPts val="300"/>
              </a:spcBef>
              <a:spcAft>
                <a:spcPts val="0"/>
              </a:spcAft>
              <a:buSzPts val="1400"/>
              <a:buChar char="●"/>
              <a:defRPr sz="1400"/>
            </a:lvl7pPr>
            <a:lvl8pPr indent="-317500" lvl="7" marL="3657600" algn="l">
              <a:lnSpc>
                <a:spcPct val="90000"/>
              </a:lnSpc>
              <a:spcBef>
                <a:spcPts val="300"/>
              </a:spcBef>
              <a:spcAft>
                <a:spcPts val="0"/>
              </a:spcAft>
              <a:buSzPts val="1400"/>
              <a:buChar char="●"/>
              <a:defRPr sz="1400"/>
            </a:lvl8pPr>
            <a:lvl9pPr indent="-317500" lvl="8" marL="4114800" algn="l">
              <a:lnSpc>
                <a:spcPct val="90000"/>
              </a:lnSpc>
              <a:spcBef>
                <a:spcPts val="300"/>
              </a:spcBef>
              <a:spcAft>
                <a:spcPts val="300"/>
              </a:spcAft>
              <a:buSzPts val="1400"/>
              <a:buChar char="●"/>
              <a:defRPr sz="1400"/>
            </a:lvl9pPr>
          </a:lstStyle>
          <a:p/>
        </p:txBody>
      </p:sp>
      <p:sp>
        <p:nvSpPr>
          <p:cNvPr id="54" name="Google Shape;54;p24"/>
          <p:cNvSpPr txBox="1"/>
          <p:nvPr>
            <p:ph idx="2" type="body"/>
          </p:nvPr>
        </p:nvSpPr>
        <p:spPr>
          <a:xfrm>
            <a:off x="4594860" y="1828803"/>
            <a:ext cx="3360420" cy="4351337"/>
          </a:xfrm>
          <a:prstGeom prst="rect">
            <a:avLst/>
          </a:prstGeom>
          <a:noFill/>
          <a:ln>
            <a:noFill/>
          </a:ln>
        </p:spPr>
        <p:txBody>
          <a:bodyPr anchorCtr="0" anchor="t" bIns="45700" lIns="91425" spcFirstLastPara="1" rIns="91425" wrap="square" tIns="45700">
            <a:normAutofit/>
          </a:bodyPr>
          <a:lstStyle>
            <a:lvl1pPr indent="-330200" lvl="0" marL="457200" algn="l">
              <a:lnSpc>
                <a:spcPct val="95000"/>
              </a:lnSpc>
              <a:spcBef>
                <a:spcPts val="1400"/>
              </a:spcBef>
              <a:spcAft>
                <a:spcPts val="0"/>
              </a:spcAft>
              <a:buSzPts val="1600"/>
              <a:buChar char="•"/>
              <a:defRPr sz="2000"/>
            </a:lvl1pPr>
            <a:lvl2pPr indent="-342900" lvl="1" marL="914400" algn="l">
              <a:lnSpc>
                <a:spcPct val="90000"/>
              </a:lnSpc>
              <a:spcBef>
                <a:spcPts val="300"/>
              </a:spcBef>
              <a:spcAft>
                <a:spcPts val="0"/>
              </a:spcAft>
              <a:buSzPts val="1800"/>
              <a:buChar char="●"/>
              <a:defRPr sz="1800"/>
            </a:lvl2pPr>
            <a:lvl3pPr indent="-330200" lvl="2" marL="1371600" algn="l">
              <a:lnSpc>
                <a:spcPct val="90000"/>
              </a:lnSpc>
              <a:spcBef>
                <a:spcPts val="300"/>
              </a:spcBef>
              <a:spcAft>
                <a:spcPts val="0"/>
              </a:spcAft>
              <a:buSzPts val="1600"/>
              <a:buChar char="●"/>
              <a:defRPr sz="1600"/>
            </a:lvl3pPr>
            <a:lvl4pPr indent="-317500" lvl="3" marL="1828800" algn="l">
              <a:lnSpc>
                <a:spcPct val="90000"/>
              </a:lnSpc>
              <a:spcBef>
                <a:spcPts val="300"/>
              </a:spcBef>
              <a:spcAft>
                <a:spcPts val="0"/>
              </a:spcAft>
              <a:buSzPts val="1400"/>
              <a:buChar char="●"/>
              <a:defRPr sz="1400"/>
            </a:lvl4pPr>
            <a:lvl5pPr indent="-317500" lvl="4" marL="2286000" algn="l">
              <a:lnSpc>
                <a:spcPct val="90000"/>
              </a:lnSpc>
              <a:spcBef>
                <a:spcPts val="300"/>
              </a:spcBef>
              <a:spcAft>
                <a:spcPts val="0"/>
              </a:spcAft>
              <a:buSzPts val="1400"/>
              <a:buChar char="●"/>
              <a:defRPr sz="1400"/>
            </a:lvl5pPr>
            <a:lvl6pPr indent="-317500" lvl="5" marL="2743200" algn="l">
              <a:lnSpc>
                <a:spcPct val="90000"/>
              </a:lnSpc>
              <a:spcBef>
                <a:spcPts val="300"/>
              </a:spcBef>
              <a:spcAft>
                <a:spcPts val="0"/>
              </a:spcAft>
              <a:buSzPts val="1400"/>
              <a:buChar char="●"/>
              <a:defRPr sz="1400"/>
            </a:lvl6pPr>
            <a:lvl7pPr indent="-317500" lvl="6" marL="3200400" algn="l">
              <a:lnSpc>
                <a:spcPct val="90000"/>
              </a:lnSpc>
              <a:spcBef>
                <a:spcPts val="300"/>
              </a:spcBef>
              <a:spcAft>
                <a:spcPts val="0"/>
              </a:spcAft>
              <a:buSzPts val="1400"/>
              <a:buChar char="●"/>
              <a:defRPr sz="1400"/>
            </a:lvl7pPr>
            <a:lvl8pPr indent="-317500" lvl="7" marL="3657600" algn="l">
              <a:lnSpc>
                <a:spcPct val="90000"/>
              </a:lnSpc>
              <a:spcBef>
                <a:spcPts val="300"/>
              </a:spcBef>
              <a:spcAft>
                <a:spcPts val="0"/>
              </a:spcAft>
              <a:buSzPts val="1400"/>
              <a:buChar char="●"/>
              <a:defRPr sz="1400"/>
            </a:lvl8pPr>
            <a:lvl9pPr indent="-317500" lvl="8" marL="4114800" algn="l">
              <a:lnSpc>
                <a:spcPct val="90000"/>
              </a:lnSpc>
              <a:spcBef>
                <a:spcPts val="300"/>
              </a:spcBef>
              <a:spcAft>
                <a:spcPts val="300"/>
              </a:spcAft>
              <a:buSzPts val="1400"/>
              <a:buChar char="●"/>
              <a:defRPr sz="1400"/>
            </a:lvl9pPr>
          </a:lstStyle>
          <a:p/>
        </p:txBody>
      </p:sp>
      <p:sp>
        <p:nvSpPr>
          <p:cNvPr id="55" name="Google Shape;55;p24"/>
          <p:cNvSpPr txBox="1"/>
          <p:nvPr>
            <p:ph idx="10" type="dt"/>
          </p:nvPr>
        </p:nvSpPr>
        <p:spPr>
          <a:xfrm rot="-5400000">
            <a:off x="7831457" y="1044179"/>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4"/>
          <p:cNvSpPr txBox="1"/>
          <p:nvPr>
            <p:ph idx="11" type="ftr"/>
          </p:nvPr>
        </p:nvSpPr>
        <p:spPr>
          <a:xfrm rot="-5400000">
            <a:off x="6993255" y="4092179"/>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4"/>
          <p:cNvSpPr txBox="1"/>
          <p:nvPr>
            <p:ph idx="12" type="sldNum"/>
          </p:nvPr>
        </p:nvSpPr>
        <p:spPr>
          <a:xfrm>
            <a:off x="8441055" y="6172203"/>
            <a:ext cx="685800" cy="593725"/>
          </a:xfrm>
          <a:prstGeom prst="rect">
            <a:avLst/>
          </a:prstGeom>
          <a:noFill/>
          <a:ln>
            <a:noFill/>
          </a:ln>
        </p:spPr>
        <p:txBody>
          <a:bodyPr anchorCtr="0" anchor="ctr" bIns="45700" lIns="27425" spcFirstLastPara="1" rIns="27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58" name="Google Shape;58;p24"/>
          <p:cNvSpPr/>
          <p:nvPr/>
        </p:nvSpPr>
        <p:spPr>
          <a:xfrm>
            <a:off x="0" y="0"/>
            <a:ext cx="342900" cy="6858000"/>
          </a:xfrm>
          <a:prstGeom prst="rect">
            <a:avLst/>
          </a:prstGeom>
          <a:solidFill>
            <a:srgbClr val="66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59" name="Shape 59"/>
        <p:cNvGrpSpPr/>
        <p:nvPr/>
      </p:nvGrpSpPr>
      <p:grpSpPr>
        <a:xfrm>
          <a:off x="0" y="0"/>
          <a:ext cx="0" cy="0"/>
          <a:chOff x="0" y="0"/>
          <a:chExt cx="0" cy="0"/>
        </a:xfrm>
      </p:grpSpPr>
      <p:sp>
        <p:nvSpPr>
          <p:cNvPr id="60" name="Google Shape;60;p25"/>
          <p:cNvSpPr txBox="1"/>
          <p:nvPr>
            <p:ph type="title"/>
          </p:nvPr>
        </p:nvSpPr>
        <p:spPr>
          <a:xfrm>
            <a:off x="946404" y="365760"/>
            <a:ext cx="7269480" cy="132556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25"/>
          <p:cNvSpPr txBox="1"/>
          <p:nvPr>
            <p:ph idx="1" type="body"/>
          </p:nvPr>
        </p:nvSpPr>
        <p:spPr>
          <a:xfrm>
            <a:off x="946404" y="1713655"/>
            <a:ext cx="3360420" cy="731520"/>
          </a:xfrm>
          <a:prstGeom prst="rect">
            <a:avLst/>
          </a:prstGeom>
          <a:noFill/>
          <a:ln>
            <a:noFill/>
          </a:ln>
        </p:spPr>
        <p:txBody>
          <a:bodyPr anchorCtr="0" anchor="b" bIns="45700" lIns="91425" spcFirstLastPara="1" rIns="91425" wrap="square" tIns="45700">
            <a:normAutofit/>
          </a:bodyPr>
          <a:lstStyle>
            <a:lvl1pPr indent="-228600" lvl="0" marL="457200" algn="l">
              <a:lnSpc>
                <a:spcPct val="95000"/>
              </a:lnSpc>
              <a:spcBef>
                <a:spcPts val="0"/>
              </a:spcBef>
              <a:spcAft>
                <a:spcPts val="0"/>
              </a:spcAft>
              <a:buSzPts val="1600"/>
              <a:buNone/>
              <a:defRPr b="0" sz="2000">
                <a:solidFill>
                  <a:schemeClr val="dk2"/>
                </a:solidFill>
              </a:defRPr>
            </a:lvl1pPr>
            <a:lvl2pPr indent="-228600" lvl="1" marL="914400" algn="l">
              <a:lnSpc>
                <a:spcPct val="90000"/>
              </a:lnSpc>
              <a:spcBef>
                <a:spcPts val="300"/>
              </a:spcBef>
              <a:spcAft>
                <a:spcPts val="0"/>
              </a:spcAft>
              <a:buSzPts val="2000"/>
              <a:buNone/>
              <a:defRPr b="1" sz="2000"/>
            </a:lvl2pPr>
            <a:lvl3pPr indent="-228600" lvl="2" marL="1371600" algn="l">
              <a:lnSpc>
                <a:spcPct val="90000"/>
              </a:lnSpc>
              <a:spcBef>
                <a:spcPts val="300"/>
              </a:spcBef>
              <a:spcAft>
                <a:spcPts val="0"/>
              </a:spcAft>
              <a:buSzPts val="1800"/>
              <a:buNone/>
              <a:defRPr b="1" sz="1800"/>
            </a:lvl3pPr>
            <a:lvl4pPr indent="-228600" lvl="3" marL="1828800" algn="l">
              <a:lnSpc>
                <a:spcPct val="90000"/>
              </a:lnSpc>
              <a:spcBef>
                <a:spcPts val="300"/>
              </a:spcBef>
              <a:spcAft>
                <a:spcPts val="0"/>
              </a:spcAft>
              <a:buSzPts val="1600"/>
              <a:buNone/>
              <a:defRPr b="1" sz="1600"/>
            </a:lvl4pPr>
            <a:lvl5pPr indent="-228600" lvl="4" marL="2286000" algn="l">
              <a:lnSpc>
                <a:spcPct val="90000"/>
              </a:lnSpc>
              <a:spcBef>
                <a:spcPts val="300"/>
              </a:spcBef>
              <a:spcAft>
                <a:spcPts val="0"/>
              </a:spcAft>
              <a:buSzPts val="1600"/>
              <a:buNone/>
              <a:defRPr b="1" sz="1600"/>
            </a:lvl5pPr>
            <a:lvl6pPr indent="-228600" lvl="5" marL="2743200" algn="l">
              <a:lnSpc>
                <a:spcPct val="90000"/>
              </a:lnSpc>
              <a:spcBef>
                <a:spcPts val="300"/>
              </a:spcBef>
              <a:spcAft>
                <a:spcPts val="0"/>
              </a:spcAft>
              <a:buSzPts val="1600"/>
              <a:buNone/>
              <a:defRPr b="1" sz="1600"/>
            </a:lvl6pPr>
            <a:lvl7pPr indent="-228600" lvl="6" marL="3200400" algn="l">
              <a:lnSpc>
                <a:spcPct val="90000"/>
              </a:lnSpc>
              <a:spcBef>
                <a:spcPts val="300"/>
              </a:spcBef>
              <a:spcAft>
                <a:spcPts val="0"/>
              </a:spcAft>
              <a:buSzPts val="1600"/>
              <a:buNone/>
              <a:defRPr b="1" sz="1600"/>
            </a:lvl7pPr>
            <a:lvl8pPr indent="-228600" lvl="7" marL="3657600" algn="l">
              <a:lnSpc>
                <a:spcPct val="90000"/>
              </a:lnSpc>
              <a:spcBef>
                <a:spcPts val="300"/>
              </a:spcBef>
              <a:spcAft>
                <a:spcPts val="0"/>
              </a:spcAft>
              <a:buSzPts val="1600"/>
              <a:buNone/>
              <a:defRPr b="1" sz="1600"/>
            </a:lvl8pPr>
            <a:lvl9pPr indent="-228600" lvl="8" marL="4114800" algn="l">
              <a:lnSpc>
                <a:spcPct val="90000"/>
              </a:lnSpc>
              <a:spcBef>
                <a:spcPts val="300"/>
              </a:spcBef>
              <a:spcAft>
                <a:spcPts val="300"/>
              </a:spcAft>
              <a:buSzPts val="1600"/>
              <a:buNone/>
              <a:defRPr b="1" sz="1600"/>
            </a:lvl9pPr>
          </a:lstStyle>
          <a:p/>
        </p:txBody>
      </p:sp>
      <p:sp>
        <p:nvSpPr>
          <p:cNvPr id="62" name="Google Shape;62;p25"/>
          <p:cNvSpPr txBox="1"/>
          <p:nvPr>
            <p:ph idx="2" type="body"/>
          </p:nvPr>
        </p:nvSpPr>
        <p:spPr>
          <a:xfrm>
            <a:off x="946404" y="2507550"/>
            <a:ext cx="3360420" cy="3664650"/>
          </a:xfrm>
          <a:prstGeom prst="rect">
            <a:avLst/>
          </a:prstGeom>
          <a:noFill/>
          <a:ln>
            <a:noFill/>
          </a:ln>
        </p:spPr>
        <p:txBody>
          <a:bodyPr anchorCtr="0" anchor="t" bIns="45700" lIns="91425" spcFirstLastPara="1" rIns="91425" wrap="square" tIns="45700">
            <a:normAutofit/>
          </a:bodyPr>
          <a:lstStyle>
            <a:lvl1pPr indent="-320040" lvl="0" marL="457200" algn="l">
              <a:lnSpc>
                <a:spcPct val="95000"/>
              </a:lnSpc>
              <a:spcBef>
                <a:spcPts val="1400"/>
              </a:spcBef>
              <a:spcAft>
                <a:spcPts val="0"/>
              </a:spcAft>
              <a:buSzPts val="1440"/>
              <a:buChar char="•"/>
              <a:defRPr sz="1800"/>
            </a:lvl1pPr>
            <a:lvl2pPr indent="-330200" lvl="1" marL="914400" algn="l">
              <a:lnSpc>
                <a:spcPct val="90000"/>
              </a:lnSpc>
              <a:spcBef>
                <a:spcPts val="300"/>
              </a:spcBef>
              <a:spcAft>
                <a:spcPts val="0"/>
              </a:spcAft>
              <a:buSzPts val="1600"/>
              <a:buChar char="●"/>
              <a:defRPr sz="1600"/>
            </a:lvl2pPr>
            <a:lvl3pPr indent="-317500" lvl="2" marL="1371600" algn="l">
              <a:lnSpc>
                <a:spcPct val="90000"/>
              </a:lnSpc>
              <a:spcBef>
                <a:spcPts val="300"/>
              </a:spcBef>
              <a:spcAft>
                <a:spcPts val="0"/>
              </a:spcAft>
              <a:buSzPts val="1400"/>
              <a:buChar char="●"/>
              <a:defRPr sz="1400"/>
            </a:lvl3pPr>
            <a:lvl4pPr indent="-317500" lvl="3" marL="1828800" algn="l">
              <a:lnSpc>
                <a:spcPct val="90000"/>
              </a:lnSpc>
              <a:spcBef>
                <a:spcPts val="300"/>
              </a:spcBef>
              <a:spcAft>
                <a:spcPts val="0"/>
              </a:spcAft>
              <a:buSzPts val="1400"/>
              <a:buChar char="●"/>
              <a:defRPr sz="1400"/>
            </a:lvl4pPr>
            <a:lvl5pPr indent="-317500" lvl="4" marL="2286000" algn="l">
              <a:lnSpc>
                <a:spcPct val="90000"/>
              </a:lnSpc>
              <a:spcBef>
                <a:spcPts val="300"/>
              </a:spcBef>
              <a:spcAft>
                <a:spcPts val="0"/>
              </a:spcAft>
              <a:buSzPts val="1400"/>
              <a:buChar char="●"/>
              <a:defRPr sz="1400"/>
            </a:lvl5pPr>
            <a:lvl6pPr indent="-317500" lvl="5" marL="2743200" algn="l">
              <a:lnSpc>
                <a:spcPct val="90000"/>
              </a:lnSpc>
              <a:spcBef>
                <a:spcPts val="300"/>
              </a:spcBef>
              <a:spcAft>
                <a:spcPts val="0"/>
              </a:spcAft>
              <a:buSzPts val="1400"/>
              <a:buChar char="●"/>
              <a:defRPr sz="1400"/>
            </a:lvl6pPr>
            <a:lvl7pPr indent="-317500" lvl="6" marL="3200400" algn="l">
              <a:lnSpc>
                <a:spcPct val="90000"/>
              </a:lnSpc>
              <a:spcBef>
                <a:spcPts val="300"/>
              </a:spcBef>
              <a:spcAft>
                <a:spcPts val="0"/>
              </a:spcAft>
              <a:buSzPts val="1400"/>
              <a:buChar char="●"/>
              <a:defRPr sz="1400"/>
            </a:lvl7pPr>
            <a:lvl8pPr indent="-317500" lvl="7" marL="3657600" algn="l">
              <a:lnSpc>
                <a:spcPct val="90000"/>
              </a:lnSpc>
              <a:spcBef>
                <a:spcPts val="300"/>
              </a:spcBef>
              <a:spcAft>
                <a:spcPts val="0"/>
              </a:spcAft>
              <a:buSzPts val="1400"/>
              <a:buChar char="●"/>
              <a:defRPr sz="1400"/>
            </a:lvl8pPr>
            <a:lvl9pPr indent="-317500" lvl="8" marL="4114800" algn="l">
              <a:lnSpc>
                <a:spcPct val="90000"/>
              </a:lnSpc>
              <a:spcBef>
                <a:spcPts val="300"/>
              </a:spcBef>
              <a:spcAft>
                <a:spcPts val="300"/>
              </a:spcAft>
              <a:buSzPts val="1400"/>
              <a:buChar char="●"/>
              <a:defRPr sz="1400"/>
            </a:lvl9pPr>
          </a:lstStyle>
          <a:p/>
        </p:txBody>
      </p:sp>
      <p:sp>
        <p:nvSpPr>
          <p:cNvPr id="63" name="Google Shape;63;p25"/>
          <p:cNvSpPr txBox="1"/>
          <p:nvPr>
            <p:ph idx="3" type="body"/>
          </p:nvPr>
        </p:nvSpPr>
        <p:spPr>
          <a:xfrm>
            <a:off x="4594860" y="1713655"/>
            <a:ext cx="3360420" cy="731520"/>
          </a:xfrm>
          <a:prstGeom prst="rect">
            <a:avLst/>
          </a:prstGeom>
          <a:noFill/>
          <a:ln>
            <a:noFill/>
          </a:ln>
        </p:spPr>
        <p:txBody>
          <a:bodyPr anchorCtr="0" anchor="b" bIns="45700" lIns="91425" spcFirstLastPara="1" rIns="91425" wrap="square" tIns="45700">
            <a:normAutofit/>
          </a:bodyPr>
          <a:lstStyle>
            <a:lvl1pPr indent="-228600" lvl="0" marL="457200" algn="l">
              <a:lnSpc>
                <a:spcPct val="95000"/>
              </a:lnSpc>
              <a:spcBef>
                <a:spcPts val="0"/>
              </a:spcBef>
              <a:spcAft>
                <a:spcPts val="0"/>
              </a:spcAft>
              <a:buSzPts val="1600"/>
              <a:buNone/>
              <a:defRPr b="0" sz="2000">
                <a:solidFill>
                  <a:schemeClr val="dk2"/>
                </a:solidFill>
                <a:latin typeface="Century Schoolbook"/>
                <a:ea typeface="Century Schoolbook"/>
                <a:cs typeface="Century Schoolbook"/>
                <a:sym typeface="Century Schoolbook"/>
              </a:defRPr>
            </a:lvl1pPr>
            <a:lvl2pPr indent="-228600" lvl="1" marL="914400" algn="l">
              <a:lnSpc>
                <a:spcPct val="90000"/>
              </a:lnSpc>
              <a:spcBef>
                <a:spcPts val="300"/>
              </a:spcBef>
              <a:spcAft>
                <a:spcPts val="0"/>
              </a:spcAft>
              <a:buSzPts val="2000"/>
              <a:buNone/>
              <a:defRPr b="1" sz="2000"/>
            </a:lvl2pPr>
            <a:lvl3pPr indent="-228600" lvl="2" marL="1371600" algn="l">
              <a:lnSpc>
                <a:spcPct val="90000"/>
              </a:lnSpc>
              <a:spcBef>
                <a:spcPts val="300"/>
              </a:spcBef>
              <a:spcAft>
                <a:spcPts val="0"/>
              </a:spcAft>
              <a:buSzPts val="1800"/>
              <a:buNone/>
              <a:defRPr b="1" sz="1800"/>
            </a:lvl3pPr>
            <a:lvl4pPr indent="-228600" lvl="3" marL="1828800" algn="l">
              <a:lnSpc>
                <a:spcPct val="90000"/>
              </a:lnSpc>
              <a:spcBef>
                <a:spcPts val="300"/>
              </a:spcBef>
              <a:spcAft>
                <a:spcPts val="0"/>
              </a:spcAft>
              <a:buSzPts val="1600"/>
              <a:buNone/>
              <a:defRPr b="1" sz="1600"/>
            </a:lvl4pPr>
            <a:lvl5pPr indent="-228600" lvl="4" marL="2286000" algn="l">
              <a:lnSpc>
                <a:spcPct val="90000"/>
              </a:lnSpc>
              <a:spcBef>
                <a:spcPts val="300"/>
              </a:spcBef>
              <a:spcAft>
                <a:spcPts val="0"/>
              </a:spcAft>
              <a:buSzPts val="1600"/>
              <a:buNone/>
              <a:defRPr b="1" sz="1600"/>
            </a:lvl5pPr>
            <a:lvl6pPr indent="-228600" lvl="5" marL="2743200" algn="l">
              <a:lnSpc>
                <a:spcPct val="90000"/>
              </a:lnSpc>
              <a:spcBef>
                <a:spcPts val="300"/>
              </a:spcBef>
              <a:spcAft>
                <a:spcPts val="0"/>
              </a:spcAft>
              <a:buSzPts val="1600"/>
              <a:buNone/>
              <a:defRPr b="1" sz="1600"/>
            </a:lvl6pPr>
            <a:lvl7pPr indent="-228600" lvl="6" marL="3200400" algn="l">
              <a:lnSpc>
                <a:spcPct val="90000"/>
              </a:lnSpc>
              <a:spcBef>
                <a:spcPts val="300"/>
              </a:spcBef>
              <a:spcAft>
                <a:spcPts val="0"/>
              </a:spcAft>
              <a:buSzPts val="1600"/>
              <a:buNone/>
              <a:defRPr b="1" sz="1600"/>
            </a:lvl7pPr>
            <a:lvl8pPr indent="-228600" lvl="7" marL="3657600" algn="l">
              <a:lnSpc>
                <a:spcPct val="90000"/>
              </a:lnSpc>
              <a:spcBef>
                <a:spcPts val="300"/>
              </a:spcBef>
              <a:spcAft>
                <a:spcPts val="0"/>
              </a:spcAft>
              <a:buSzPts val="1600"/>
              <a:buNone/>
              <a:defRPr b="1" sz="1600"/>
            </a:lvl8pPr>
            <a:lvl9pPr indent="-228600" lvl="8" marL="4114800" algn="l">
              <a:lnSpc>
                <a:spcPct val="90000"/>
              </a:lnSpc>
              <a:spcBef>
                <a:spcPts val="300"/>
              </a:spcBef>
              <a:spcAft>
                <a:spcPts val="300"/>
              </a:spcAft>
              <a:buSzPts val="1600"/>
              <a:buNone/>
              <a:defRPr b="1" sz="1600"/>
            </a:lvl9pPr>
          </a:lstStyle>
          <a:p/>
        </p:txBody>
      </p:sp>
      <p:sp>
        <p:nvSpPr>
          <p:cNvPr id="64" name="Google Shape;64;p25"/>
          <p:cNvSpPr txBox="1"/>
          <p:nvPr>
            <p:ph idx="4" type="body"/>
          </p:nvPr>
        </p:nvSpPr>
        <p:spPr>
          <a:xfrm>
            <a:off x="4594860" y="2507550"/>
            <a:ext cx="3360420" cy="3664650"/>
          </a:xfrm>
          <a:prstGeom prst="rect">
            <a:avLst/>
          </a:prstGeom>
          <a:noFill/>
          <a:ln>
            <a:noFill/>
          </a:ln>
        </p:spPr>
        <p:txBody>
          <a:bodyPr anchorCtr="0" anchor="t" bIns="45700" lIns="91425" spcFirstLastPara="1" rIns="91425" wrap="square" tIns="45700">
            <a:normAutofit/>
          </a:bodyPr>
          <a:lstStyle>
            <a:lvl1pPr indent="-320040" lvl="0" marL="457200" algn="l">
              <a:lnSpc>
                <a:spcPct val="95000"/>
              </a:lnSpc>
              <a:spcBef>
                <a:spcPts val="1400"/>
              </a:spcBef>
              <a:spcAft>
                <a:spcPts val="0"/>
              </a:spcAft>
              <a:buSzPts val="1440"/>
              <a:buChar char="•"/>
              <a:defRPr sz="1800"/>
            </a:lvl1pPr>
            <a:lvl2pPr indent="-330200" lvl="1" marL="914400" algn="l">
              <a:lnSpc>
                <a:spcPct val="90000"/>
              </a:lnSpc>
              <a:spcBef>
                <a:spcPts val="300"/>
              </a:spcBef>
              <a:spcAft>
                <a:spcPts val="0"/>
              </a:spcAft>
              <a:buSzPts val="1600"/>
              <a:buChar char="●"/>
              <a:defRPr sz="1600"/>
            </a:lvl2pPr>
            <a:lvl3pPr indent="-317500" lvl="2" marL="1371600" algn="l">
              <a:lnSpc>
                <a:spcPct val="90000"/>
              </a:lnSpc>
              <a:spcBef>
                <a:spcPts val="300"/>
              </a:spcBef>
              <a:spcAft>
                <a:spcPts val="0"/>
              </a:spcAft>
              <a:buSzPts val="1400"/>
              <a:buChar char="●"/>
              <a:defRPr sz="1400"/>
            </a:lvl3pPr>
            <a:lvl4pPr indent="-317500" lvl="3" marL="1828800" algn="l">
              <a:lnSpc>
                <a:spcPct val="90000"/>
              </a:lnSpc>
              <a:spcBef>
                <a:spcPts val="300"/>
              </a:spcBef>
              <a:spcAft>
                <a:spcPts val="0"/>
              </a:spcAft>
              <a:buSzPts val="1400"/>
              <a:buChar char="●"/>
              <a:defRPr sz="1400"/>
            </a:lvl4pPr>
            <a:lvl5pPr indent="-317500" lvl="4" marL="2286000" algn="l">
              <a:lnSpc>
                <a:spcPct val="90000"/>
              </a:lnSpc>
              <a:spcBef>
                <a:spcPts val="300"/>
              </a:spcBef>
              <a:spcAft>
                <a:spcPts val="0"/>
              </a:spcAft>
              <a:buSzPts val="1400"/>
              <a:buChar char="●"/>
              <a:defRPr sz="1400"/>
            </a:lvl5pPr>
            <a:lvl6pPr indent="-317500" lvl="5" marL="2743200" algn="l">
              <a:lnSpc>
                <a:spcPct val="90000"/>
              </a:lnSpc>
              <a:spcBef>
                <a:spcPts val="300"/>
              </a:spcBef>
              <a:spcAft>
                <a:spcPts val="0"/>
              </a:spcAft>
              <a:buSzPts val="1400"/>
              <a:buChar char="●"/>
              <a:defRPr sz="1400"/>
            </a:lvl6pPr>
            <a:lvl7pPr indent="-317500" lvl="6" marL="3200400" algn="l">
              <a:lnSpc>
                <a:spcPct val="90000"/>
              </a:lnSpc>
              <a:spcBef>
                <a:spcPts val="300"/>
              </a:spcBef>
              <a:spcAft>
                <a:spcPts val="0"/>
              </a:spcAft>
              <a:buSzPts val="1400"/>
              <a:buChar char="●"/>
              <a:defRPr sz="1400"/>
            </a:lvl7pPr>
            <a:lvl8pPr indent="-317500" lvl="7" marL="3657600" algn="l">
              <a:lnSpc>
                <a:spcPct val="90000"/>
              </a:lnSpc>
              <a:spcBef>
                <a:spcPts val="300"/>
              </a:spcBef>
              <a:spcAft>
                <a:spcPts val="0"/>
              </a:spcAft>
              <a:buSzPts val="1400"/>
              <a:buChar char="●"/>
              <a:defRPr sz="1400"/>
            </a:lvl8pPr>
            <a:lvl9pPr indent="-317500" lvl="8" marL="4114800" algn="l">
              <a:lnSpc>
                <a:spcPct val="90000"/>
              </a:lnSpc>
              <a:spcBef>
                <a:spcPts val="300"/>
              </a:spcBef>
              <a:spcAft>
                <a:spcPts val="300"/>
              </a:spcAft>
              <a:buSzPts val="1400"/>
              <a:buChar char="●"/>
              <a:defRPr sz="1400"/>
            </a:lvl9pPr>
          </a:lstStyle>
          <a:p/>
        </p:txBody>
      </p:sp>
      <p:sp>
        <p:nvSpPr>
          <p:cNvPr id="65" name="Google Shape;65;p25"/>
          <p:cNvSpPr txBox="1"/>
          <p:nvPr>
            <p:ph idx="10" type="dt"/>
          </p:nvPr>
        </p:nvSpPr>
        <p:spPr>
          <a:xfrm rot="-5400000">
            <a:off x="7831457" y="1044179"/>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5"/>
          <p:cNvSpPr txBox="1"/>
          <p:nvPr>
            <p:ph idx="11" type="ftr"/>
          </p:nvPr>
        </p:nvSpPr>
        <p:spPr>
          <a:xfrm rot="-5400000">
            <a:off x="6993255" y="4092179"/>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5"/>
          <p:cNvSpPr txBox="1"/>
          <p:nvPr>
            <p:ph idx="12" type="sldNum"/>
          </p:nvPr>
        </p:nvSpPr>
        <p:spPr>
          <a:xfrm>
            <a:off x="8441055" y="6172203"/>
            <a:ext cx="685800" cy="593725"/>
          </a:xfrm>
          <a:prstGeom prst="rect">
            <a:avLst/>
          </a:prstGeom>
          <a:noFill/>
          <a:ln>
            <a:noFill/>
          </a:ln>
        </p:spPr>
        <p:txBody>
          <a:bodyPr anchorCtr="0" anchor="ctr" bIns="45700" lIns="27425" spcFirstLastPara="1" rIns="27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68" name="Google Shape;68;p25"/>
          <p:cNvSpPr/>
          <p:nvPr/>
        </p:nvSpPr>
        <p:spPr>
          <a:xfrm>
            <a:off x="0" y="0"/>
            <a:ext cx="342900" cy="6858000"/>
          </a:xfrm>
          <a:prstGeom prst="rect">
            <a:avLst/>
          </a:prstGeom>
          <a:solidFill>
            <a:srgbClr val="66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69" name="Shape 69"/>
        <p:cNvGrpSpPr/>
        <p:nvPr/>
      </p:nvGrpSpPr>
      <p:grpSpPr>
        <a:xfrm>
          <a:off x="0" y="0"/>
          <a:ext cx="0" cy="0"/>
          <a:chOff x="0" y="0"/>
          <a:chExt cx="0" cy="0"/>
        </a:xfrm>
      </p:grpSpPr>
      <p:sp>
        <p:nvSpPr>
          <p:cNvPr id="70" name="Google Shape;70;p26"/>
          <p:cNvSpPr txBox="1"/>
          <p:nvPr>
            <p:ph type="title"/>
          </p:nvPr>
        </p:nvSpPr>
        <p:spPr>
          <a:xfrm>
            <a:off x="946404" y="365760"/>
            <a:ext cx="7269480" cy="132556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1" name="Google Shape;71;p26"/>
          <p:cNvSpPr txBox="1"/>
          <p:nvPr>
            <p:ph idx="10" type="dt"/>
          </p:nvPr>
        </p:nvSpPr>
        <p:spPr>
          <a:xfrm rot="-5400000">
            <a:off x="7831457" y="1044179"/>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6"/>
          <p:cNvSpPr txBox="1"/>
          <p:nvPr>
            <p:ph idx="11" type="ftr"/>
          </p:nvPr>
        </p:nvSpPr>
        <p:spPr>
          <a:xfrm rot="-5400000">
            <a:off x="6993255" y="4092179"/>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6"/>
          <p:cNvSpPr txBox="1"/>
          <p:nvPr>
            <p:ph idx="12" type="sldNum"/>
          </p:nvPr>
        </p:nvSpPr>
        <p:spPr>
          <a:xfrm>
            <a:off x="8441055" y="6172203"/>
            <a:ext cx="685800" cy="593725"/>
          </a:xfrm>
          <a:prstGeom prst="rect">
            <a:avLst/>
          </a:prstGeom>
          <a:noFill/>
          <a:ln>
            <a:noFill/>
          </a:ln>
        </p:spPr>
        <p:txBody>
          <a:bodyPr anchorCtr="0" anchor="ctr" bIns="45700" lIns="27425" spcFirstLastPara="1" rIns="27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74" name="Google Shape;74;p26"/>
          <p:cNvSpPr/>
          <p:nvPr/>
        </p:nvSpPr>
        <p:spPr>
          <a:xfrm>
            <a:off x="0" y="0"/>
            <a:ext cx="342900" cy="6858000"/>
          </a:xfrm>
          <a:prstGeom prst="rect">
            <a:avLst/>
          </a:prstGeom>
          <a:solidFill>
            <a:srgbClr val="66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75" name="Shape 75"/>
        <p:cNvGrpSpPr/>
        <p:nvPr/>
      </p:nvGrpSpPr>
      <p:grpSpPr>
        <a:xfrm>
          <a:off x="0" y="0"/>
          <a:ext cx="0" cy="0"/>
          <a:chOff x="0" y="0"/>
          <a:chExt cx="0" cy="0"/>
        </a:xfrm>
      </p:grpSpPr>
      <p:sp>
        <p:nvSpPr>
          <p:cNvPr id="76" name="Google Shape;76;p27"/>
          <p:cNvSpPr txBox="1"/>
          <p:nvPr>
            <p:ph idx="10" type="dt"/>
          </p:nvPr>
        </p:nvSpPr>
        <p:spPr>
          <a:xfrm rot="-5400000">
            <a:off x="7831457" y="1044179"/>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7"/>
          <p:cNvSpPr txBox="1"/>
          <p:nvPr>
            <p:ph idx="11" type="ftr"/>
          </p:nvPr>
        </p:nvSpPr>
        <p:spPr>
          <a:xfrm rot="-5400000">
            <a:off x="6993255" y="4092179"/>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7"/>
          <p:cNvSpPr txBox="1"/>
          <p:nvPr>
            <p:ph idx="12" type="sldNum"/>
          </p:nvPr>
        </p:nvSpPr>
        <p:spPr>
          <a:xfrm>
            <a:off x="8441055" y="6172203"/>
            <a:ext cx="685800" cy="593725"/>
          </a:xfrm>
          <a:prstGeom prst="rect">
            <a:avLst/>
          </a:prstGeom>
          <a:noFill/>
          <a:ln>
            <a:noFill/>
          </a:ln>
        </p:spPr>
        <p:txBody>
          <a:bodyPr anchorCtr="0" anchor="ctr" bIns="45700" lIns="27425" spcFirstLastPara="1" rIns="27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79" name="Google Shape;79;p27"/>
          <p:cNvSpPr/>
          <p:nvPr/>
        </p:nvSpPr>
        <p:spPr>
          <a:xfrm>
            <a:off x="0" y="0"/>
            <a:ext cx="342900" cy="6858000"/>
          </a:xfrm>
          <a:prstGeom prst="rect">
            <a:avLst/>
          </a:prstGeom>
          <a:solidFill>
            <a:srgbClr val="66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80" name="Shape 80"/>
        <p:cNvGrpSpPr/>
        <p:nvPr/>
      </p:nvGrpSpPr>
      <p:grpSpPr>
        <a:xfrm>
          <a:off x="0" y="0"/>
          <a:ext cx="0" cy="0"/>
          <a:chOff x="0" y="0"/>
          <a:chExt cx="0" cy="0"/>
        </a:xfrm>
      </p:grpSpPr>
      <p:sp>
        <p:nvSpPr>
          <p:cNvPr id="81" name="Google Shape;81;p28"/>
          <p:cNvSpPr txBox="1"/>
          <p:nvPr>
            <p:ph type="title"/>
          </p:nvPr>
        </p:nvSpPr>
        <p:spPr>
          <a:xfrm>
            <a:off x="630936" y="457203"/>
            <a:ext cx="2400300" cy="160019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1"/>
              </a:buClr>
              <a:buSzPts val="2800"/>
              <a:buFont typeface="Century Schoolbook"/>
              <a:buNone/>
              <a:defRPr b="1"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28"/>
          <p:cNvSpPr txBox="1"/>
          <p:nvPr>
            <p:ph idx="1" type="body"/>
          </p:nvPr>
        </p:nvSpPr>
        <p:spPr>
          <a:xfrm>
            <a:off x="3378201" y="685800"/>
            <a:ext cx="4559300" cy="5486400"/>
          </a:xfrm>
          <a:prstGeom prst="rect">
            <a:avLst/>
          </a:prstGeom>
          <a:noFill/>
          <a:ln>
            <a:noFill/>
          </a:ln>
        </p:spPr>
        <p:txBody>
          <a:bodyPr anchorCtr="0" anchor="t" bIns="45700" lIns="91425" spcFirstLastPara="1" rIns="91425" wrap="square" tIns="45700">
            <a:normAutofit/>
          </a:bodyPr>
          <a:lstStyle>
            <a:lvl1pPr indent="-320040" lvl="0" marL="457200" algn="l">
              <a:lnSpc>
                <a:spcPct val="95000"/>
              </a:lnSpc>
              <a:spcBef>
                <a:spcPts val="1400"/>
              </a:spcBef>
              <a:spcAft>
                <a:spcPts val="0"/>
              </a:spcAft>
              <a:buSzPts val="1440"/>
              <a:buChar char="•"/>
              <a:defRPr sz="1800"/>
            </a:lvl1pPr>
            <a:lvl2pPr indent="-330200" lvl="1" marL="914400" algn="l">
              <a:lnSpc>
                <a:spcPct val="90000"/>
              </a:lnSpc>
              <a:spcBef>
                <a:spcPts val="300"/>
              </a:spcBef>
              <a:spcAft>
                <a:spcPts val="0"/>
              </a:spcAft>
              <a:buSzPts val="1600"/>
              <a:buChar char="●"/>
              <a:defRPr sz="1600"/>
            </a:lvl2pPr>
            <a:lvl3pPr indent="-317500" lvl="2" marL="1371600" algn="l">
              <a:lnSpc>
                <a:spcPct val="90000"/>
              </a:lnSpc>
              <a:spcBef>
                <a:spcPts val="300"/>
              </a:spcBef>
              <a:spcAft>
                <a:spcPts val="0"/>
              </a:spcAft>
              <a:buSzPts val="1400"/>
              <a:buChar char="●"/>
              <a:defRPr sz="1400"/>
            </a:lvl3pPr>
            <a:lvl4pPr indent="-317500" lvl="3" marL="1828800" algn="l">
              <a:lnSpc>
                <a:spcPct val="90000"/>
              </a:lnSpc>
              <a:spcBef>
                <a:spcPts val="300"/>
              </a:spcBef>
              <a:spcAft>
                <a:spcPts val="0"/>
              </a:spcAft>
              <a:buSzPts val="1400"/>
              <a:buChar char="●"/>
              <a:defRPr sz="1400"/>
            </a:lvl4pPr>
            <a:lvl5pPr indent="-317500" lvl="4" marL="2286000" algn="l">
              <a:lnSpc>
                <a:spcPct val="90000"/>
              </a:lnSpc>
              <a:spcBef>
                <a:spcPts val="300"/>
              </a:spcBef>
              <a:spcAft>
                <a:spcPts val="0"/>
              </a:spcAft>
              <a:buSzPts val="1400"/>
              <a:buChar char="●"/>
              <a:defRPr sz="1400"/>
            </a:lvl5pPr>
            <a:lvl6pPr indent="-317500" lvl="5" marL="2743200" algn="l">
              <a:lnSpc>
                <a:spcPct val="90000"/>
              </a:lnSpc>
              <a:spcBef>
                <a:spcPts val="300"/>
              </a:spcBef>
              <a:spcAft>
                <a:spcPts val="0"/>
              </a:spcAft>
              <a:buSzPts val="1400"/>
              <a:buChar char="●"/>
              <a:defRPr sz="1400"/>
            </a:lvl6pPr>
            <a:lvl7pPr indent="-317500" lvl="6" marL="3200400" algn="l">
              <a:lnSpc>
                <a:spcPct val="90000"/>
              </a:lnSpc>
              <a:spcBef>
                <a:spcPts val="300"/>
              </a:spcBef>
              <a:spcAft>
                <a:spcPts val="0"/>
              </a:spcAft>
              <a:buSzPts val="1400"/>
              <a:buChar char="●"/>
              <a:defRPr sz="1400"/>
            </a:lvl7pPr>
            <a:lvl8pPr indent="-317500" lvl="7" marL="3657600" algn="l">
              <a:lnSpc>
                <a:spcPct val="90000"/>
              </a:lnSpc>
              <a:spcBef>
                <a:spcPts val="300"/>
              </a:spcBef>
              <a:spcAft>
                <a:spcPts val="0"/>
              </a:spcAft>
              <a:buSzPts val="1400"/>
              <a:buChar char="●"/>
              <a:defRPr sz="1400"/>
            </a:lvl8pPr>
            <a:lvl9pPr indent="-317500" lvl="8" marL="4114800" algn="l">
              <a:lnSpc>
                <a:spcPct val="90000"/>
              </a:lnSpc>
              <a:spcBef>
                <a:spcPts val="300"/>
              </a:spcBef>
              <a:spcAft>
                <a:spcPts val="300"/>
              </a:spcAft>
              <a:buSzPts val="1400"/>
              <a:buChar char="●"/>
              <a:defRPr sz="1400"/>
            </a:lvl9pPr>
          </a:lstStyle>
          <a:p/>
        </p:txBody>
      </p:sp>
      <p:sp>
        <p:nvSpPr>
          <p:cNvPr id="83" name="Google Shape;83;p28"/>
          <p:cNvSpPr txBox="1"/>
          <p:nvPr>
            <p:ph idx="2" type="body"/>
          </p:nvPr>
        </p:nvSpPr>
        <p:spPr>
          <a:xfrm>
            <a:off x="630936" y="2099737"/>
            <a:ext cx="2400300" cy="3810001"/>
          </a:xfrm>
          <a:prstGeom prst="rect">
            <a:avLst/>
          </a:prstGeom>
          <a:noFill/>
          <a:ln>
            <a:noFill/>
          </a:ln>
        </p:spPr>
        <p:txBody>
          <a:bodyPr anchorCtr="0" anchor="t" bIns="45700" lIns="91425" spcFirstLastPara="1" rIns="91425" wrap="square" tIns="45700">
            <a:normAutofit/>
          </a:bodyPr>
          <a:lstStyle>
            <a:lvl1pPr indent="-228600" lvl="0" marL="457200" algn="l">
              <a:lnSpc>
                <a:spcPct val="114000"/>
              </a:lnSpc>
              <a:spcBef>
                <a:spcPts val="800"/>
              </a:spcBef>
              <a:spcAft>
                <a:spcPts val="0"/>
              </a:spcAft>
              <a:buSzPts val="1120"/>
              <a:buNone/>
              <a:defRPr sz="1400"/>
            </a:lvl1pPr>
            <a:lvl2pPr indent="-228600" lvl="1" marL="914400" algn="l">
              <a:lnSpc>
                <a:spcPct val="90000"/>
              </a:lnSpc>
              <a:spcBef>
                <a:spcPts val="300"/>
              </a:spcBef>
              <a:spcAft>
                <a:spcPts val="0"/>
              </a:spcAft>
              <a:buSzPts val="1200"/>
              <a:buNone/>
              <a:defRPr sz="1200"/>
            </a:lvl2pPr>
            <a:lvl3pPr indent="-228600" lvl="2" marL="1371600" algn="l">
              <a:lnSpc>
                <a:spcPct val="90000"/>
              </a:lnSpc>
              <a:spcBef>
                <a:spcPts val="300"/>
              </a:spcBef>
              <a:spcAft>
                <a:spcPts val="0"/>
              </a:spcAft>
              <a:buSzPts val="1000"/>
              <a:buNone/>
              <a:defRPr sz="1000"/>
            </a:lvl3pPr>
            <a:lvl4pPr indent="-228600" lvl="3" marL="1828800" algn="l">
              <a:lnSpc>
                <a:spcPct val="90000"/>
              </a:lnSpc>
              <a:spcBef>
                <a:spcPts val="300"/>
              </a:spcBef>
              <a:spcAft>
                <a:spcPts val="0"/>
              </a:spcAft>
              <a:buSzPts val="900"/>
              <a:buNone/>
              <a:defRPr sz="900"/>
            </a:lvl4pPr>
            <a:lvl5pPr indent="-228600" lvl="4" marL="2286000" algn="l">
              <a:lnSpc>
                <a:spcPct val="90000"/>
              </a:lnSpc>
              <a:spcBef>
                <a:spcPts val="300"/>
              </a:spcBef>
              <a:spcAft>
                <a:spcPts val="0"/>
              </a:spcAft>
              <a:buSzPts val="900"/>
              <a:buNone/>
              <a:defRPr sz="900"/>
            </a:lvl5pPr>
            <a:lvl6pPr indent="-228600" lvl="5" marL="2743200" algn="l">
              <a:lnSpc>
                <a:spcPct val="90000"/>
              </a:lnSpc>
              <a:spcBef>
                <a:spcPts val="300"/>
              </a:spcBef>
              <a:spcAft>
                <a:spcPts val="0"/>
              </a:spcAft>
              <a:buSzPts val="900"/>
              <a:buNone/>
              <a:defRPr sz="900"/>
            </a:lvl6pPr>
            <a:lvl7pPr indent="-228600" lvl="6" marL="3200400" algn="l">
              <a:lnSpc>
                <a:spcPct val="90000"/>
              </a:lnSpc>
              <a:spcBef>
                <a:spcPts val="300"/>
              </a:spcBef>
              <a:spcAft>
                <a:spcPts val="0"/>
              </a:spcAft>
              <a:buSzPts val="900"/>
              <a:buNone/>
              <a:defRPr sz="900"/>
            </a:lvl7pPr>
            <a:lvl8pPr indent="-228600" lvl="7" marL="3657600" algn="l">
              <a:lnSpc>
                <a:spcPct val="90000"/>
              </a:lnSpc>
              <a:spcBef>
                <a:spcPts val="300"/>
              </a:spcBef>
              <a:spcAft>
                <a:spcPts val="0"/>
              </a:spcAft>
              <a:buSzPts val="900"/>
              <a:buNone/>
              <a:defRPr sz="900"/>
            </a:lvl8pPr>
            <a:lvl9pPr indent="-228600" lvl="8" marL="4114800" algn="l">
              <a:lnSpc>
                <a:spcPct val="90000"/>
              </a:lnSpc>
              <a:spcBef>
                <a:spcPts val="300"/>
              </a:spcBef>
              <a:spcAft>
                <a:spcPts val="300"/>
              </a:spcAft>
              <a:buSzPts val="900"/>
              <a:buNone/>
              <a:defRPr sz="900"/>
            </a:lvl9pPr>
          </a:lstStyle>
          <a:p/>
        </p:txBody>
      </p:sp>
      <p:sp>
        <p:nvSpPr>
          <p:cNvPr id="84" name="Google Shape;84;p28"/>
          <p:cNvSpPr txBox="1"/>
          <p:nvPr>
            <p:ph idx="10" type="dt"/>
          </p:nvPr>
        </p:nvSpPr>
        <p:spPr>
          <a:xfrm rot="-5400000">
            <a:off x="7831457" y="1044179"/>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8"/>
          <p:cNvSpPr txBox="1"/>
          <p:nvPr>
            <p:ph idx="11" type="ftr"/>
          </p:nvPr>
        </p:nvSpPr>
        <p:spPr>
          <a:xfrm rot="-5400000">
            <a:off x="6993255" y="4092179"/>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28"/>
          <p:cNvSpPr txBox="1"/>
          <p:nvPr>
            <p:ph idx="12" type="sldNum"/>
          </p:nvPr>
        </p:nvSpPr>
        <p:spPr>
          <a:xfrm>
            <a:off x="8441055" y="6172203"/>
            <a:ext cx="685800" cy="593725"/>
          </a:xfrm>
          <a:prstGeom prst="rect">
            <a:avLst/>
          </a:prstGeom>
          <a:noFill/>
          <a:ln>
            <a:noFill/>
          </a:ln>
        </p:spPr>
        <p:txBody>
          <a:bodyPr anchorCtr="0" anchor="ctr" bIns="45700" lIns="27425" spcFirstLastPara="1" rIns="27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slideLayout" Target="../slideLayouts/slideLayout12.xml"/><Relationship Id="rId10" Type="http://schemas.openxmlformats.org/officeDocument/2006/relationships/slideLayout" Target="../slideLayouts/slideLayout11.xml"/><Relationship Id="rId12" Type="http://schemas.openxmlformats.org/officeDocument/2006/relationships/theme" Target="../theme/theme2.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dk1"/>
        </a:solidFill>
      </p:bgPr>
    </p:bg>
    <p:spTree>
      <p:nvGrpSpPr>
        <p:cNvPr id="9" name="Shape 9"/>
        <p:cNvGrpSpPr/>
        <p:nvPr/>
      </p:nvGrpSpPr>
      <p:grpSpPr>
        <a:xfrm>
          <a:off x="0" y="0"/>
          <a:ext cx="0" cy="0"/>
          <a:chOff x="0" y="0"/>
          <a:chExt cx="0" cy="0"/>
        </a:xfrm>
      </p:grpSpPr>
      <p:sp>
        <p:nvSpPr>
          <p:cNvPr id="10" name="Google Shape;10;p19"/>
          <p:cNvSpPr/>
          <p:nvPr/>
        </p:nvSpPr>
        <p:spPr>
          <a:xfrm>
            <a:off x="8418195" y="0"/>
            <a:ext cx="731520"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19"/>
          <p:cNvSpPr txBox="1"/>
          <p:nvPr>
            <p:ph type="title"/>
          </p:nvPr>
        </p:nvSpPr>
        <p:spPr>
          <a:xfrm>
            <a:off x="946404" y="365760"/>
            <a:ext cx="7269480" cy="1325562"/>
          </a:xfrm>
          <a:prstGeom prst="rect">
            <a:avLst/>
          </a:prstGeom>
          <a:noFill/>
          <a:ln>
            <a:noFill/>
          </a:ln>
        </p:spPr>
        <p:txBody>
          <a:bodyPr anchorCtr="0" anchor="b" bIns="45700" lIns="91425" spcFirstLastPara="1" rIns="91425" wrap="square" tIns="45700">
            <a:normAutofit/>
          </a:bodyPr>
          <a:lstStyle>
            <a:lvl1pPr lvl="0" marR="0" rtl="0" algn="l">
              <a:lnSpc>
                <a:spcPct val="90000"/>
              </a:lnSpc>
              <a:spcBef>
                <a:spcPts val="0"/>
              </a:spcBef>
              <a:spcAft>
                <a:spcPts val="0"/>
              </a:spcAft>
              <a:buClr>
                <a:schemeClr val="accent1"/>
              </a:buClr>
              <a:buSzPts val="4000"/>
              <a:buFont typeface="Century Schoolbook"/>
              <a:buNone/>
              <a:defRPr b="1" i="0" sz="4000" u="none" cap="none" strike="noStrike">
                <a:solidFill>
                  <a:schemeClr val="accent1"/>
                </a:solidFill>
                <a:latin typeface="Century Schoolbook"/>
                <a:ea typeface="Century Schoolbook"/>
                <a:cs typeface="Century Schoolbook"/>
                <a:sym typeface="Century Schoolboo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19"/>
          <p:cNvSpPr txBox="1"/>
          <p:nvPr>
            <p:ph idx="1" type="body"/>
          </p:nvPr>
        </p:nvSpPr>
        <p:spPr>
          <a:xfrm>
            <a:off x="946404" y="1828803"/>
            <a:ext cx="6446520" cy="4351337"/>
          </a:xfrm>
          <a:prstGeom prst="rect">
            <a:avLst/>
          </a:prstGeom>
          <a:noFill/>
          <a:ln>
            <a:noFill/>
          </a:ln>
        </p:spPr>
        <p:txBody>
          <a:bodyPr anchorCtr="0" anchor="t" bIns="45700" lIns="91425" spcFirstLastPara="1" rIns="91425" wrap="square" tIns="45700">
            <a:normAutofit/>
          </a:bodyPr>
          <a:lstStyle>
            <a:lvl1pPr indent="-330200" lvl="0" marL="457200" marR="0" rtl="0" algn="l">
              <a:lnSpc>
                <a:spcPct val="95000"/>
              </a:lnSpc>
              <a:spcBef>
                <a:spcPts val="1400"/>
              </a:spcBef>
              <a:spcAft>
                <a:spcPts val="0"/>
              </a:spcAft>
              <a:buClr>
                <a:schemeClr val="accent1"/>
              </a:buClr>
              <a:buSzPts val="1600"/>
              <a:buFont typeface="Arial"/>
              <a:buChar char="•"/>
              <a:defRPr b="0" i="0" sz="2000" u="none" cap="none" strike="noStrike">
                <a:solidFill>
                  <a:srgbClr val="FEFEFE"/>
                </a:solidFill>
                <a:latin typeface="Century Schoolbook"/>
                <a:ea typeface="Century Schoolbook"/>
                <a:cs typeface="Century Schoolbook"/>
                <a:sym typeface="Century Schoolbook"/>
              </a:defRPr>
            </a:lvl1pPr>
            <a:lvl2pPr indent="-342900" lvl="1" marL="914400" marR="0" rtl="0" algn="l">
              <a:lnSpc>
                <a:spcPct val="90000"/>
              </a:lnSpc>
              <a:spcBef>
                <a:spcPts val="300"/>
              </a:spcBef>
              <a:spcAft>
                <a:spcPts val="0"/>
              </a:spcAft>
              <a:buClr>
                <a:schemeClr val="accent1"/>
              </a:buClr>
              <a:buSzPts val="1800"/>
              <a:buFont typeface="Noto Sans Symbols"/>
              <a:buChar char="●"/>
              <a:defRPr b="0" i="0" sz="1800" u="none" cap="none" strike="noStrike">
                <a:solidFill>
                  <a:srgbClr val="FEFEFE"/>
                </a:solidFill>
                <a:latin typeface="Century Schoolbook"/>
                <a:ea typeface="Century Schoolbook"/>
                <a:cs typeface="Century Schoolbook"/>
                <a:sym typeface="Century Schoolbook"/>
              </a:defRPr>
            </a:lvl2pPr>
            <a:lvl3pPr indent="-330200" lvl="2" marL="1371600" marR="0" rtl="0" algn="l">
              <a:lnSpc>
                <a:spcPct val="90000"/>
              </a:lnSpc>
              <a:spcBef>
                <a:spcPts val="300"/>
              </a:spcBef>
              <a:spcAft>
                <a:spcPts val="0"/>
              </a:spcAft>
              <a:buClr>
                <a:schemeClr val="accent1"/>
              </a:buClr>
              <a:buSzPts val="1600"/>
              <a:buFont typeface="Noto Sans Symbols"/>
              <a:buChar char="●"/>
              <a:defRPr b="0" i="0" sz="1600" u="none" cap="none" strike="noStrike">
                <a:solidFill>
                  <a:srgbClr val="FEFEFE"/>
                </a:solidFill>
                <a:latin typeface="Century Schoolbook"/>
                <a:ea typeface="Century Schoolbook"/>
                <a:cs typeface="Century Schoolbook"/>
                <a:sym typeface="Century Schoolbook"/>
              </a:defRPr>
            </a:lvl3pPr>
            <a:lvl4pPr indent="-317500" lvl="3" marL="18288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FEFEFE"/>
                </a:solidFill>
                <a:latin typeface="Century Schoolbook"/>
                <a:ea typeface="Century Schoolbook"/>
                <a:cs typeface="Century Schoolbook"/>
                <a:sym typeface="Century Schoolbook"/>
              </a:defRPr>
            </a:lvl4pPr>
            <a:lvl5pPr indent="-317500" lvl="4" marL="22860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FEFEFE"/>
                </a:solidFill>
                <a:latin typeface="Century Schoolbook"/>
                <a:ea typeface="Century Schoolbook"/>
                <a:cs typeface="Century Schoolbook"/>
                <a:sym typeface="Century Schoolbook"/>
              </a:defRPr>
            </a:lvl5pPr>
            <a:lvl6pPr indent="-317500" lvl="5" marL="27432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FEFEFE"/>
                </a:solidFill>
                <a:latin typeface="Century Schoolbook"/>
                <a:ea typeface="Century Schoolbook"/>
                <a:cs typeface="Century Schoolbook"/>
                <a:sym typeface="Century Schoolbook"/>
              </a:defRPr>
            </a:lvl6pPr>
            <a:lvl7pPr indent="-317500" lvl="6" marL="32004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FEFEFE"/>
                </a:solidFill>
                <a:latin typeface="Century Schoolbook"/>
                <a:ea typeface="Century Schoolbook"/>
                <a:cs typeface="Century Schoolbook"/>
                <a:sym typeface="Century Schoolbook"/>
              </a:defRPr>
            </a:lvl7pPr>
            <a:lvl8pPr indent="-317500" lvl="7" marL="36576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FEFEFE"/>
                </a:solidFill>
                <a:latin typeface="Century Schoolbook"/>
                <a:ea typeface="Century Schoolbook"/>
                <a:cs typeface="Century Schoolbook"/>
                <a:sym typeface="Century Schoolbook"/>
              </a:defRPr>
            </a:lvl8pPr>
            <a:lvl9pPr indent="-317500" lvl="8" marL="4114800" marR="0" rtl="0" algn="l">
              <a:lnSpc>
                <a:spcPct val="90000"/>
              </a:lnSpc>
              <a:spcBef>
                <a:spcPts val="300"/>
              </a:spcBef>
              <a:spcAft>
                <a:spcPts val="300"/>
              </a:spcAft>
              <a:buClr>
                <a:schemeClr val="accent1"/>
              </a:buClr>
              <a:buSzPts val="1400"/>
              <a:buFont typeface="Noto Sans Symbols"/>
              <a:buChar char="●"/>
              <a:defRPr b="0" i="0" sz="1400" u="none" cap="none" strike="noStrike">
                <a:solidFill>
                  <a:srgbClr val="FEFEFE"/>
                </a:solidFill>
                <a:latin typeface="Century Schoolbook"/>
                <a:ea typeface="Century Schoolbook"/>
                <a:cs typeface="Century Schoolbook"/>
                <a:sym typeface="Century Schoolbook"/>
              </a:defRPr>
            </a:lvl9pPr>
          </a:lstStyle>
          <a:p/>
        </p:txBody>
      </p:sp>
      <p:sp>
        <p:nvSpPr>
          <p:cNvPr id="13" name="Google Shape;13;p19"/>
          <p:cNvSpPr txBox="1"/>
          <p:nvPr>
            <p:ph idx="10" type="dt"/>
          </p:nvPr>
        </p:nvSpPr>
        <p:spPr>
          <a:xfrm rot="-5400000">
            <a:off x="7831457" y="1044179"/>
            <a:ext cx="1904999" cy="273844"/>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rgbClr val="FE8371"/>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2pPr>
            <a:lvl3pPr lvl="2"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3pPr>
            <a:lvl4pPr lvl="3"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4pPr>
            <a:lvl5pPr lvl="4"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5pPr>
            <a:lvl6pPr lvl="5"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6pPr>
            <a:lvl7pPr lvl="6"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7pPr>
            <a:lvl8pPr lvl="7"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8pPr>
            <a:lvl9pPr lvl="8"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9pPr>
          </a:lstStyle>
          <a:p/>
        </p:txBody>
      </p:sp>
      <p:sp>
        <p:nvSpPr>
          <p:cNvPr id="14" name="Google Shape;14;p19"/>
          <p:cNvSpPr txBox="1"/>
          <p:nvPr>
            <p:ph idx="11" type="ftr"/>
          </p:nvPr>
        </p:nvSpPr>
        <p:spPr>
          <a:xfrm rot="-5400000">
            <a:off x="6993255" y="4092179"/>
            <a:ext cx="3581400" cy="27384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50" u="none" cap="none" strike="noStrike">
                <a:solidFill>
                  <a:srgbClr val="FE8371"/>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2pPr>
            <a:lvl3pPr lvl="2"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3pPr>
            <a:lvl4pPr lvl="3"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4pPr>
            <a:lvl5pPr lvl="4"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5pPr>
            <a:lvl6pPr lvl="5"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6pPr>
            <a:lvl7pPr lvl="6"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7pPr>
            <a:lvl8pPr lvl="7"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8pPr>
            <a:lvl9pPr lvl="8"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9pPr>
          </a:lstStyle>
          <a:p/>
        </p:txBody>
      </p:sp>
      <p:sp>
        <p:nvSpPr>
          <p:cNvPr id="15" name="Google Shape;15;p19"/>
          <p:cNvSpPr txBox="1"/>
          <p:nvPr>
            <p:ph idx="12" type="sldNum"/>
          </p:nvPr>
        </p:nvSpPr>
        <p:spPr>
          <a:xfrm>
            <a:off x="8441055" y="6172203"/>
            <a:ext cx="685800" cy="593725"/>
          </a:xfrm>
          <a:prstGeom prst="rect">
            <a:avLst/>
          </a:prstGeom>
          <a:noFill/>
          <a:ln>
            <a:noFill/>
          </a:ln>
        </p:spPr>
        <p:txBody>
          <a:bodyPr anchorCtr="0" anchor="ctr" bIns="45700" lIns="27425" spcFirstLastPara="1" rIns="27425" wrap="square" tIns="45700">
            <a:normAutofit/>
          </a:bodyPr>
          <a:lstStyle>
            <a:lvl1pPr indent="0" lvl="0" marL="0" marR="0" rtl="0" algn="ctr">
              <a:spcBef>
                <a:spcPts val="0"/>
              </a:spcBef>
              <a:buNone/>
              <a:defRPr b="0" i="0" sz="3200" u="none" cap="none" strike="noStrike">
                <a:solidFill>
                  <a:srgbClr val="FE472A"/>
                </a:solidFill>
                <a:latin typeface="Century Schoolbook"/>
                <a:ea typeface="Century Schoolbook"/>
                <a:cs typeface="Century Schoolbook"/>
                <a:sym typeface="Century Schoolbook"/>
              </a:defRPr>
            </a:lvl1pPr>
            <a:lvl2pPr indent="0" lvl="1" marL="0" marR="0" rtl="0" algn="ctr">
              <a:spcBef>
                <a:spcPts val="0"/>
              </a:spcBef>
              <a:buNone/>
              <a:defRPr b="0" i="0" sz="3200" u="none" cap="none" strike="noStrike">
                <a:solidFill>
                  <a:srgbClr val="FE472A"/>
                </a:solidFill>
                <a:latin typeface="Century Schoolbook"/>
                <a:ea typeface="Century Schoolbook"/>
                <a:cs typeface="Century Schoolbook"/>
                <a:sym typeface="Century Schoolbook"/>
              </a:defRPr>
            </a:lvl2pPr>
            <a:lvl3pPr indent="0" lvl="2" marL="0" marR="0" rtl="0" algn="ctr">
              <a:spcBef>
                <a:spcPts val="0"/>
              </a:spcBef>
              <a:buNone/>
              <a:defRPr b="0" i="0" sz="3200" u="none" cap="none" strike="noStrike">
                <a:solidFill>
                  <a:srgbClr val="FE472A"/>
                </a:solidFill>
                <a:latin typeface="Century Schoolbook"/>
                <a:ea typeface="Century Schoolbook"/>
                <a:cs typeface="Century Schoolbook"/>
                <a:sym typeface="Century Schoolbook"/>
              </a:defRPr>
            </a:lvl3pPr>
            <a:lvl4pPr indent="0" lvl="3" marL="0" marR="0" rtl="0" algn="ctr">
              <a:spcBef>
                <a:spcPts val="0"/>
              </a:spcBef>
              <a:buNone/>
              <a:defRPr b="0" i="0" sz="3200" u="none" cap="none" strike="noStrike">
                <a:solidFill>
                  <a:srgbClr val="FE472A"/>
                </a:solidFill>
                <a:latin typeface="Century Schoolbook"/>
                <a:ea typeface="Century Schoolbook"/>
                <a:cs typeface="Century Schoolbook"/>
                <a:sym typeface="Century Schoolbook"/>
              </a:defRPr>
            </a:lvl4pPr>
            <a:lvl5pPr indent="0" lvl="4" marL="0" marR="0" rtl="0" algn="ctr">
              <a:spcBef>
                <a:spcPts val="0"/>
              </a:spcBef>
              <a:buNone/>
              <a:defRPr b="0" i="0" sz="3200" u="none" cap="none" strike="noStrike">
                <a:solidFill>
                  <a:srgbClr val="FE472A"/>
                </a:solidFill>
                <a:latin typeface="Century Schoolbook"/>
                <a:ea typeface="Century Schoolbook"/>
                <a:cs typeface="Century Schoolbook"/>
                <a:sym typeface="Century Schoolbook"/>
              </a:defRPr>
            </a:lvl5pPr>
            <a:lvl6pPr indent="0" lvl="5" marL="0" marR="0" rtl="0" algn="ctr">
              <a:spcBef>
                <a:spcPts val="0"/>
              </a:spcBef>
              <a:buNone/>
              <a:defRPr b="0" i="0" sz="3200" u="none" cap="none" strike="noStrike">
                <a:solidFill>
                  <a:srgbClr val="FE472A"/>
                </a:solidFill>
                <a:latin typeface="Century Schoolbook"/>
                <a:ea typeface="Century Schoolbook"/>
                <a:cs typeface="Century Schoolbook"/>
                <a:sym typeface="Century Schoolbook"/>
              </a:defRPr>
            </a:lvl6pPr>
            <a:lvl7pPr indent="0" lvl="6" marL="0" marR="0" rtl="0" algn="ctr">
              <a:spcBef>
                <a:spcPts val="0"/>
              </a:spcBef>
              <a:buNone/>
              <a:defRPr b="0" i="0" sz="3200" u="none" cap="none" strike="noStrike">
                <a:solidFill>
                  <a:srgbClr val="FE472A"/>
                </a:solidFill>
                <a:latin typeface="Century Schoolbook"/>
                <a:ea typeface="Century Schoolbook"/>
                <a:cs typeface="Century Schoolbook"/>
                <a:sym typeface="Century Schoolbook"/>
              </a:defRPr>
            </a:lvl7pPr>
            <a:lvl8pPr indent="0" lvl="7" marL="0" marR="0" rtl="0" algn="ctr">
              <a:spcBef>
                <a:spcPts val="0"/>
              </a:spcBef>
              <a:buNone/>
              <a:defRPr b="0" i="0" sz="3200" u="none" cap="none" strike="noStrike">
                <a:solidFill>
                  <a:srgbClr val="FE472A"/>
                </a:solidFill>
                <a:latin typeface="Century Schoolbook"/>
                <a:ea typeface="Century Schoolbook"/>
                <a:cs typeface="Century Schoolbook"/>
                <a:sym typeface="Century Schoolbook"/>
              </a:defRPr>
            </a:lvl8pPr>
            <a:lvl9pPr indent="0" lvl="8" marL="0" marR="0" rtl="0" algn="ctr">
              <a:spcBef>
                <a:spcPts val="0"/>
              </a:spcBef>
              <a:buNone/>
              <a:defRPr b="0" i="0" sz="3200" u="none" cap="none" strike="noStrike">
                <a:solidFill>
                  <a:srgbClr val="FE472A"/>
                </a:solidFill>
                <a:latin typeface="Century Schoolbook"/>
                <a:ea typeface="Century Schoolbook"/>
                <a:cs typeface="Century Schoolbook"/>
                <a:sym typeface="Century Schoolbook"/>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3" name="Shape 23"/>
        <p:cNvGrpSpPr/>
        <p:nvPr/>
      </p:nvGrpSpPr>
      <p:grpSpPr>
        <a:xfrm>
          <a:off x="0" y="0"/>
          <a:ext cx="0" cy="0"/>
          <a:chOff x="0" y="0"/>
          <a:chExt cx="0" cy="0"/>
        </a:xfrm>
      </p:grpSpPr>
      <p:sp>
        <p:nvSpPr>
          <p:cNvPr id="24" name="Google Shape;24;p18"/>
          <p:cNvSpPr/>
          <p:nvPr/>
        </p:nvSpPr>
        <p:spPr>
          <a:xfrm>
            <a:off x="8418195" y="0"/>
            <a:ext cx="731520"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18"/>
          <p:cNvSpPr txBox="1"/>
          <p:nvPr>
            <p:ph type="title"/>
          </p:nvPr>
        </p:nvSpPr>
        <p:spPr>
          <a:xfrm>
            <a:off x="946404" y="365760"/>
            <a:ext cx="7269480" cy="1325562"/>
          </a:xfrm>
          <a:prstGeom prst="rect">
            <a:avLst/>
          </a:prstGeom>
          <a:noFill/>
          <a:ln>
            <a:noFill/>
          </a:ln>
        </p:spPr>
        <p:txBody>
          <a:bodyPr anchorCtr="0" anchor="b" bIns="45700" lIns="91425" spcFirstLastPara="1" rIns="91425" wrap="square" tIns="45700">
            <a:normAutofit/>
          </a:bodyPr>
          <a:lstStyle>
            <a:lvl1pPr lvl="0" marR="0" rtl="0" algn="l">
              <a:lnSpc>
                <a:spcPct val="90000"/>
              </a:lnSpc>
              <a:spcBef>
                <a:spcPts val="0"/>
              </a:spcBef>
              <a:spcAft>
                <a:spcPts val="0"/>
              </a:spcAft>
              <a:buClr>
                <a:schemeClr val="accent1"/>
              </a:buClr>
              <a:buSzPts val="4000"/>
              <a:buFont typeface="Century Schoolbook"/>
              <a:buNone/>
              <a:defRPr b="1" i="0" sz="4000" u="none" cap="none" strike="noStrike">
                <a:solidFill>
                  <a:schemeClr val="accent1"/>
                </a:solidFill>
                <a:latin typeface="Century Schoolbook"/>
                <a:ea typeface="Century Schoolbook"/>
                <a:cs typeface="Century Schoolbook"/>
                <a:sym typeface="Century Schoolboo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6" name="Google Shape;26;p18"/>
          <p:cNvSpPr txBox="1"/>
          <p:nvPr>
            <p:ph idx="1" type="body"/>
          </p:nvPr>
        </p:nvSpPr>
        <p:spPr>
          <a:xfrm>
            <a:off x="946404" y="1828803"/>
            <a:ext cx="6446520" cy="4351337"/>
          </a:xfrm>
          <a:prstGeom prst="rect">
            <a:avLst/>
          </a:prstGeom>
          <a:noFill/>
          <a:ln>
            <a:noFill/>
          </a:ln>
        </p:spPr>
        <p:txBody>
          <a:bodyPr anchorCtr="0" anchor="t" bIns="45700" lIns="91425" spcFirstLastPara="1" rIns="91425" wrap="square" tIns="45700">
            <a:normAutofit/>
          </a:bodyPr>
          <a:lstStyle>
            <a:lvl1pPr indent="-330200" lvl="0" marL="457200" marR="0" rtl="0" algn="l">
              <a:lnSpc>
                <a:spcPct val="95000"/>
              </a:lnSpc>
              <a:spcBef>
                <a:spcPts val="1400"/>
              </a:spcBef>
              <a:spcAft>
                <a:spcPts val="0"/>
              </a:spcAft>
              <a:buClr>
                <a:schemeClr val="accent1"/>
              </a:buClr>
              <a:buSzPts val="1600"/>
              <a:buFont typeface="Arial"/>
              <a:buChar char="•"/>
              <a:defRPr b="0" i="0" sz="2000" u="none" cap="none" strike="noStrike">
                <a:solidFill>
                  <a:srgbClr val="595959"/>
                </a:solidFill>
                <a:latin typeface="Century Schoolbook"/>
                <a:ea typeface="Century Schoolbook"/>
                <a:cs typeface="Century Schoolbook"/>
                <a:sym typeface="Century Schoolbook"/>
              </a:defRPr>
            </a:lvl1pPr>
            <a:lvl2pPr indent="-342900" lvl="1" marL="914400" marR="0" rtl="0" algn="l">
              <a:lnSpc>
                <a:spcPct val="90000"/>
              </a:lnSpc>
              <a:spcBef>
                <a:spcPts val="300"/>
              </a:spcBef>
              <a:spcAft>
                <a:spcPts val="0"/>
              </a:spcAft>
              <a:buClr>
                <a:schemeClr val="accent1"/>
              </a:buClr>
              <a:buSzPts val="1800"/>
              <a:buFont typeface="Noto Sans Symbols"/>
              <a:buChar char="●"/>
              <a:defRPr b="0" i="0" sz="1800" u="none" cap="none" strike="noStrike">
                <a:solidFill>
                  <a:srgbClr val="595959"/>
                </a:solidFill>
                <a:latin typeface="Century Schoolbook"/>
                <a:ea typeface="Century Schoolbook"/>
                <a:cs typeface="Century Schoolbook"/>
                <a:sym typeface="Century Schoolbook"/>
              </a:defRPr>
            </a:lvl2pPr>
            <a:lvl3pPr indent="-330200" lvl="2" marL="1371600" marR="0" rtl="0" algn="l">
              <a:lnSpc>
                <a:spcPct val="90000"/>
              </a:lnSpc>
              <a:spcBef>
                <a:spcPts val="300"/>
              </a:spcBef>
              <a:spcAft>
                <a:spcPts val="0"/>
              </a:spcAft>
              <a:buClr>
                <a:schemeClr val="accent1"/>
              </a:buClr>
              <a:buSzPts val="1600"/>
              <a:buFont typeface="Noto Sans Symbols"/>
              <a:buChar char="●"/>
              <a:defRPr b="0" i="0" sz="1600" u="none" cap="none" strike="noStrike">
                <a:solidFill>
                  <a:srgbClr val="595959"/>
                </a:solidFill>
                <a:latin typeface="Century Schoolbook"/>
                <a:ea typeface="Century Schoolbook"/>
                <a:cs typeface="Century Schoolbook"/>
                <a:sym typeface="Century Schoolbook"/>
              </a:defRPr>
            </a:lvl3pPr>
            <a:lvl4pPr indent="-317500" lvl="3" marL="18288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595959"/>
                </a:solidFill>
                <a:latin typeface="Century Schoolbook"/>
                <a:ea typeface="Century Schoolbook"/>
                <a:cs typeface="Century Schoolbook"/>
                <a:sym typeface="Century Schoolbook"/>
              </a:defRPr>
            </a:lvl4pPr>
            <a:lvl5pPr indent="-317500" lvl="4" marL="22860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595959"/>
                </a:solidFill>
                <a:latin typeface="Century Schoolbook"/>
                <a:ea typeface="Century Schoolbook"/>
                <a:cs typeface="Century Schoolbook"/>
                <a:sym typeface="Century Schoolbook"/>
              </a:defRPr>
            </a:lvl5pPr>
            <a:lvl6pPr indent="-317500" lvl="5" marL="27432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595959"/>
                </a:solidFill>
                <a:latin typeface="Century Schoolbook"/>
                <a:ea typeface="Century Schoolbook"/>
                <a:cs typeface="Century Schoolbook"/>
                <a:sym typeface="Century Schoolbook"/>
              </a:defRPr>
            </a:lvl6pPr>
            <a:lvl7pPr indent="-317500" lvl="6" marL="32004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595959"/>
                </a:solidFill>
                <a:latin typeface="Century Schoolbook"/>
                <a:ea typeface="Century Schoolbook"/>
                <a:cs typeface="Century Schoolbook"/>
                <a:sym typeface="Century Schoolbook"/>
              </a:defRPr>
            </a:lvl7pPr>
            <a:lvl8pPr indent="-317500" lvl="7" marL="36576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595959"/>
                </a:solidFill>
                <a:latin typeface="Century Schoolbook"/>
                <a:ea typeface="Century Schoolbook"/>
                <a:cs typeface="Century Schoolbook"/>
                <a:sym typeface="Century Schoolbook"/>
              </a:defRPr>
            </a:lvl8pPr>
            <a:lvl9pPr indent="-317500" lvl="8" marL="4114800" marR="0" rtl="0" algn="l">
              <a:lnSpc>
                <a:spcPct val="90000"/>
              </a:lnSpc>
              <a:spcBef>
                <a:spcPts val="300"/>
              </a:spcBef>
              <a:spcAft>
                <a:spcPts val="300"/>
              </a:spcAft>
              <a:buClr>
                <a:schemeClr val="accent1"/>
              </a:buClr>
              <a:buSzPts val="1400"/>
              <a:buFont typeface="Noto Sans Symbols"/>
              <a:buChar char="●"/>
              <a:defRPr b="0" i="0" sz="1400" u="none" cap="none" strike="noStrike">
                <a:solidFill>
                  <a:srgbClr val="595959"/>
                </a:solidFill>
                <a:latin typeface="Century Schoolbook"/>
                <a:ea typeface="Century Schoolbook"/>
                <a:cs typeface="Century Schoolbook"/>
                <a:sym typeface="Century Schoolbook"/>
              </a:defRPr>
            </a:lvl9pPr>
          </a:lstStyle>
          <a:p/>
        </p:txBody>
      </p:sp>
      <p:sp>
        <p:nvSpPr>
          <p:cNvPr id="27" name="Google Shape;27;p18"/>
          <p:cNvSpPr txBox="1"/>
          <p:nvPr>
            <p:ph idx="10" type="dt"/>
          </p:nvPr>
        </p:nvSpPr>
        <p:spPr>
          <a:xfrm rot="-5400000">
            <a:off x="7831457" y="1044179"/>
            <a:ext cx="1904999" cy="273844"/>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sz="1050">
                <a:solidFill>
                  <a:srgbClr val="FE8371"/>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2pPr>
            <a:lvl3pPr lvl="2"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3pPr>
            <a:lvl4pPr lvl="3"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4pPr>
            <a:lvl5pPr lvl="4"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5pPr>
            <a:lvl6pPr lvl="5"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6pPr>
            <a:lvl7pPr lvl="6"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7pPr>
            <a:lvl8pPr lvl="7"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8pPr>
            <a:lvl9pPr lvl="8"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28" name="Google Shape;28;p18"/>
          <p:cNvSpPr txBox="1"/>
          <p:nvPr>
            <p:ph idx="11" type="ftr"/>
          </p:nvPr>
        </p:nvSpPr>
        <p:spPr>
          <a:xfrm rot="-5400000">
            <a:off x="6993255" y="4092179"/>
            <a:ext cx="3581400" cy="27384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050">
                <a:solidFill>
                  <a:srgbClr val="FE8371"/>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2pPr>
            <a:lvl3pPr lvl="2"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3pPr>
            <a:lvl4pPr lvl="3"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4pPr>
            <a:lvl5pPr lvl="4"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5pPr>
            <a:lvl6pPr lvl="5"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6pPr>
            <a:lvl7pPr lvl="6"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7pPr>
            <a:lvl8pPr lvl="7"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8pPr>
            <a:lvl9pPr lvl="8"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29" name="Google Shape;29;p18"/>
          <p:cNvSpPr txBox="1"/>
          <p:nvPr>
            <p:ph idx="12" type="sldNum"/>
          </p:nvPr>
        </p:nvSpPr>
        <p:spPr>
          <a:xfrm>
            <a:off x="8441055" y="6172203"/>
            <a:ext cx="685800" cy="593725"/>
          </a:xfrm>
          <a:prstGeom prst="rect">
            <a:avLst/>
          </a:prstGeom>
          <a:noFill/>
          <a:ln>
            <a:noFill/>
          </a:ln>
        </p:spPr>
        <p:txBody>
          <a:bodyPr anchorCtr="0" anchor="ctr" bIns="45700" lIns="27425" spcFirstLastPara="1" rIns="27425" wrap="square" tIns="45700">
            <a:normAutofit/>
          </a:bodyPr>
          <a:lstStyle>
            <a:lvl1pPr indent="0" lvl="0" marL="0" marR="0" rtl="0" algn="ctr">
              <a:spcBef>
                <a:spcPts val="0"/>
              </a:spcBef>
              <a:buNone/>
              <a:defRPr b="0" sz="3200" u="none">
                <a:solidFill>
                  <a:srgbClr val="FE472A"/>
                </a:solidFill>
                <a:latin typeface="Century Schoolbook"/>
                <a:ea typeface="Century Schoolbook"/>
                <a:cs typeface="Century Schoolbook"/>
                <a:sym typeface="Century Schoolbook"/>
              </a:defRPr>
            </a:lvl1pPr>
            <a:lvl2pPr indent="0" lvl="1" marL="0" marR="0" rtl="0" algn="ctr">
              <a:spcBef>
                <a:spcPts val="0"/>
              </a:spcBef>
              <a:buNone/>
              <a:defRPr b="0" sz="3200" u="none">
                <a:solidFill>
                  <a:srgbClr val="FE472A"/>
                </a:solidFill>
                <a:latin typeface="Century Schoolbook"/>
                <a:ea typeface="Century Schoolbook"/>
                <a:cs typeface="Century Schoolbook"/>
                <a:sym typeface="Century Schoolbook"/>
              </a:defRPr>
            </a:lvl2pPr>
            <a:lvl3pPr indent="0" lvl="2" marL="0" marR="0" rtl="0" algn="ctr">
              <a:spcBef>
                <a:spcPts val="0"/>
              </a:spcBef>
              <a:buNone/>
              <a:defRPr b="0" sz="3200" u="none">
                <a:solidFill>
                  <a:srgbClr val="FE472A"/>
                </a:solidFill>
                <a:latin typeface="Century Schoolbook"/>
                <a:ea typeface="Century Schoolbook"/>
                <a:cs typeface="Century Schoolbook"/>
                <a:sym typeface="Century Schoolbook"/>
              </a:defRPr>
            </a:lvl3pPr>
            <a:lvl4pPr indent="0" lvl="3" marL="0" marR="0" rtl="0" algn="ctr">
              <a:spcBef>
                <a:spcPts val="0"/>
              </a:spcBef>
              <a:buNone/>
              <a:defRPr b="0" sz="3200" u="none">
                <a:solidFill>
                  <a:srgbClr val="FE472A"/>
                </a:solidFill>
                <a:latin typeface="Century Schoolbook"/>
                <a:ea typeface="Century Schoolbook"/>
                <a:cs typeface="Century Schoolbook"/>
                <a:sym typeface="Century Schoolbook"/>
              </a:defRPr>
            </a:lvl4pPr>
            <a:lvl5pPr indent="0" lvl="4" marL="0" marR="0" rtl="0" algn="ctr">
              <a:spcBef>
                <a:spcPts val="0"/>
              </a:spcBef>
              <a:buNone/>
              <a:defRPr b="0" sz="3200" u="none">
                <a:solidFill>
                  <a:srgbClr val="FE472A"/>
                </a:solidFill>
                <a:latin typeface="Century Schoolbook"/>
                <a:ea typeface="Century Schoolbook"/>
                <a:cs typeface="Century Schoolbook"/>
                <a:sym typeface="Century Schoolbook"/>
              </a:defRPr>
            </a:lvl5pPr>
            <a:lvl6pPr indent="0" lvl="5" marL="0" marR="0" rtl="0" algn="ctr">
              <a:spcBef>
                <a:spcPts val="0"/>
              </a:spcBef>
              <a:buNone/>
              <a:defRPr b="0" sz="3200" u="none">
                <a:solidFill>
                  <a:srgbClr val="FE472A"/>
                </a:solidFill>
                <a:latin typeface="Century Schoolbook"/>
                <a:ea typeface="Century Schoolbook"/>
                <a:cs typeface="Century Schoolbook"/>
                <a:sym typeface="Century Schoolbook"/>
              </a:defRPr>
            </a:lvl6pPr>
            <a:lvl7pPr indent="0" lvl="6" marL="0" marR="0" rtl="0" algn="ctr">
              <a:spcBef>
                <a:spcPts val="0"/>
              </a:spcBef>
              <a:buNone/>
              <a:defRPr b="0" sz="3200" u="none">
                <a:solidFill>
                  <a:srgbClr val="FE472A"/>
                </a:solidFill>
                <a:latin typeface="Century Schoolbook"/>
                <a:ea typeface="Century Schoolbook"/>
                <a:cs typeface="Century Schoolbook"/>
                <a:sym typeface="Century Schoolbook"/>
              </a:defRPr>
            </a:lvl7pPr>
            <a:lvl8pPr indent="0" lvl="7" marL="0" marR="0" rtl="0" algn="ctr">
              <a:spcBef>
                <a:spcPts val="0"/>
              </a:spcBef>
              <a:buNone/>
              <a:defRPr b="0" sz="3200" u="none">
                <a:solidFill>
                  <a:srgbClr val="FE472A"/>
                </a:solidFill>
                <a:latin typeface="Century Schoolbook"/>
                <a:ea typeface="Century Schoolbook"/>
                <a:cs typeface="Century Schoolbook"/>
                <a:sym typeface="Century Schoolbook"/>
              </a:defRPr>
            </a:lvl8pPr>
            <a:lvl9pPr indent="0" lvl="8" marL="0" marR="0" rtl="0" algn="ctr">
              <a:spcBef>
                <a:spcPts val="0"/>
              </a:spcBef>
              <a:buNone/>
              <a:defRPr b="0" sz="3200" u="none">
                <a:solidFill>
                  <a:srgbClr val="FE472A"/>
                </a:solidFill>
                <a:latin typeface="Century Schoolbook"/>
                <a:ea typeface="Century Schoolbook"/>
                <a:cs typeface="Century Schoolbook"/>
                <a:sym typeface="Century Schoolbook"/>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www.psac610.ca/"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13" name="Shape 113"/>
        <p:cNvGrpSpPr/>
        <p:nvPr/>
      </p:nvGrpSpPr>
      <p:grpSpPr>
        <a:xfrm>
          <a:off x="0" y="0"/>
          <a:ext cx="0" cy="0"/>
          <a:chOff x="0" y="0"/>
          <a:chExt cx="0" cy="0"/>
        </a:xfrm>
      </p:grpSpPr>
      <p:sp>
        <p:nvSpPr>
          <p:cNvPr id="114" name="Google Shape;114;p1"/>
          <p:cNvSpPr txBox="1"/>
          <p:nvPr>
            <p:ph type="ctrTitle"/>
          </p:nvPr>
        </p:nvSpPr>
        <p:spPr>
          <a:xfrm>
            <a:off x="856466" y="295217"/>
            <a:ext cx="7063740" cy="3031236"/>
          </a:xfrm>
          <a:prstGeom prst="rect">
            <a:avLst/>
          </a:prstGeom>
          <a:noFill/>
          <a:ln>
            <a:noFill/>
          </a:ln>
        </p:spPr>
        <p:txBody>
          <a:bodyPr anchorCtr="0" anchor="b" bIns="45700" lIns="91425" spcFirstLastPara="1" rIns="91425" wrap="square" tIns="45700">
            <a:normAutofit/>
          </a:bodyPr>
          <a:lstStyle/>
          <a:p>
            <a:pPr indent="0" lvl="0" marL="0" rtl="0" algn="ctr">
              <a:lnSpc>
                <a:spcPct val="85000"/>
              </a:lnSpc>
              <a:spcBef>
                <a:spcPts val="0"/>
              </a:spcBef>
              <a:spcAft>
                <a:spcPts val="0"/>
              </a:spcAft>
              <a:buClr>
                <a:schemeClr val="dk1"/>
              </a:buClr>
              <a:buSzPts val="5580"/>
              <a:buFont typeface="Century Schoolbook"/>
              <a:buNone/>
            </a:pPr>
            <a:br>
              <a:rPr i="1" lang="en-US" sz="5580">
                <a:solidFill>
                  <a:schemeClr val="dk1"/>
                </a:solidFill>
              </a:rPr>
            </a:br>
            <a:br>
              <a:rPr i="1" lang="en-US" sz="5580">
                <a:solidFill>
                  <a:schemeClr val="dk1"/>
                </a:solidFill>
                <a:latin typeface="Century Schoolbook"/>
                <a:ea typeface="Century Schoolbook"/>
                <a:cs typeface="Century Schoolbook"/>
                <a:sym typeface="Century Schoolbook"/>
              </a:rPr>
            </a:br>
            <a:r>
              <a:rPr lang="en-US" sz="5580">
                <a:solidFill>
                  <a:schemeClr val="dk1"/>
                </a:solidFill>
                <a:latin typeface="Century Schoolbook"/>
                <a:ea typeface="Century Schoolbook"/>
                <a:cs typeface="Century Schoolbook"/>
                <a:sym typeface="Century Schoolbook"/>
              </a:rPr>
              <a:t>Welcome to your Union</a:t>
            </a:r>
            <a:endParaRPr sz="5580">
              <a:solidFill>
                <a:schemeClr val="dk1"/>
              </a:solidFill>
              <a:latin typeface="Century Schoolbook"/>
              <a:ea typeface="Century Schoolbook"/>
              <a:cs typeface="Century Schoolbook"/>
              <a:sym typeface="Century Schoolbook"/>
            </a:endParaRPr>
          </a:p>
        </p:txBody>
      </p:sp>
      <p:pic>
        <p:nvPicPr>
          <p:cNvPr id="115" name="Google Shape;115;p1"/>
          <p:cNvPicPr preferRelativeResize="0"/>
          <p:nvPr/>
        </p:nvPicPr>
        <p:blipFill rotWithShape="1">
          <a:blip r:embed="rId3">
            <a:alphaModFix/>
          </a:blip>
          <a:srcRect b="0" l="0" r="0" t="0"/>
          <a:stretch/>
        </p:blipFill>
        <p:spPr>
          <a:xfrm>
            <a:off x="1873566" y="3600773"/>
            <a:ext cx="5029539" cy="2571824"/>
          </a:xfrm>
          <a:prstGeom prst="rect">
            <a:avLst/>
          </a:prstGeom>
          <a:noFill/>
          <a:ln>
            <a:noFill/>
          </a:ln>
        </p:spPr>
      </p:pic>
      <p:sp>
        <p:nvSpPr>
          <p:cNvPr id="116" name="Google Shape;116;p1"/>
          <p:cNvSpPr txBox="1"/>
          <p:nvPr/>
        </p:nvSpPr>
        <p:spPr>
          <a:xfrm>
            <a:off x="8778242" y="762000"/>
            <a:ext cx="18473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75" name="Shape 175"/>
        <p:cNvGrpSpPr/>
        <p:nvPr/>
      </p:nvGrpSpPr>
      <p:grpSpPr>
        <a:xfrm>
          <a:off x="0" y="0"/>
          <a:ext cx="0" cy="0"/>
          <a:chOff x="0" y="0"/>
          <a:chExt cx="0" cy="0"/>
        </a:xfrm>
      </p:grpSpPr>
      <p:pic>
        <p:nvPicPr>
          <p:cNvPr id="176" name="Google Shape;176;p10"/>
          <p:cNvPicPr preferRelativeResize="0"/>
          <p:nvPr>
            <p:ph idx="1" type="body"/>
          </p:nvPr>
        </p:nvPicPr>
        <p:blipFill rotWithShape="1">
          <a:blip r:embed="rId3">
            <a:alphaModFix/>
          </a:blip>
          <a:srcRect b="0" l="0" r="0" t="0"/>
          <a:stretch/>
        </p:blipFill>
        <p:spPr>
          <a:xfrm>
            <a:off x="1264920" y="137161"/>
            <a:ext cx="6050280" cy="672084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11"/>
          <p:cNvSpPr txBox="1"/>
          <p:nvPr>
            <p:ph type="title"/>
          </p:nvPr>
        </p:nvSpPr>
        <p:spPr>
          <a:xfrm>
            <a:off x="937192" y="167575"/>
            <a:ext cx="7269600" cy="104790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Your Collective Agreement </a:t>
            </a:r>
            <a:endParaRPr/>
          </a:p>
        </p:txBody>
      </p:sp>
      <p:sp>
        <p:nvSpPr>
          <p:cNvPr id="182" name="Google Shape;182;p11"/>
          <p:cNvSpPr txBox="1"/>
          <p:nvPr>
            <p:ph idx="1" type="body"/>
          </p:nvPr>
        </p:nvSpPr>
        <p:spPr>
          <a:xfrm>
            <a:off x="334925" y="1398300"/>
            <a:ext cx="8102100" cy="5459700"/>
          </a:xfrm>
          <a:prstGeom prst="rect">
            <a:avLst/>
          </a:prstGeom>
          <a:noFill/>
          <a:ln>
            <a:noFill/>
          </a:ln>
        </p:spPr>
        <p:txBody>
          <a:bodyPr anchorCtr="0" anchor="t" bIns="45700" lIns="91425" spcFirstLastPara="1" rIns="91425" wrap="square" tIns="45700">
            <a:noAutofit/>
          </a:bodyPr>
          <a:lstStyle/>
          <a:p>
            <a:pPr indent="0" lvl="0" marL="0" rtl="0" algn="l">
              <a:lnSpc>
                <a:spcPct val="95000"/>
              </a:lnSpc>
              <a:spcBef>
                <a:spcPts val="0"/>
              </a:spcBef>
              <a:spcAft>
                <a:spcPts val="0"/>
              </a:spcAft>
              <a:buSzPts val="1920"/>
              <a:buNone/>
            </a:pPr>
            <a:r>
              <a:rPr lang="en-US" sz="2400">
                <a:solidFill>
                  <a:schemeClr val="dk1"/>
                </a:solidFill>
                <a:latin typeface="Times New Roman"/>
                <a:ea typeface="Times New Roman"/>
                <a:cs typeface="Times New Roman"/>
                <a:sym typeface="Times New Roman"/>
              </a:rPr>
              <a:t>The latest CA is valid from September 2017 to August 2020 for GTAs. The CA can be found on psac610.ca under the documents tab.</a:t>
            </a:r>
            <a:endParaRPr/>
          </a:p>
          <a:p>
            <a:pPr indent="0" lvl="0" marL="0" rtl="0" algn="l">
              <a:lnSpc>
                <a:spcPct val="95000"/>
              </a:lnSpc>
              <a:spcBef>
                <a:spcPts val="1600"/>
              </a:spcBef>
              <a:spcAft>
                <a:spcPts val="0"/>
              </a:spcAft>
              <a:buSzPts val="1920"/>
              <a:buNone/>
            </a:pPr>
            <a:r>
              <a:rPr lang="en-US" sz="2400">
                <a:solidFill>
                  <a:schemeClr val="dk1"/>
                </a:solidFill>
                <a:latin typeface="Times New Roman"/>
                <a:ea typeface="Times New Roman"/>
                <a:cs typeface="Times New Roman"/>
                <a:sym typeface="Times New Roman"/>
              </a:rPr>
              <a:t>Some of the rights outlined in the CA for GTAs:</a:t>
            </a:r>
            <a:endParaRPr/>
          </a:p>
          <a:p>
            <a:pPr indent="-182880" lvl="1" marL="457200" rtl="0" algn="l">
              <a:lnSpc>
                <a:spcPct val="90000"/>
              </a:lnSpc>
              <a:spcBef>
                <a:spcPts val="500"/>
              </a:spcBef>
              <a:spcAft>
                <a:spcPts val="0"/>
              </a:spcAft>
              <a:buSzPts val="2400"/>
              <a:buChar char="●"/>
            </a:pPr>
            <a:r>
              <a:rPr lang="en-US" sz="2400">
                <a:solidFill>
                  <a:schemeClr val="dk1"/>
                </a:solidFill>
                <a:latin typeface="Times New Roman"/>
                <a:ea typeface="Times New Roman"/>
                <a:cs typeface="Times New Roman"/>
                <a:sym typeface="Times New Roman"/>
              </a:rPr>
              <a:t>Overtime pay</a:t>
            </a:r>
            <a:endParaRPr/>
          </a:p>
          <a:p>
            <a:pPr indent="-182880" lvl="1" marL="457200" rtl="0" algn="l">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TA appointments</a:t>
            </a:r>
            <a:endParaRPr/>
          </a:p>
          <a:p>
            <a:pPr indent="-182880" lvl="1" marL="457200" rtl="0" algn="l">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Benefits (extended health plan, mental health fund, Employee Assistance Plan)</a:t>
            </a:r>
            <a:endParaRPr sz="2400">
              <a:solidFill>
                <a:schemeClr val="dk1"/>
              </a:solidFill>
              <a:latin typeface="Times New Roman"/>
              <a:ea typeface="Times New Roman"/>
              <a:cs typeface="Times New Roman"/>
              <a:sym typeface="Times New Roman"/>
            </a:endParaRPr>
          </a:p>
          <a:p>
            <a:pPr indent="-182880" lvl="1" marL="457200" rtl="0" algn="l">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Personal Leaves (sick days, pregnancy/parental leave, bereavement leave)</a:t>
            </a:r>
            <a:endParaRPr/>
          </a:p>
          <a:p>
            <a:pPr indent="0" lvl="0" marL="0" rtl="0" algn="ctr">
              <a:lnSpc>
                <a:spcPct val="95000"/>
              </a:lnSpc>
              <a:spcBef>
                <a:spcPts val="1700"/>
              </a:spcBef>
              <a:spcAft>
                <a:spcPts val="0"/>
              </a:spcAft>
              <a:buSzPts val="1920"/>
              <a:buNone/>
            </a:pPr>
            <a:r>
              <a:rPr b="1" lang="en-US" sz="2400">
                <a:solidFill>
                  <a:schemeClr val="dk1"/>
                </a:solidFill>
                <a:latin typeface="Times New Roman"/>
                <a:ea typeface="Times New Roman"/>
                <a:cs typeface="Times New Roman"/>
                <a:sym typeface="Times New Roman"/>
              </a:rPr>
              <a:t>***Employees are highly encouraged to read their collective agreement***</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12"/>
          <p:cNvSpPr txBox="1"/>
          <p:nvPr>
            <p:ph type="title"/>
          </p:nvPr>
        </p:nvSpPr>
        <p:spPr>
          <a:xfrm>
            <a:off x="937204" y="248700"/>
            <a:ext cx="7269600" cy="104790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Duty Specification Agreement</a:t>
            </a:r>
            <a:endParaRPr/>
          </a:p>
        </p:txBody>
      </p:sp>
      <p:sp>
        <p:nvSpPr>
          <p:cNvPr id="189" name="Google Shape;189;p12"/>
          <p:cNvSpPr txBox="1"/>
          <p:nvPr>
            <p:ph idx="1" type="body"/>
          </p:nvPr>
        </p:nvSpPr>
        <p:spPr>
          <a:xfrm>
            <a:off x="334925" y="1543050"/>
            <a:ext cx="8086200" cy="3771900"/>
          </a:xfrm>
          <a:prstGeom prst="rect">
            <a:avLst/>
          </a:prstGeom>
          <a:noFill/>
          <a:ln>
            <a:noFill/>
          </a:ln>
        </p:spPr>
        <p:txBody>
          <a:bodyPr anchorCtr="0" anchor="t" bIns="45700" lIns="91425" spcFirstLastPara="1" rIns="91425" wrap="square" tIns="45700">
            <a:noAutofit/>
          </a:bodyPr>
          <a:lstStyle/>
          <a:p>
            <a:pPr indent="0" lvl="0" marL="0" rtl="0" algn="just">
              <a:lnSpc>
                <a:spcPct val="95000"/>
              </a:lnSpc>
              <a:spcBef>
                <a:spcPts val="0"/>
              </a:spcBef>
              <a:spcAft>
                <a:spcPts val="0"/>
              </a:spcAft>
              <a:buSzPts val="1920"/>
              <a:buNone/>
            </a:pPr>
            <a:r>
              <a:rPr lang="en-US" sz="2400">
                <a:solidFill>
                  <a:schemeClr val="dk1"/>
                </a:solidFill>
                <a:latin typeface="Times New Roman"/>
                <a:ea typeface="Times New Roman"/>
                <a:cs typeface="Times New Roman"/>
                <a:sym typeface="Times New Roman"/>
              </a:rPr>
              <a:t>A full Graduate Teaching Assistantship is a position that requires an average of 10 hours/week, normally up to a maximum of 140 hours per term or 280 hours per year. </a:t>
            </a:r>
            <a:endParaRPr/>
          </a:p>
          <a:p>
            <a:pPr indent="0" lvl="0" marL="0" rtl="0" algn="just">
              <a:lnSpc>
                <a:spcPct val="95000"/>
              </a:lnSpc>
              <a:spcBef>
                <a:spcPts val="1600"/>
              </a:spcBef>
              <a:spcAft>
                <a:spcPts val="0"/>
              </a:spcAft>
              <a:buSzPts val="1920"/>
              <a:buNone/>
            </a:pPr>
            <a:r>
              <a:rPr lang="en-US" sz="2400">
                <a:solidFill>
                  <a:schemeClr val="dk1"/>
                </a:solidFill>
                <a:latin typeface="Times New Roman"/>
                <a:ea typeface="Times New Roman"/>
                <a:cs typeface="Times New Roman"/>
                <a:sym typeface="Times New Roman"/>
              </a:rPr>
              <a:t>At the beginning of each term, GTAs will receive a Duties Specification Agreement (DSA) that divides the 10 hours/week among the various duties that you and your supervisor agree you will perform. </a:t>
            </a:r>
            <a:endParaRPr/>
          </a:p>
          <a:p>
            <a:pPr indent="0" lvl="0" marL="0" rtl="0" algn="just">
              <a:lnSpc>
                <a:spcPct val="95000"/>
              </a:lnSpc>
              <a:spcBef>
                <a:spcPts val="1600"/>
              </a:spcBef>
              <a:spcAft>
                <a:spcPts val="0"/>
              </a:spcAft>
              <a:buSzPts val="1920"/>
              <a:buNone/>
            </a:pPr>
            <a:r>
              <a:rPr lang="en-US" sz="2400">
                <a:solidFill>
                  <a:schemeClr val="dk1"/>
                </a:solidFill>
                <a:latin typeface="Times New Roman"/>
                <a:ea typeface="Times New Roman"/>
                <a:cs typeface="Times New Roman"/>
                <a:sym typeface="Times New Roman"/>
              </a:rPr>
              <a:t>You are entitled to receive a signed DSA (Article 17.05), and this letter should be kept in your records.</a:t>
            </a:r>
            <a:endParaRPr/>
          </a:p>
          <a:p>
            <a:pPr indent="0" lvl="0" marL="0" rtl="0" algn="just">
              <a:lnSpc>
                <a:spcPct val="95000"/>
              </a:lnSpc>
              <a:spcBef>
                <a:spcPts val="1600"/>
              </a:spcBef>
              <a:spcAft>
                <a:spcPts val="0"/>
              </a:spcAft>
              <a:buSzPts val="1920"/>
              <a:buNone/>
            </a:pPr>
            <a:r>
              <a:rPr lang="en-US" sz="2400">
                <a:solidFill>
                  <a:schemeClr val="dk1"/>
                </a:solidFill>
                <a:latin typeface="Times New Roman"/>
                <a:ea typeface="Times New Roman"/>
                <a:cs typeface="Times New Roman"/>
                <a:sym typeface="Times New Roman"/>
              </a:rPr>
              <a:t>Unless agreed upon, no GTA should perform work outside of this agreement. </a:t>
            </a:r>
            <a:endParaRPr/>
          </a:p>
          <a:p>
            <a:pPr indent="0" lvl="0" marL="0" rtl="0" algn="ctr">
              <a:lnSpc>
                <a:spcPct val="95000"/>
              </a:lnSpc>
              <a:spcBef>
                <a:spcPts val="1600"/>
              </a:spcBef>
              <a:spcAft>
                <a:spcPts val="0"/>
              </a:spcAft>
              <a:buSzPts val="1920"/>
              <a:buNone/>
            </a:pPr>
            <a:r>
              <a:rPr b="1" lang="en-US" sz="2400">
                <a:solidFill>
                  <a:schemeClr val="dk1"/>
                </a:solidFill>
                <a:latin typeface="Times New Roman"/>
                <a:ea typeface="Times New Roman"/>
                <a:cs typeface="Times New Roman"/>
                <a:sym typeface="Times New Roman"/>
              </a:rPr>
              <a:t>***No GTA should go over hours without overtime pay***</a:t>
            </a:r>
            <a:endParaRPr b="1" sz="2400">
              <a:solidFill>
                <a:schemeClr val="dk1"/>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3" name="Shape 193"/>
        <p:cNvGrpSpPr/>
        <p:nvPr/>
      </p:nvGrpSpPr>
      <p:grpSpPr>
        <a:xfrm>
          <a:off x="0" y="0"/>
          <a:ext cx="0" cy="0"/>
          <a:chOff x="0" y="0"/>
          <a:chExt cx="0" cy="0"/>
        </a:xfrm>
      </p:grpSpPr>
      <p:sp>
        <p:nvSpPr>
          <p:cNvPr id="194" name="Google Shape;194;p13"/>
          <p:cNvSpPr txBox="1"/>
          <p:nvPr>
            <p:ph type="title"/>
          </p:nvPr>
        </p:nvSpPr>
        <p:spPr>
          <a:xfrm>
            <a:off x="946404" y="-533400"/>
            <a:ext cx="7269480" cy="153924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Grievances</a:t>
            </a:r>
            <a:endParaRPr/>
          </a:p>
        </p:txBody>
      </p:sp>
      <p:sp>
        <p:nvSpPr>
          <p:cNvPr id="195" name="Google Shape;195;p13"/>
          <p:cNvSpPr txBox="1"/>
          <p:nvPr>
            <p:ph idx="1" type="body"/>
          </p:nvPr>
        </p:nvSpPr>
        <p:spPr>
          <a:xfrm>
            <a:off x="946404" y="1005840"/>
            <a:ext cx="6871716" cy="5593080"/>
          </a:xfrm>
          <a:prstGeom prst="rect">
            <a:avLst/>
          </a:prstGeom>
          <a:noFill/>
          <a:ln>
            <a:noFill/>
          </a:ln>
        </p:spPr>
        <p:txBody>
          <a:bodyPr anchorCtr="0" anchor="t" bIns="45700" lIns="91425" spcFirstLastPara="1" rIns="91425" wrap="square" tIns="45700">
            <a:noAutofit/>
          </a:bodyPr>
          <a:lstStyle/>
          <a:p>
            <a:pPr indent="0" lvl="0" marL="0" rtl="0" algn="just">
              <a:lnSpc>
                <a:spcPct val="95000"/>
              </a:lnSpc>
              <a:spcBef>
                <a:spcPts val="0"/>
              </a:spcBef>
              <a:spcAft>
                <a:spcPts val="0"/>
              </a:spcAft>
              <a:buSzPts val="1920"/>
              <a:buNone/>
            </a:pPr>
            <a:r>
              <a:rPr lang="en-US" sz="2400">
                <a:solidFill>
                  <a:schemeClr val="dk1"/>
                </a:solidFill>
                <a:latin typeface="Times New Roman"/>
                <a:ea typeface="Times New Roman"/>
                <a:cs typeface="Times New Roman"/>
                <a:sym typeface="Times New Roman"/>
              </a:rPr>
              <a:t>One of the most important services the Local provides for GTAs is advice, support, and legal assistance if you experience a workplace issue or violation of the CA.</a:t>
            </a:r>
            <a:endParaRPr/>
          </a:p>
          <a:p>
            <a:pPr indent="0" lvl="0" marL="0" rtl="0" algn="just">
              <a:lnSpc>
                <a:spcPct val="95000"/>
              </a:lnSpc>
              <a:spcBef>
                <a:spcPts val="1600"/>
              </a:spcBef>
              <a:spcAft>
                <a:spcPts val="0"/>
              </a:spcAft>
              <a:buSzPts val="1920"/>
              <a:buNone/>
            </a:pPr>
            <a:r>
              <a:rPr lang="en-US" sz="2400">
                <a:solidFill>
                  <a:schemeClr val="dk1"/>
                </a:solidFill>
                <a:latin typeface="Times New Roman"/>
                <a:ea typeface="Times New Roman"/>
                <a:cs typeface="Times New Roman"/>
                <a:sym typeface="Times New Roman"/>
              </a:rPr>
              <a:t>The first person you should contact if you have a workplace issue is your Departmental Steward or you can contact any rep from the union. </a:t>
            </a:r>
            <a:endParaRPr/>
          </a:p>
          <a:p>
            <a:pPr indent="0" lvl="0" marL="0" rtl="0" algn="just">
              <a:lnSpc>
                <a:spcPct val="95000"/>
              </a:lnSpc>
              <a:spcBef>
                <a:spcPts val="1600"/>
              </a:spcBef>
              <a:spcAft>
                <a:spcPts val="0"/>
              </a:spcAft>
              <a:buSzPts val="1920"/>
              <a:buNone/>
            </a:pPr>
            <a:r>
              <a:rPr lang="en-US" sz="2400">
                <a:solidFill>
                  <a:schemeClr val="dk1"/>
                </a:solidFill>
                <a:latin typeface="Times New Roman"/>
                <a:ea typeface="Times New Roman"/>
                <a:cs typeface="Times New Roman"/>
                <a:sym typeface="Times New Roman"/>
              </a:rPr>
              <a:t>It is important you do this right away. Workplace disputes (or grievances) need to be filed 21 days after the incident. </a:t>
            </a:r>
            <a:endParaRPr/>
          </a:p>
          <a:p>
            <a:pPr indent="0" lvl="0" marL="0" rtl="0" algn="just">
              <a:lnSpc>
                <a:spcPct val="95000"/>
              </a:lnSpc>
              <a:spcBef>
                <a:spcPts val="1600"/>
              </a:spcBef>
              <a:spcAft>
                <a:spcPts val="0"/>
              </a:spcAft>
              <a:buSzPts val="1920"/>
              <a:buNone/>
            </a:pPr>
            <a:r>
              <a:rPr lang="en-US" sz="2400">
                <a:solidFill>
                  <a:schemeClr val="dk1"/>
                </a:solidFill>
                <a:latin typeface="Times New Roman"/>
                <a:ea typeface="Times New Roman"/>
                <a:cs typeface="Times New Roman"/>
                <a:sym typeface="Times New Roman"/>
              </a:rPr>
              <a:t>Common grievances: </a:t>
            </a:r>
            <a:endParaRPr/>
          </a:p>
          <a:p>
            <a:pPr indent="-182880" lvl="1" marL="457200" rtl="0" algn="just">
              <a:lnSpc>
                <a:spcPct val="90000"/>
              </a:lnSpc>
              <a:spcBef>
                <a:spcPts val="500"/>
              </a:spcBef>
              <a:spcAft>
                <a:spcPts val="0"/>
              </a:spcAft>
              <a:buSzPts val="2400"/>
              <a:buChar char="●"/>
            </a:pPr>
            <a:r>
              <a:rPr lang="en-US" sz="2400">
                <a:solidFill>
                  <a:schemeClr val="dk1"/>
                </a:solidFill>
                <a:latin typeface="Times New Roman"/>
                <a:ea typeface="Times New Roman"/>
                <a:cs typeface="Times New Roman"/>
                <a:sym typeface="Times New Roman"/>
              </a:rPr>
              <a:t>Overtime Hours</a:t>
            </a:r>
            <a:endParaRPr/>
          </a:p>
          <a:p>
            <a:pPr indent="-182880" lvl="1" marL="457200" rtl="0" algn="just">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Harassment and/or discrimination </a:t>
            </a:r>
            <a:endParaRPr/>
          </a:p>
          <a:p>
            <a:pPr indent="-182880" lvl="1" marL="457200" rtl="0" algn="just">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TA Appointments </a:t>
            </a:r>
            <a:endParaRPr/>
          </a:p>
          <a:p>
            <a:pPr indent="0" lvl="0" marL="0" rtl="0" algn="just">
              <a:lnSpc>
                <a:spcPct val="95000"/>
              </a:lnSpc>
              <a:spcBef>
                <a:spcPts val="1700"/>
              </a:spcBef>
              <a:spcAft>
                <a:spcPts val="0"/>
              </a:spcAft>
              <a:buSzPts val="1920"/>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9" name="Shape 199"/>
        <p:cNvGrpSpPr/>
        <p:nvPr/>
      </p:nvGrpSpPr>
      <p:grpSpPr>
        <a:xfrm>
          <a:off x="0" y="0"/>
          <a:ext cx="0" cy="0"/>
          <a:chOff x="0" y="0"/>
          <a:chExt cx="0" cy="0"/>
        </a:xfrm>
      </p:grpSpPr>
      <p:sp>
        <p:nvSpPr>
          <p:cNvPr id="200" name="Google Shape;200;p14"/>
          <p:cNvSpPr txBox="1"/>
          <p:nvPr>
            <p:ph type="title"/>
          </p:nvPr>
        </p:nvSpPr>
        <p:spPr>
          <a:xfrm>
            <a:off x="861821" y="112705"/>
            <a:ext cx="7420500" cy="147840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Additional Union Resources</a:t>
            </a:r>
            <a:endParaRPr/>
          </a:p>
        </p:txBody>
      </p:sp>
      <p:sp>
        <p:nvSpPr>
          <p:cNvPr id="201" name="Google Shape;201;p14"/>
          <p:cNvSpPr txBox="1"/>
          <p:nvPr>
            <p:ph idx="1" type="body"/>
          </p:nvPr>
        </p:nvSpPr>
        <p:spPr>
          <a:xfrm>
            <a:off x="592940" y="1590973"/>
            <a:ext cx="7498200" cy="5166300"/>
          </a:xfrm>
          <a:prstGeom prst="rect">
            <a:avLst/>
          </a:prstGeom>
          <a:noFill/>
          <a:ln>
            <a:noFill/>
          </a:ln>
        </p:spPr>
        <p:txBody>
          <a:bodyPr anchorCtr="0" anchor="t" bIns="45700" lIns="91425" spcFirstLastPara="1" rIns="91425" wrap="square" tIns="45700">
            <a:noAutofit/>
          </a:bodyPr>
          <a:lstStyle/>
          <a:p>
            <a:pPr indent="0" lvl="0" marL="0" rtl="0" algn="l">
              <a:lnSpc>
                <a:spcPct val="95000"/>
              </a:lnSpc>
              <a:spcBef>
                <a:spcPts val="0"/>
              </a:spcBef>
              <a:spcAft>
                <a:spcPts val="0"/>
              </a:spcAft>
              <a:buSzPts val="1920"/>
              <a:buNone/>
            </a:pPr>
            <a:r>
              <a:rPr lang="en-US" sz="2400">
                <a:solidFill>
                  <a:schemeClr val="dk1"/>
                </a:solidFill>
                <a:latin typeface="Times New Roman"/>
                <a:ea typeface="Times New Roman"/>
                <a:cs typeface="Times New Roman"/>
                <a:sym typeface="Times New Roman"/>
              </a:rPr>
              <a:t>Benefits </a:t>
            </a:r>
            <a:endParaRPr/>
          </a:p>
          <a:p>
            <a:pPr indent="-182880" lvl="1" marL="457200" rtl="0" algn="l">
              <a:lnSpc>
                <a:spcPct val="90000"/>
              </a:lnSpc>
              <a:spcBef>
                <a:spcPts val="500"/>
              </a:spcBef>
              <a:spcAft>
                <a:spcPts val="0"/>
              </a:spcAft>
              <a:buSzPts val="2400"/>
              <a:buChar char="●"/>
            </a:pPr>
            <a:r>
              <a:rPr lang="en-US" sz="2400">
                <a:solidFill>
                  <a:schemeClr val="dk1"/>
                </a:solidFill>
                <a:latin typeface="Times New Roman"/>
                <a:ea typeface="Times New Roman"/>
                <a:cs typeface="Times New Roman"/>
                <a:sym typeface="Times New Roman"/>
              </a:rPr>
              <a:t>Employee Assistance Plan </a:t>
            </a:r>
            <a:endParaRPr/>
          </a:p>
          <a:p>
            <a:pPr indent="-182880" lvl="1" marL="457200" rtl="0" algn="l">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Mental Health Fund </a:t>
            </a:r>
            <a:endParaRPr/>
          </a:p>
          <a:p>
            <a:pPr indent="-182880" lvl="1" marL="457200" rtl="0" algn="l">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Extended Health Plan</a:t>
            </a:r>
            <a:endParaRPr/>
          </a:p>
          <a:p>
            <a:pPr indent="0" lvl="0" marL="0" rtl="0" algn="l">
              <a:lnSpc>
                <a:spcPct val="95000"/>
              </a:lnSpc>
              <a:spcBef>
                <a:spcPts val="1700"/>
              </a:spcBef>
              <a:spcAft>
                <a:spcPts val="0"/>
              </a:spcAft>
              <a:buSzPts val="1920"/>
              <a:buNone/>
            </a:pPr>
            <a:r>
              <a:rPr lang="en-US" sz="2400">
                <a:solidFill>
                  <a:schemeClr val="dk1"/>
                </a:solidFill>
                <a:latin typeface="Times New Roman"/>
                <a:ea typeface="Times New Roman"/>
                <a:cs typeface="Times New Roman"/>
                <a:sym typeface="Times New Roman"/>
              </a:rPr>
              <a:t>Financial Assistance</a:t>
            </a:r>
            <a:endParaRPr/>
          </a:p>
          <a:p>
            <a:pPr indent="-182880" lvl="1" marL="457200" rtl="0" algn="l">
              <a:lnSpc>
                <a:spcPct val="90000"/>
              </a:lnSpc>
              <a:spcBef>
                <a:spcPts val="500"/>
              </a:spcBef>
              <a:spcAft>
                <a:spcPts val="0"/>
              </a:spcAft>
              <a:buSzPts val="2400"/>
              <a:buChar char="●"/>
            </a:pPr>
            <a:r>
              <a:rPr lang="en-US" sz="2400">
                <a:solidFill>
                  <a:schemeClr val="dk1"/>
                </a:solidFill>
                <a:latin typeface="Times New Roman"/>
                <a:ea typeface="Times New Roman"/>
                <a:cs typeface="Times New Roman"/>
                <a:sym typeface="Times New Roman"/>
              </a:rPr>
              <a:t>Food and Support Bursary </a:t>
            </a:r>
            <a:endParaRPr/>
          </a:p>
          <a:p>
            <a:pPr indent="-182880" lvl="1" marL="457200" rtl="0" algn="l">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Personal Emergency Fund</a:t>
            </a:r>
            <a:endParaRPr/>
          </a:p>
          <a:p>
            <a:pPr indent="-182880" lvl="1" marL="457200" rtl="0" algn="l">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Travel Subsidy </a:t>
            </a:r>
            <a:endParaRPr/>
          </a:p>
          <a:p>
            <a:pPr indent="-182880" lvl="1" marL="457200" rtl="0" algn="l">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Childcare Subsidy </a:t>
            </a:r>
            <a:endParaRPr/>
          </a:p>
          <a:p>
            <a:pPr indent="-182880" lvl="1" marL="457200" rtl="0" algn="l">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UHIP Assistance Fund</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6" name="Shape 206"/>
        <p:cNvGrpSpPr/>
        <p:nvPr/>
      </p:nvGrpSpPr>
      <p:grpSpPr>
        <a:xfrm>
          <a:off x="0" y="0"/>
          <a:ext cx="0" cy="0"/>
          <a:chOff x="0" y="0"/>
          <a:chExt cx="0" cy="0"/>
        </a:xfrm>
      </p:grpSpPr>
      <p:sp>
        <p:nvSpPr>
          <p:cNvPr id="207" name="Google Shape;207;p15"/>
          <p:cNvSpPr txBox="1"/>
          <p:nvPr>
            <p:ph type="title"/>
          </p:nvPr>
        </p:nvSpPr>
        <p:spPr>
          <a:xfrm>
            <a:off x="946404" y="0"/>
            <a:ext cx="7269480" cy="115824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How to get Involved </a:t>
            </a:r>
            <a:endParaRPr/>
          </a:p>
        </p:txBody>
      </p:sp>
      <p:sp>
        <p:nvSpPr>
          <p:cNvPr id="208" name="Google Shape;208;p15"/>
          <p:cNvSpPr txBox="1"/>
          <p:nvPr>
            <p:ph idx="1" type="body"/>
          </p:nvPr>
        </p:nvSpPr>
        <p:spPr>
          <a:xfrm>
            <a:off x="946404" y="1295400"/>
            <a:ext cx="6978396" cy="5257799"/>
          </a:xfrm>
          <a:prstGeom prst="rect">
            <a:avLst/>
          </a:prstGeom>
          <a:noFill/>
          <a:ln>
            <a:noFill/>
          </a:ln>
        </p:spPr>
        <p:txBody>
          <a:bodyPr anchorCtr="0" anchor="t" bIns="45700" lIns="91425" spcFirstLastPara="1" rIns="91425" wrap="square" tIns="45700">
            <a:noAutofit/>
          </a:bodyPr>
          <a:lstStyle/>
          <a:p>
            <a:pPr indent="0" lvl="0" marL="0" rtl="0" algn="l">
              <a:lnSpc>
                <a:spcPct val="95000"/>
              </a:lnSpc>
              <a:spcBef>
                <a:spcPts val="0"/>
              </a:spcBef>
              <a:spcAft>
                <a:spcPts val="0"/>
              </a:spcAft>
              <a:buSzPts val="1920"/>
              <a:buNone/>
            </a:pPr>
            <a:r>
              <a:rPr lang="en-US" sz="2400">
                <a:solidFill>
                  <a:schemeClr val="dk1"/>
                </a:solidFill>
                <a:latin typeface="Times New Roman"/>
                <a:ea typeface="Times New Roman"/>
                <a:cs typeface="Times New Roman"/>
                <a:sym typeface="Times New Roman"/>
              </a:rPr>
              <a:t>Become a </a:t>
            </a:r>
            <a:r>
              <a:rPr b="1" lang="en-US" sz="2400">
                <a:solidFill>
                  <a:schemeClr val="dk1"/>
                </a:solidFill>
                <a:latin typeface="Times New Roman"/>
                <a:ea typeface="Times New Roman"/>
                <a:cs typeface="Times New Roman"/>
                <a:sym typeface="Times New Roman"/>
              </a:rPr>
              <a:t>department steward</a:t>
            </a:r>
            <a:r>
              <a:rPr lang="en-US" sz="2400">
                <a:solidFill>
                  <a:schemeClr val="dk1"/>
                </a:solidFill>
                <a:latin typeface="Times New Roman"/>
                <a:ea typeface="Times New Roman"/>
                <a:cs typeface="Times New Roman"/>
                <a:sym typeface="Times New Roman"/>
              </a:rPr>
              <a:t>:</a:t>
            </a:r>
            <a:endParaRPr/>
          </a:p>
          <a:p>
            <a:pPr indent="-182880" lvl="1" marL="457200" rtl="0" algn="l">
              <a:lnSpc>
                <a:spcPct val="90000"/>
              </a:lnSpc>
              <a:spcBef>
                <a:spcPts val="500"/>
              </a:spcBef>
              <a:spcAft>
                <a:spcPts val="0"/>
              </a:spcAft>
              <a:buSzPts val="2400"/>
              <a:buChar char="●"/>
            </a:pPr>
            <a:r>
              <a:rPr lang="en-US" sz="2400">
                <a:solidFill>
                  <a:schemeClr val="dk1"/>
                </a:solidFill>
                <a:latin typeface="Times New Roman"/>
                <a:ea typeface="Times New Roman"/>
                <a:cs typeface="Times New Roman"/>
                <a:sym typeface="Times New Roman"/>
              </a:rPr>
              <a:t>Act as a point of contact for labour disputes</a:t>
            </a:r>
            <a:endParaRPr/>
          </a:p>
          <a:p>
            <a:pPr indent="-182880" lvl="1" marL="457200" rtl="0" algn="l">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Attend stewards meetings</a:t>
            </a:r>
            <a:endParaRPr/>
          </a:p>
          <a:p>
            <a:pPr indent="-182880" lvl="1" marL="457200" rtl="0" algn="l">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Hold educational events within your department</a:t>
            </a:r>
            <a:endParaRPr sz="2400">
              <a:solidFill>
                <a:schemeClr val="dk1"/>
              </a:solidFill>
              <a:latin typeface="Times New Roman"/>
              <a:ea typeface="Times New Roman"/>
              <a:cs typeface="Times New Roman"/>
              <a:sym typeface="Times New Roman"/>
            </a:endParaRPr>
          </a:p>
          <a:p>
            <a:pPr indent="0" lvl="0" marL="0" rtl="0" algn="l">
              <a:lnSpc>
                <a:spcPct val="95000"/>
              </a:lnSpc>
              <a:spcBef>
                <a:spcPts val="1700"/>
              </a:spcBef>
              <a:spcAft>
                <a:spcPts val="0"/>
              </a:spcAft>
              <a:buSzPts val="1920"/>
              <a:buNone/>
            </a:pPr>
            <a:r>
              <a:rPr lang="en-US" sz="2400">
                <a:solidFill>
                  <a:schemeClr val="dk1"/>
                </a:solidFill>
                <a:latin typeface="Times New Roman"/>
                <a:ea typeface="Times New Roman"/>
                <a:cs typeface="Times New Roman"/>
                <a:sym typeface="Times New Roman"/>
              </a:rPr>
              <a:t>Join a committee: </a:t>
            </a:r>
            <a:endParaRPr sz="2400">
              <a:solidFill>
                <a:schemeClr val="dk1"/>
              </a:solidFill>
              <a:latin typeface="Times New Roman"/>
              <a:ea typeface="Times New Roman"/>
              <a:cs typeface="Times New Roman"/>
              <a:sym typeface="Times New Roman"/>
            </a:endParaRPr>
          </a:p>
          <a:p>
            <a:pPr indent="-182880" lvl="1" marL="457200" rtl="0" algn="l">
              <a:lnSpc>
                <a:spcPct val="90000"/>
              </a:lnSpc>
              <a:spcBef>
                <a:spcPts val="500"/>
              </a:spcBef>
              <a:spcAft>
                <a:spcPts val="0"/>
              </a:spcAft>
              <a:buSzPts val="2400"/>
              <a:buChar char="●"/>
            </a:pPr>
            <a:r>
              <a:rPr lang="en-US" sz="2400">
                <a:solidFill>
                  <a:schemeClr val="dk1"/>
                </a:solidFill>
                <a:latin typeface="Times New Roman"/>
                <a:ea typeface="Times New Roman"/>
                <a:cs typeface="Times New Roman"/>
                <a:sym typeface="Times New Roman"/>
              </a:rPr>
              <a:t>Social Justice</a:t>
            </a:r>
            <a:endParaRPr/>
          </a:p>
          <a:p>
            <a:pPr indent="-182880" lvl="1" marL="457200" rtl="0" algn="l">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Financial Support </a:t>
            </a:r>
            <a:endParaRPr/>
          </a:p>
          <a:p>
            <a:pPr indent="-182880" lvl="1" marL="457200" rtl="0" algn="l">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Bylaws</a:t>
            </a:r>
            <a:endParaRPr sz="2400">
              <a:solidFill>
                <a:schemeClr val="dk1"/>
              </a:solidFill>
              <a:latin typeface="Times New Roman"/>
              <a:ea typeface="Times New Roman"/>
              <a:cs typeface="Times New Roman"/>
              <a:sym typeface="Times New Roman"/>
            </a:endParaRPr>
          </a:p>
          <a:p>
            <a:pPr indent="-182880" lvl="1" marL="457200" rtl="0" algn="l">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Women’s </a:t>
            </a:r>
            <a:endParaRPr sz="2400">
              <a:solidFill>
                <a:schemeClr val="dk1"/>
              </a:solidFill>
              <a:latin typeface="Times New Roman"/>
              <a:ea typeface="Times New Roman"/>
              <a:cs typeface="Times New Roman"/>
              <a:sym typeface="Times New Roman"/>
            </a:endParaRPr>
          </a:p>
          <a:p>
            <a:pPr indent="0" lvl="0" marL="0" rtl="0" algn="l">
              <a:lnSpc>
                <a:spcPct val="95000"/>
              </a:lnSpc>
              <a:spcBef>
                <a:spcPts val="1700"/>
              </a:spcBef>
              <a:spcAft>
                <a:spcPts val="0"/>
              </a:spcAft>
              <a:buSzPts val="1920"/>
              <a:buNone/>
            </a:pPr>
            <a:r>
              <a:rPr lang="en-US" sz="2400">
                <a:solidFill>
                  <a:schemeClr val="dk1"/>
                </a:solidFill>
                <a:latin typeface="Times New Roman"/>
                <a:ea typeface="Times New Roman"/>
                <a:cs typeface="Times New Roman"/>
                <a:sym typeface="Times New Roman"/>
              </a:rPr>
              <a:t>Come out to stewards meetings, general meetings, and solidarity events</a:t>
            </a:r>
            <a:endParaRPr/>
          </a:p>
          <a:p>
            <a:pPr indent="0" lvl="0" marL="0" rtl="0" algn="l">
              <a:lnSpc>
                <a:spcPct val="95000"/>
              </a:lnSpc>
              <a:spcBef>
                <a:spcPts val="1600"/>
              </a:spcBef>
              <a:spcAft>
                <a:spcPts val="0"/>
              </a:spcAft>
              <a:buSzPts val="1920"/>
              <a:buNone/>
            </a:pPr>
            <a:r>
              <a:rPr lang="en-US" sz="2400">
                <a:solidFill>
                  <a:schemeClr val="dk1"/>
                </a:solidFill>
                <a:latin typeface="Times New Roman"/>
                <a:ea typeface="Times New Roman"/>
                <a:cs typeface="Times New Roman"/>
                <a:sym typeface="Times New Roman"/>
              </a:rPr>
              <a:t>Stay informed and exercise your rights!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2" name="Shape 212"/>
        <p:cNvGrpSpPr/>
        <p:nvPr/>
      </p:nvGrpSpPr>
      <p:grpSpPr>
        <a:xfrm>
          <a:off x="0" y="0"/>
          <a:ext cx="0" cy="0"/>
          <a:chOff x="0" y="0"/>
          <a:chExt cx="0" cy="0"/>
        </a:xfrm>
      </p:grpSpPr>
      <p:sp>
        <p:nvSpPr>
          <p:cNvPr id="213" name="Google Shape;213;p16"/>
          <p:cNvSpPr txBox="1"/>
          <p:nvPr>
            <p:ph type="title"/>
          </p:nvPr>
        </p:nvSpPr>
        <p:spPr>
          <a:xfrm>
            <a:off x="946404" y="152402"/>
            <a:ext cx="7269480" cy="1047843"/>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Contact and Follow us </a:t>
            </a:r>
            <a:endParaRPr/>
          </a:p>
        </p:txBody>
      </p:sp>
      <p:sp>
        <p:nvSpPr>
          <p:cNvPr id="214" name="Google Shape;214;p16"/>
          <p:cNvSpPr txBox="1"/>
          <p:nvPr>
            <p:ph idx="1" type="body"/>
          </p:nvPr>
        </p:nvSpPr>
        <p:spPr>
          <a:xfrm>
            <a:off x="946404" y="1386841"/>
            <a:ext cx="6246876" cy="5471159"/>
          </a:xfrm>
          <a:prstGeom prst="rect">
            <a:avLst/>
          </a:prstGeom>
          <a:noFill/>
          <a:ln>
            <a:noFill/>
          </a:ln>
        </p:spPr>
        <p:txBody>
          <a:bodyPr anchorCtr="0" anchor="t" bIns="45700" lIns="91425" spcFirstLastPara="1" rIns="91425" wrap="square" tIns="45700">
            <a:noAutofit/>
          </a:bodyPr>
          <a:lstStyle/>
          <a:p>
            <a:pPr indent="0" lvl="0" marL="0" rtl="0" algn="l">
              <a:lnSpc>
                <a:spcPct val="95000"/>
              </a:lnSpc>
              <a:spcBef>
                <a:spcPts val="0"/>
              </a:spcBef>
              <a:spcAft>
                <a:spcPts val="0"/>
              </a:spcAft>
              <a:buSzPts val="2240"/>
              <a:buNone/>
            </a:pPr>
            <a:r>
              <a:rPr b="1" lang="en-US" sz="2800">
                <a:solidFill>
                  <a:schemeClr val="dk1"/>
                </a:solidFill>
                <a:latin typeface="Times New Roman"/>
                <a:ea typeface="Times New Roman"/>
                <a:cs typeface="Times New Roman"/>
                <a:sym typeface="Times New Roman"/>
              </a:rPr>
              <a:t>Website:</a:t>
            </a:r>
            <a:r>
              <a:rPr lang="en-US" sz="2800">
                <a:solidFill>
                  <a:schemeClr val="dk1"/>
                </a:solidFill>
                <a:latin typeface="Times New Roman"/>
                <a:ea typeface="Times New Roman"/>
                <a:cs typeface="Times New Roman"/>
                <a:sym typeface="Times New Roman"/>
              </a:rPr>
              <a:t> </a:t>
            </a:r>
            <a:r>
              <a:rPr lang="en-US" sz="2800" u="sng">
                <a:solidFill>
                  <a:schemeClr val="dk1"/>
                </a:solidFill>
                <a:latin typeface="Times New Roman"/>
                <a:ea typeface="Times New Roman"/>
                <a:cs typeface="Times New Roman"/>
                <a:sym typeface="Times New Roman"/>
                <a:hlinkClick r:id="rId3"/>
              </a:rPr>
              <a:t>http://www.psac610.ca</a:t>
            </a:r>
            <a:endParaRPr sz="2800">
              <a:solidFill>
                <a:schemeClr val="dk1"/>
              </a:solidFill>
              <a:latin typeface="Times New Roman"/>
              <a:ea typeface="Times New Roman"/>
              <a:cs typeface="Times New Roman"/>
              <a:sym typeface="Times New Roman"/>
            </a:endParaRPr>
          </a:p>
          <a:p>
            <a:pPr indent="0" lvl="0" marL="0" rtl="0" algn="l">
              <a:lnSpc>
                <a:spcPct val="95000"/>
              </a:lnSpc>
              <a:spcBef>
                <a:spcPts val="1600"/>
              </a:spcBef>
              <a:spcAft>
                <a:spcPts val="0"/>
              </a:spcAft>
              <a:buSzPts val="2240"/>
              <a:buNone/>
            </a:pPr>
            <a:r>
              <a:rPr b="1" lang="en-US" sz="2800">
                <a:solidFill>
                  <a:schemeClr val="dk1"/>
                </a:solidFill>
                <a:latin typeface="Times New Roman"/>
                <a:ea typeface="Times New Roman"/>
                <a:cs typeface="Times New Roman"/>
                <a:sym typeface="Times New Roman"/>
              </a:rPr>
              <a:t>Email: </a:t>
            </a:r>
            <a:r>
              <a:rPr lang="en-US" sz="2800">
                <a:solidFill>
                  <a:schemeClr val="dk1"/>
                </a:solidFill>
                <a:latin typeface="Times New Roman"/>
                <a:ea typeface="Times New Roman"/>
                <a:cs typeface="Times New Roman"/>
                <a:sym typeface="Times New Roman"/>
              </a:rPr>
              <a:t>staffpsac610@gmail.com</a:t>
            </a:r>
            <a:endParaRPr/>
          </a:p>
          <a:p>
            <a:pPr indent="0" lvl="0" marL="0" rtl="0" algn="l">
              <a:lnSpc>
                <a:spcPct val="95000"/>
              </a:lnSpc>
              <a:spcBef>
                <a:spcPts val="1600"/>
              </a:spcBef>
              <a:spcAft>
                <a:spcPts val="0"/>
              </a:spcAft>
              <a:buSzPts val="2240"/>
              <a:buNone/>
            </a:pPr>
            <a:r>
              <a:rPr b="1" lang="en-US" sz="2800">
                <a:solidFill>
                  <a:schemeClr val="dk1"/>
                </a:solidFill>
                <a:latin typeface="Times New Roman"/>
                <a:ea typeface="Times New Roman"/>
                <a:cs typeface="Times New Roman"/>
                <a:sym typeface="Times New Roman"/>
              </a:rPr>
              <a:t>Phone: </a:t>
            </a:r>
            <a:r>
              <a:rPr lang="en-US" sz="2800">
                <a:solidFill>
                  <a:schemeClr val="dk1"/>
                </a:solidFill>
                <a:latin typeface="Times New Roman"/>
                <a:ea typeface="Times New Roman"/>
                <a:cs typeface="Times New Roman"/>
                <a:sym typeface="Times New Roman"/>
              </a:rPr>
              <a:t>519.661.4137 </a:t>
            </a:r>
            <a:endParaRPr/>
          </a:p>
          <a:p>
            <a:pPr indent="0" lvl="0" marL="0" rtl="0" algn="l">
              <a:lnSpc>
                <a:spcPct val="95000"/>
              </a:lnSpc>
              <a:spcBef>
                <a:spcPts val="1600"/>
              </a:spcBef>
              <a:spcAft>
                <a:spcPts val="0"/>
              </a:spcAft>
              <a:buSzPts val="2240"/>
              <a:buNone/>
            </a:pPr>
            <a:r>
              <a:rPr b="1" lang="en-US" sz="2800">
                <a:solidFill>
                  <a:schemeClr val="dk1"/>
                </a:solidFill>
                <a:latin typeface="Times New Roman"/>
                <a:ea typeface="Times New Roman"/>
                <a:cs typeface="Times New Roman"/>
                <a:sym typeface="Times New Roman"/>
              </a:rPr>
              <a:t>In-person: </a:t>
            </a:r>
            <a:r>
              <a:rPr lang="en-US" sz="2800">
                <a:solidFill>
                  <a:schemeClr val="dk1"/>
                </a:solidFill>
                <a:latin typeface="Times New Roman"/>
                <a:ea typeface="Times New Roman"/>
                <a:cs typeface="Times New Roman"/>
                <a:sym typeface="Times New Roman"/>
              </a:rPr>
              <a:t>Somerville House 1313, Office Hours Mon-Fri 9am – 2pm</a:t>
            </a:r>
            <a:endParaRPr/>
          </a:p>
          <a:p>
            <a:pPr indent="0" lvl="0" marL="0" rtl="0" algn="l">
              <a:lnSpc>
                <a:spcPct val="95000"/>
              </a:lnSpc>
              <a:spcBef>
                <a:spcPts val="1600"/>
              </a:spcBef>
              <a:spcAft>
                <a:spcPts val="0"/>
              </a:spcAft>
              <a:buSzPts val="2240"/>
              <a:buNone/>
            </a:pPr>
            <a:r>
              <a:rPr b="1" lang="en-US" sz="2800">
                <a:solidFill>
                  <a:schemeClr val="dk1"/>
                </a:solidFill>
                <a:latin typeface="Times New Roman"/>
                <a:ea typeface="Times New Roman"/>
                <a:cs typeface="Times New Roman"/>
                <a:sym typeface="Times New Roman"/>
              </a:rPr>
              <a:t>Follow us: </a:t>
            </a:r>
            <a:r>
              <a:rPr lang="en-US" sz="2800">
                <a:solidFill>
                  <a:schemeClr val="dk1"/>
                </a:solidFill>
                <a:latin typeface="Times New Roman"/>
                <a:ea typeface="Times New Roman"/>
                <a:cs typeface="Times New Roman"/>
                <a:sym typeface="Times New Roman"/>
              </a:rPr>
              <a:t>@PSAC610 on Facebook and Twitter</a:t>
            </a: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8" name="Shape 218"/>
        <p:cNvGrpSpPr/>
        <p:nvPr/>
      </p:nvGrpSpPr>
      <p:grpSpPr>
        <a:xfrm>
          <a:off x="0" y="0"/>
          <a:ext cx="0" cy="0"/>
          <a:chOff x="0" y="0"/>
          <a:chExt cx="0" cy="0"/>
        </a:xfrm>
      </p:grpSpPr>
      <p:sp>
        <p:nvSpPr>
          <p:cNvPr id="219" name="Google Shape;219;p17"/>
          <p:cNvSpPr txBox="1"/>
          <p:nvPr>
            <p:ph type="title"/>
          </p:nvPr>
        </p:nvSpPr>
        <p:spPr>
          <a:xfrm>
            <a:off x="1569720" y="2803686"/>
            <a:ext cx="5806440" cy="1047843"/>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accent1"/>
              </a:buClr>
              <a:buSzPts val="7200"/>
              <a:buFont typeface="Century Schoolbook"/>
              <a:buNone/>
            </a:pPr>
            <a:r>
              <a:rPr lang="en-US" sz="7200"/>
              <a:t>Questions?</a:t>
            </a:r>
            <a:endParaRPr sz="7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2"/>
          <p:cNvSpPr txBox="1"/>
          <p:nvPr>
            <p:ph type="title"/>
          </p:nvPr>
        </p:nvSpPr>
        <p:spPr>
          <a:xfrm>
            <a:off x="806400" y="-45850"/>
            <a:ext cx="7531200" cy="1249800"/>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accent1"/>
              </a:buClr>
              <a:buSzPts val="4000"/>
              <a:buFont typeface="Century Schoolbook"/>
              <a:buNone/>
            </a:pPr>
            <a:r>
              <a:rPr lang="en-US"/>
              <a:t>Frequently Asked Questions</a:t>
            </a:r>
            <a:endParaRPr/>
          </a:p>
        </p:txBody>
      </p:sp>
      <p:sp>
        <p:nvSpPr>
          <p:cNvPr id="123" name="Google Shape;123;p2"/>
          <p:cNvSpPr txBox="1"/>
          <p:nvPr>
            <p:ph idx="1" type="body"/>
          </p:nvPr>
        </p:nvSpPr>
        <p:spPr>
          <a:xfrm>
            <a:off x="794002" y="1203960"/>
            <a:ext cx="6978398" cy="5042413"/>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SzPts val="1920"/>
              <a:buNone/>
            </a:pPr>
            <a:r>
              <a:rPr b="1" lang="en-US" sz="2400">
                <a:solidFill>
                  <a:schemeClr val="dk1"/>
                </a:solidFill>
                <a:latin typeface="Times New Roman"/>
                <a:ea typeface="Times New Roman"/>
                <a:cs typeface="Times New Roman"/>
                <a:sym typeface="Times New Roman"/>
              </a:rPr>
              <a:t>What is a union? </a:t>
            </a:r>
            <a:endParaRPr/>
          </a:p>
          <a:p>
            <a:pPr indent="-182879" lvl="2" marL="731520" rtl="0" algn="just">
              <a:lnSpc>
                <a:spcPct val="100000"/>
              </a:lnSpc>
              <a:spcBef>
                <a:spcPts val="500"/>
              </a:spcBef>
              <a:spcAft>
                <a:spcPts val="0"/>
              </a:spcAft>
              <a:buSzPts val="2400"/>
              <a:buFont typeface="Arial"/>
              <a:buChar char="•"/>
            </a:pPr>
            <a:r>
              <a:rPr lang="en-US" sz="2400">
                <a:solidFill>
                  <a:schemeClr val="dk1"/>
                </a:solidFill>
                <a:latin typeface="Times New Roman"/>
                <a:ea typeface="Times New Roman"/>
                <a:cs typeface="Times New Roman"/>
                <a:sym typeface="Times New Roman"/>
              </a:rPr>
              <a:t>A union is an organized group of workers who come together with the employer to make decisions about the conditions of their work.</a:t>
            </a:r>
            <a:endParaRPr/>
          </a:p>
          <a:p>
            <a:pPr indent="-182879" lvl="2" marL="731520" rtl="0" algn="just">
              <a:lnSpc>
                <a:spcPct val="100000"/>
              </a:lnSpc>
              <a:spcBef>
                <a:spcPts val="600"/>
              </a:spcBef>
              <a:spcAft>
                <a:spcPts val="0"/>
              </a:spcAft>
              <a:buSzPts val="2400"/>
              <a:buFont typeface="Arial"/>
              <a:buChar char="•"/>
            </a:pPr>
            <a:r>
              <a:rPr lang="en-US" sz="2400">
                <a:solidFill>
                  <a:schemeClr val="dk1"/>
                </a:solidFill>
                <a:latin typeface="Times New Roman"/>
                <a:ea typeface="Times New Roman"/>
                <a:cs typeface="Times New Roman"/>
                <a:sym typeface="Times New Roman"/>
              </a:rPr>
              <a:t>Unionizing means improving quality of work on several levels. It protects the economic and social interests of workers.</a:t>
            </a:r>
            <a:endParaRPr/>
          </a:p>
          <a:p>
            <a:pPr indent="0" lvl="0" marL="0" rtl="0" algn="just">
              <a:lnSpc>
                <a:spcPct val="100000"/>
              </a:lnSpc>
              <a:spcBef>
                <a:spcPts val="1700"/>
              </a:spcBef>
              <a:spcAft>
                <a:spcPts val="0"/>
              </a:spcAft>
              <a:buSzPts val="1920"/>
              <a:buNone/>
            </a:pPr>
            <a:r>
              <a:rPr b="1" lang="en-US" sz="2400">
                <a:solidFill>
                  <a:schemeClr val="dk1"/>
                </a:solidFill>
                <a:latin typeface="Times New Roman"/>
                <a:ea typeface="Times New Roman"/>
                <a:cs typeface="Times New Roman"/>
                <a:sym typeface="Times New Roman"/>
              </a:rPr>
              <a:t>What do unions do?</a:t>
            </a:r>
            <a:endParaRPr/>
          </a:p>
          <a:p>
            <a:pPr indent="-182880" lvl="1" marL="457200" rtl="0" algn="just">
              <a:lnSpc>
                <a:spcPct val="100000"/>
              </a:lnSpc>
              <a:spcBef>
                <a:spcPts val="500"/>
              </a:spcBef>
              <a:spcAft>
                <a:spcPts val="0"/>
              </a:spcAft>
              <a:buSzPts val="2400"/>
              <a:buChar char="●"/>
            </a:pPr>
            <a:r>
              <a:rPr lang="en-US" sz="2400">
                <a:solidFill>
                  <a:schemeClr val="dk1"/>
                </a:solidFill>
                <a:latin typeface="Times New Roman"/>
                <a:ea typeface="Times New Roman"/>
                <a:cs typeface="Times New Roman"/>
                <a:sym typeface="Times New Roman"/>
              </a:rPr>
              <a:t> Unions organize, represent, and negotiate better working conditions for employees within a workplace. </a:t>
            </a:r>
            <a:endParaRPr/>
          </a:p>
          <a:p>
            <a:pPr indent="-182880" lvl="1" marL="457200" rtl="0" algn="just">
              <a:lnSpc>
                <a:spcPct val="10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Unions also help fight for improved working conditions within the surrounding society.  </a:t>
            </a:r>
            <a:endParaRPr/>
          </a:p>
          <a:p>
            <a:pPr indent="-43180" lvl="1" marL="457200" rtl="0" algn="just">
              <a:lnSpc>
                <a:spcPct val="100000"/>
              </a:lnSpc>
              <a:spcBef>
                <a:spcPts val="600"/>
              </a:spcBef>
              <a:spcAft>
                <a:spcPts val="0"/>
              </a:spcAft>
              <a:buSzPts val="2200"/>
              <a:buNone/>
            </a:pPr>
            <a:r>
              <a:t/>
            </a:r>
            <a:endParaRPr b="1" sz="2200">
              <a:solidFill>
                <a:schemeClr val="dk1"/>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3"/>
          <p:cNvSpPr txBox="1"/>
          <p:nvPr>
            <p:ph type="title"/>
          </p:nvPr>
        </p:nvSpPr>
        <p:spPr>
          <a:xfrm>
            <a:off x="839724" y="0"/>
            <a:ext cx="7466076" cy="1325562"/>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Frequently Asked Questions</a:t>
            </a:r>
            <a:endParaRPr/>
          </a:p>
        </p:txBody>
      </p:sp>
      <p:sp>
        <p:nvSpPr>
          <p:cNvPr id="129" name="Google Shape;129;p3"/>
          <p:cNvSpPr txBox="1"/>
          <p:nvPr>
            <p:ph idx="1" type="body"/>
          </p:nvPr>
        </p:nvSpPr>
        <p:spPr>
          <a:xfrm>
            <a:off x="839724" y="1569723"/>
            <a:ext cx="7024116" cy="4648197"/>
          </a:xfrm>
          <a:prstGeom prst="rect">
            <a:avLst/>
          </a:prstGeom>
          <a:noFill/>
          <a:ln>
            <a:noFill/>
          </a:ln>
        </p:spPr>
        <p:txBody>
          <a:bodyPr anchorCtr="0" anchor="t" bIns="45700" lIns="91425" spcFirstLastPara="1" rIns="91425" wrap="square" tIns="45700">
            <a:normAutofit/>
          </a:bodyPr>
          <a:lstStyle/>
          <a:p>
            <a:pPr indent="0" lvl="0" marL="0" rtl="0" algn="just">
              <a:lnSpc>
                <a:spcPct val="100000"/>
              </a:lnSpc>
              <a:spcBef>
                <a:spcPts val="0"/>
              </a:spcBef>
              <a:spcAft>
                <a:spcPts val="0"/>
              </a:spcAft>
              <a:buSzPts val="1920"/>
              <a:buNone/>
            </a:pPr>
            <a:r>
              <a:rPr b="1" lang="en-US" sz="2400">
                <a:solidFill>
                  <a:schemeClr val="dk1"/>
                </a:solidFill>
                <a:latin typeface="Times New Roman"/>
                <a:ea typeface="Times New Roman"/>
                <a:cs typeface="Times New Roman"/>
                <a:sym typeface="Times New Roman"/>
              </a:rPr>
              <a:t>What is a collective agreement? </a:t>
            </a:r>
            <a:endParaRPr/>
          </a:p>
          <a:p>
            <a:pPr indent="-182879" lvl="2" marL="731520" rtl="0" algn="just">
              <a:lnSpc>
                <a:spcPct val="100000"/>
              </a:lnSpc>
              <a:spcBef>
                <a:spcPts val="500"/>
              </a:spcBef>
              <a:spcAft>
                <a:spcPts val="0"/>
              </a:spcAft>
              <a:buSzPts val="2400"/>
              <a:buChar char="●"/>
            </a:pPr>
            <a:r>
              <a:rPr lang="en-US" sz="2400">
                <a:solidFill>
                  <a:schemeClr val="dk1"/>
                </a:solidFill>
                <a:latin typeface="Times New Roman"/>
                <a:ea typeface="Times New Roman"/>
                <a:cs typeface="Times New Roman"/>
                <a:sym typeface="Times New Roman"/>
              </a:rPr>
              <a:t>A legal agreement between the members of a union and an employer that is negotiated every three years. </a:t>
            </a:r>
            <a:endParaRPr/>
          </a:p>
          <a:p>
            <a:pPr indent="-182879" lvl="2" marL="731520" rtl="0" algn="just">
              <a:lnSpc>
                <a:spcPct val="10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Outlines worker and employers rights, such as like wages, hours of work, benefits, harassment and bullying procedures, and more. </a:t>
            </a:r>
            <a:endParaRPr sz="2400">
              <a:solidFill>
                <a:schemeClr val="dk1"/>
              </a:solidFill>
              <a:latin typeface="Times New Roman"/>
              <a:ea typeface="Times New Roman"/>
              <a:cs typeface="Times New Roman"/>
              <a:sym typeface="Times New Roman"/>
            </a:endParaRPr>
          </a:p>
          <a:p>
            <a:pPr indent="-182879" lvl="2" marL="731520" rtl="0" algn="just">
              <a:lnSpc>
                <a:spcPct val="10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In this contract, it outlines the rights and responsibilities of Graduate Teaching Assistants (GTAs) as well as the employer, Western University. </a:t>
            </a:r>
            <a:endParaRPr/>
          </a:p>
          <a:p>
            <a:pPr indent="-30479" lvl="2" marL="731520" rtl="0" algn="just">
              <a:lnSpc>
                <a:spcPct val="100000"/>
              </a:lnSpc>
              <a:spcBef>
                <a:spcPts val="600"/>
              </a:spcBef>
              <a:spcAft>
                <a:spcPts val="0"/>
              </a:spcAft>
              <a:buSzPts val="2400"/>
              <a:buNone/>
            </a:pPr>
            <a:r>
              <a:t/>
            </a:r>
            <a:endParaRPr sz="2400">
              <a:solidFill>
                <a:schemeClr val="dk1"/>
              </a:solidFill>
              <a:latin typeface="Times New Roman"/>
              <a:ea typeface="Times New Roman"/>
              <a:cs typeface="Times New Roman"/>
              <a:sym typeface="Times New Roman"/>
            </a:endParaRPr>
          </a:p>
          <a:p>
            <a:pPr indent="-60959" lvl="0" marL="182880" rtl="0" algn="l">
              <a:lnSpc>
                <a:spcPct val="95000"/>
              </a:lnSpc>
              <a:spcBef>
                <a:spcPts val="1700"/>
              </a:spcBef>
              <a:spcAft>
                <a:spcPts val="0"/>
              </a:spcAft>
              <a:buSzPts val="1920"/>
              <a:buNone/>
            </a:pPr>
            <a:r>
              <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4"/>
          <p:cNvSpPr txBox="1"/>
          <p:nvPr>
            <p:ph type="title"/>
          </p:nvPr>
        </p:nvSpPr>
        <p:spPr>
          <a:xfrm>
            <a:off x="824484" y="0"/>
            <a:ext cx="7572756" cy="134112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Frequently Asked Questions</a:t>
            </a:r>
            <a:endParaRPr/>
          </a:p>
        </p:txBody>
      </p:sp>
      <p:sp>
        <p:nvSpPr>
          <p:cNvPr id="135" name="Google Shape;135;p4"/>
          <p:cNvSpPr txBox="1"/>
          <p:nvPr>
            <p:ph idx="1" type="body"/>
          </p:nvPr>
        </p:nvSpPr>
        <p:spPr>
          <a:xfrm>
            <a:off x="824484" y="1638780"/>
            <a:ext cx="6978390" cy="5341140"/>
          </a:xfrm>
          <a:prstGeom prst="rect">
            <a:avLst/>
          </a:prstGeom>
          <a:noFill/>
          <a:ln>
            <a:noFill/>
          </a:ln>
        </p:spPr>
        <p:txBody>
          <a:bodyPr anchorCtr="0" anchor="t" bIns="45700" lIns="91425" spcFirstLastPara="1" rIns="91425" wrap="square" tIns="45700">
            <a:noAutofit/>
          </a:bodyPr>
          <a:lstStyle/>
          <a:p>
            <a:pPr indent="0" lvl="0" marL="0" rtl="0" algn="just">
              <a:lnSpc>
                <a:spcPct val="95000"/>
              </a:lnSpc>
              <a:spcBef>
                <a:spcPts val="0"/>
              </a:spcBef>
              <a:spcAft>
                <a:spcPts val="0"/>
              </a:spcAft>
              <a:buSzPts val="1920"/>
              <a:buNone/>
            </a:pPr>
            <a:r>
              <a:rPr b="1" lang="en-US" sz="2400">
                <a:solidFill>
                  <a:schemeClr val="dk1"/>
                </a:solidFill>
                <a:latin typeface="Times New Roman"/>
                <a:ea typeface="Times New Roman"/>
                <a:cs typeface="Times New Roman"/>
                <a:sym typeface="Times New Roman"/>
              </a:rPr>
              <a:t>What is a departmental steward? What do they do?</a:t>
            </a:r>
            <a:endParaRPr/>
          </a:p>
          <a:p>
            <a:pPr indent="-182880" lvl="1" marL="457200" rtl="0" algn="just">
              <a:lnSpc>
                <a:spcPct val="90000"/>
              </a:lnSpc>
              <a:spcBef>
                <a:spcPts val="500"/>
              </a:spcBef>
              <a:spcAft>
                <a:spcPts val="0"/>
              </a:spcAft>
              <a:buSzPts val="2400"/>
              <a:buChar char="●"/>
            </a:pPr>
            <a:r>
              <a:rPr lang="en-US" sz="2400">
                <a:solidFill>
                  <a:schemeClr val="dk1"/>
                </a:solidFill>
                <a:latin typeface="Times New Roman"/>
                <a:ea typeface="Times New Roman"/>
                <a:cs typeface="Times New Roman"/>
                <a:sym typeface="Times New Roman"/>
              </a:rPr>
              <a:t>A steward is your first contact if you need help with anything related to your working conditions or collective agreement. </a:t>
            </a:r>
            <a:endParaRPr/>
          </a:p>
          <a:p>
            <a:pPr indent="-182880" lvl="1" marL="457200" rtl="0" algn="just">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Stewards also file grievances and represent union members with management. </a:t>
            </a:r>
            <a:endParaRPr/>
          </a:p>
          <a:p>
            <a:pPr indent="-182880" lvl="1" marL="457200" rtl="0" algn="just">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They also act as a line of communication from your union – they generally bring the latest news about upcoming education opportunities, bargaining news, and information from your Local.</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5"/>
          <p:cNvSpPr txBox="1"/>
          <p:nvPr>
            <p:ph type="title"/>
          </p:nvPr>
        </p:nvSpPr>
        <p:spPr>
          <a:xfrm>
            <a:off x="763530" y="0"/>
            <a:ext cx="7481310" cy="135636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Frequently Asked Questions</a:t>
            </a:r>
            <a:endParaRPr/>
          </a:p>
        </p:txBody>
      </p:sp>
      <p:sp>
        <p:nvSpPr>
          <p:cNvPr id="141" name="Google Shape;141;p5"/>
          <p:cNvSpPr txBox="1"/>
          <p:nvPr>
            <p:ph idx="1" type="body"/>
          </p:nvPr>
        </p:nvSpPr>
        <p:spPr>
          <a:xfrm>
            <a:off x="763530" y="1650024"/>
            <a:ext cx="7313669" cy="4918416"/>
          </a:xfrm>
          <a:prstGeom prst="rect">
            <a:avLst/>
          </a:prstGeom>
          <a:noFill/>
          <a:ln>
            <a:noFill/>
          </a:ln>
        </p:spPr>
        <p:txBody>
          <a:bodyPr anchorCtr="0" anchor="t" bIns="45700" lIns="91425" spcFirstLastPara="1" rIns="91425" wrap="square" tIns="45700">
            <a:noAutofit/>
          </a:bodyPr>
          <a:lstStyle/>
          <a:p>
            <a:pPr indent="0" lvl="0" marL="0" rtl="0" algn="just">
              <a:lnSpc>
                <a:spcPct val="95000"/>
              </a:lnSpc>
              <a:spcBef>
                <a:spcPts val="0"/>
              </a:spcBef>
              <a:spcAft>
                <a:spcPts val="0"/>
              </a:spcAft>
              <a:buSzPts val="1920"/>
              <a:buNone/>
            </a:pPr>
            <a:r>
              <a:rPr b="1" lang="en-US" sz="2400">
                <a:solidFill>
                  <a:schemeClr val="dk1"/>
                </a:solidFill>
                <a:latin typeface="Times New Roman"/>
                <a:ea typeface="Times New Roman"/>
                <a:cs typeface="Times New Roman"/>
                <a:sym typeface="Times New Roman"/>
              </a:rPr>
              <a:t>What is a grievance? If I file one, what happens ? </a:t>
            </a:r>
            <a:endParaRPr/>
          </a:p>
          <a:p>
            <a:pPr indent="-182880" lvl="1" marL="457200" rtl="0" algn="just">
              <a:lnSpc>
                <a:spcPct val="90000"/>
              </a:lnSpc>
              <a:spcBef>
                <a:spcPts val="500"/>
              </a:spcBef>
              <a:spcAft>
                <a:spcPts val="0"/>
              </a:spcAft>
              <a:buSzPts val="2400"/>
              <a:buChar char="●"/>
            </a:pPr>
            <a:r>
              <a:rPr lang="en-US" sz="2400">
                <a:solidFill>
                  <a:schemeClr val="dk1"/>
                </a:solidFill>
                <a:latin typeface="Times New Roman"/>
                <a:ea typeface="Times New Roman"/>
                <a:cs typeface="Times New Roman"/>
                <a:sym typeface="Times New Roman"/>
              </a:rPr>
              <a:t>A grievance is any work-related dispute involving the interpretation, application, administration or violation of the Collective Agreement.</a:t>
            </a:r>
            <a:endParaRPr/>
          </a:p>
          <a:p>
            <a:pPr indent="-182880" lvl="1" marL="457200" rtl="0" algn="just">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Grievances can also be filled if they violate any federal or provincial laws, such as the Ontario Labour Relations Act</a:t>
            </a:r>
            <a:endParaRPr/>
          </a:p>
          <a:p>
            <a:pPr indent="-182880" lvl="1" marL="457200" rtl="0" algn="just">
              <a:lnSpc>
                <a:spcPct val="90000"/>
              </a:lnSpc>
              <a:spcBef>
                <a:spcPts val="600"/>
              </a:spcBef>
              <a:spcAft>
                <a:spcPts val="0"/>
              </a:spcAft>
              <a:buSzPts val="2400"/>
              <a:buChar char="●"/>
            </a:pPr>
            <a:r>
              <a:rPr lang="en-US" sz="2400">
                <a:solidFill>
                  <a:schemeClr val="dk1"/>
                </a:solidFill>
                <a:latin typeface="Times New Roman"/>
                <a:ea typeface="Times New Roman"/>
                <a:cs typeface="Times New Roman"/>
                <a:sym typeface="Times New Roman"/>
              </a:rPr>
              <a:t>It is your right to file a grievance. By the Ontario Labour Relations Act, you cannot be disciplined for filing a grievance.</a:t>
            </a:r>
            <a:endParaRPr b="1" sz="2400">
              <a:solidFill>
                <a:schemeClr val="dk1"/>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6"/>
          <p:cNvSpPr txBox="1"/>
          <p:nvPr>
            <p:ph type="title"/>
          </p:nvPr>
        </p:nvSpPr>
        <p:spPr>
          <a:xfrm>
            <a:off x="839728" y="233618"/>
            <a:ext cx="7435591" cy="1047843"/>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accent1"/>
              </a:buClr>
              <a:buSzPts val="4000"/>
              <a:buFont typeface="Century Schoolbook"/>
              <a:buNone/>
            </a:pPr>
            <a:r>
              <a:rPr lang="en-US"/>
              <a:t>Frequently Asked Questions</a:t>
            </a:r>
            <a:endParaRPr/>
          </a:p>
        </p:txBody>
      </p:sp>
      <p:sp>
        <p:nvSpPr>
          <p:cNvPr id="147" name="Google Shape;147;p6"/>
          <p:cNvSpPr txBox="1"/>
          <p:nvPr>
            <p:ph idx="1" type="body"/>
          </p:nvPr>
        </p:nvSpPr>
        <p:spPr>
          <a:xfrm>
            <a:off x="946409" y="1403381"/>
            <a:ext cx="6640801" cy="3891653"/>
          </a:xfrm>
          <a:prstGeom prst="rect">
            <a:avLst/>
          </a:prstGeom>
          <a:noFill/>
          <a:ln>
            <a:noFill/>
          </a:ln>
        </p:spPr>
        <p:txBody>
          <a:bodyPr anchorCtr="0" anchor="t" bIns="45700" lIns="91425" spcFirstLastPara="1" rIns="91425" wrap="square" tIns="45700">
            <a:noAutofit/>
          </a:bodyPr>
          <a:lstStyle/>
          <a:p>
            <a:pPr indent="0" lvl="0" marL="0" rtl="0" algn="just">
              <a:lnSpc>
                <a:spcPct val="95000"/>
              </a:lnSpc>
              <a:spcBef>
                <a:spcPts val="0"/>
              </a:spcBef>
              <a:spcAft>
                <a:spcPts val="0"/>
              </a:spcAft>
              <a:buSzPts val="2080"/>
              <a:buNone/>
            </a:pPr>
            <a:r>
              <a:rPr b="1" lang="en-US" sz="2600">
                <a:solidFill>
                  <a:schemeClr val="dk1"/>
                </a:solidFill>
                <a:latin typeface="Times New Roman"/>
                <a:ea typeface="Times New Roman"/>
                <a:cs typeface="Times New Roman"/>
                <a:sym typeface="Times New Roman"/>
              </a:rPr>
              <a:t>What are my union dues? </a:t>
            </a:r>
            <a:endParaRPr/>
          </a:p>
          <a:p>
            <a:pPr indent="-182880" lvl="1" marL="457200" rtl="0" algn="just">
              <a:lnSpc>
                <a:spcPct val="90000"/>
              </a:lnSpc>
              <a:spcBef>
                <a:spcPts val="500"/>
              </a:spcBef>
              <a:spcAft>
                <a:spcPts val="0"/>
              </a:spcAft>
              <a:buSzPts val="2600"/>
              <a:buChar char="●"/>
            </a:pPr>
            <a:r>
              <a:rPr lang="en-US" sz="2600">
                <a:solidFill>
                  <a:schemeClr val="dk1"/>
                </a:solidFill>
                <a:latin typeface="Times New Roman"/>
                <a:ea typeface="Times New Roman"/>
                <a:cs typeface="Times New Roman"/>
                <a:sym typeface="Times New Roman"/>
              </a:rPr>
              <a:t>In return for a wide range of services and protections, PSAC members pay dues to the union. We have a fair dues system that is based on a percentage of your earnings. </a:t>
            </a:r>
            <a:endParaRPr/>
          </a:p>
          <a:p>
            <a:pPr indent="-182880" lvl="1" marL="457200" rtl="0" algn="just">
              <a:lnSpc>
                <a:spcPct val="90000"/>
              </a:lnSpc>
              <a:spcBef>
                <a:spcPts val="600"/>
              </a:spcBef>
              <a:spcAft>
                <a:spcPts val="0"/>
              </a:spcAft>
              <a:buSzPts val="2600"/>
              <a:buChar char="●"/>
            </a:pPr>
            <a:r>
              <a:rPr lang="en-US" sz="2600">
                <a:solidFill>
                  <a:schemeClr val="dk1"/>
                </a:solidFill>
                <a:latin typeface="Times New Roman"/>
                <a:ea typeface="Times New Roman"/>
                <a:cs typeface="Times New Roman"/>
                <a:sym typeface="Times New Roman"/>
              </a:rPr>
              <a:t>Based on the 1945 Rand Formula all union members and non-members within a workplace must pay union dues. Non-members pay dues because they benefit from having a union in their workplace, such as earning higher wages. </a:t>
            </a:r>
            <a:endParaRPr/>
          </a:p>
          <a:p>
            <a:pPr indent="-50800" lvl="0" marL="182880" rtl="0" algn="just">
              <a:lnSpc>
                <a:spcPct val="95000"/>
              </a:lnSpc>
              <a:spcBef>
                <a:spcPts val="1700"/>
              </a:spcBef>
              <a:spcAft>
                <a:spcPts val="0"/>
              </a:spcAft>
              <a:buSzPts val="2080"/>
              <a:buNone/>
            </a:pPr>
            <a:r>
              <a:t/>
            </a:r>
            <a:endParaRPr sz="2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7"/>
          <p:cNvSpPr txBox="1"/>
          <p:nvPr>
            <p:ph type="title"/>
          </p:nvPr>
        </p:nvSpPr>
        <p:spPr>
          <a:xfrm>
            <a:off x="794040" y="334925"/>
            <a:ext cx="7269600" cy="104790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Welcome to PSAC Local 610 </a:t>
            </a:r>
            <a:endParaRPr/>
          </a:p>
        </p:txBody>
      </p:sp>
      <p:sp>
        <p:nvSpPr>
          <p:cNvPr id="153" name="Google Shape;153;p7"/>
          <p:cNvSpPr txBox="1"/>
          <p:nvPr>
            <p:ph idx="1" type="body"/>
          </p:nvPr>
        </p:nvSpPr>
        <p:spPr>
          <a:xfrm>
            <a:off x="954775" y="1482085"/>
            <a:ext cx="6948000" cy="5376000"/>
          </a:xfrm>
          <a:prstGeom prst="rect">
            <a:avLst/>
          </a:prstGeom>
          <a:noFill/>
          <a:ln>
            <a:noFill/>
          </a:ln>
        </p:spPr>
        <p:txBody>
          <a:bodyPr anchorCtr="0" anchor="t" bIns="45700" lIns="91425" spcFirstLastPara="1" rIns="91425" wrap="square" tIns="45700">
            <a:noAutofit/>
          </a:bodyPr>
          <a:lstStyle/>
          <a:p>
            <a:pPr indent="0" lvl="0" marL="0" rtl="0" algn="l">
              <a:lnSpc>
                <a:spcPct val="95000"/>
              </a:lnSpc>
              <a:spcBef>
                <a:spcPts val="0"/>
              </a:spcBef>
              <a:spcAft>
                <a:spcPts val="0"/>
              </a:spcAft>
              <a:buSzPts val="1920"/>
              <a:buNone/>
            </a:pPr>
            <a:r>
              <a:rPr lang="en-US" sz="2400">
                <a:solidFill>
                  <a:schemeClr val="dk1"/>
                </a:solidFill>
                <a:latin typeface="Times New Roman"/>
                <a:ea typeface="Times New Roman"/>
                <a:cs typeface="Times New Roman"/>
                <a:sym typeface="Times New Roman"/>
              </a:rPr>
              <a:t>Public Service Alliance of Canada (PSAC) is a parent union that represents over 180,000 employees in every province and territory in Canada and in locations around the world. </a:t>
            </a:r>
            <a:endParaRPr/>
          </a:p>
          <a:p>
            <a:pPr indent="0" lvl="0" marL="0" rtl="0" algn="l">
              <a:lnSpc>
                <a:spcPct val="95000"/>
              </a:lnSpc>
              <a:spcBef>
                <a:spcPts val="1600"/>
              </a:spcBef>
              <a:spcAft>
                <a:spcPts val="0"/>
              </a:spcAft>
              <a:buSzPts val="1920"/>
              <a:buNone/>
            </a:pPr>
            <a:r>
              <a:rPr lang="en-US" sz="2400">
                <a:solidFill>
                  <a:schemeClr val="dk1"/>
                </a:solidFill>
                <a:latin typeface="Times New Roman"/>
                <a:ea typeface="Times New Roman"/>
                <a:cs typeface="Times New Roman"/>
                <a:sym typeface="Times New Roman"/>
              </a:rPr>
              <a:t>As Graduate Teaching Assistants (GTAs) and Postdoctoral Associates (PDAs), we are members of a Directly Chartered Local within the PSAC. </a:t>
            </a:r>
            <a:endParaRPr/>
          </a:p>
          <a:p>
            <a:pPr indent="0" lvl="0" marL="0" rtl="0" algn="l">
              <a:lnSpc>
                <a:spcPct val="95000"/>
              </a:lnSpc>
              <a:spcBef>
                <a:spcPts val="1600"/>
              </a:spcBef>
              <a:spcAft>
                <a:spcPts val="0"/>
              </a:spcAft>
              <a:buSzPts val="1920"/>
              <a:buNone/>
            </a:pPr>
            <a:r>
              <a:rPr lang="en-US" sz="2400">
                <a:solidFill>
                  <a:schemeClr val="dk1"/>
                </a:solidFill>
                <a:latin typeface="Times New Roman"/>
                <a:ea typeface="Times New Roman"/>
                <a:cs typeface="Times New Roman"/>
                <a:sym typeface="Times New Roman"/>
              </a:rPr>
              <a:t>The Local is where members connect to the parent union -- it's where they go for help, where they meet to discuss workplace concerns, where they elect their representatives and where they vote on proposed contract settlements.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58" name="Shape 158"/>
        <p:cNvGrpSpPr/>
        <p:nvPr/>
      </p:nvGrpSpPr>
      <p:grpSpPr>
        <a:xfrm>
          <a:off x="0" y="0"/>
          <a:ext cx="0" cy="0"/>
          <a:chOff x="0" y="0"/>
          <a:chExt cx="0" cy="0"/>
        </a:xfrm>
      </p:grpSpPr>
      <p:sp>
        <p:nvSpPr>
          <p:cNvPr id="159" name="Google Shape;159;p8"/>
          <p:cNvSpPr txBox="1"/>
          <p:nvPr>
            <p:ph type="title"/>
          </p:nvPr>
        </p:nvSpPr>
        <p:spPr>
          <a:xfrm>
            <a:off x="915924" y="0"/>
            <a:ext cx="7269480" cy="1047843"/>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The Structure of PSAC</a:t>
            </a:r>
            <a:endParaRPr/>
          </a:p>
        </p:txBody>
      </p:sp>
      <p:sp>
        <p:nvSpPr>
          <p:cNvPr id="160" name="Google Shape;160;p8"/>
          <p:cNvSpPr txBox="1"/>
          <p:nvPr>
            <p:ph idx="1" type="body"/>
          </p:nvPr>
        </p:nvSpPr>
        <p:spPr>
          <a:xfrm>
            <a:off x="579120" y="1102337"/>
            <a:ext cx="7284719" cy="3332503"/>
          </a:xfrm>
          <a:prstGeom prst="rect">
            <a:avLst/>
          </a:prstGeom>
          <a:noFill/>
          <a:ln>
            <a:noFill/>
          </a:ln>
        </p:spPr>
        <p:txBody>
          <a:bodyPr anchorCtr="0" anchor="t" bIns="45700" lIns="91425" spcFirstLastPara="1" rIns="91425" wrap="square" tIns="45700">
            <a:noAutofit/>
          </a:bodyPr>
          <a:lstStyle/>
          <a:p>
            <a:pPr indent="0" lvl="0" marL="0" rtl="0" algn="l">
              <a:lnSpc>
                <a:spcPct val="95000"/>
              </a:lnSpc>
              <a:spcBef>
                <a:spcPts val="0"/>
              </a:spcBef>
              <a:spcAft>
                <a:spcPts val="0"/>
              </a:spcAft>
              <a:buSzPts val="1760"/>
              <a:buNone/>
            </a:pPr>
            <a:r>
              <a:rPr b="1" lang="en-US" sz="2200">
                <a:solidFill>
                  <a:schemeClr val="dk1"/>
                </a:solidFill>
                <a:latin typeface="Times New Roman"/>
                <a:ea typeface="Times New Roman"/>
                <a:cs typeface="Times New Roman"/>
                <a:sym typeface="Times New Roman"/>
              </a:rPr>
              <a:t>Members </a:t>
            </a:r>
            <a:endParaRPr/>
          </a:p>
          <a:p>
            <a:pPr indent="-182880" lvl="1" marL="457200" rtl="0" algn="l">
              <a:lnSpc>
                <a:spcPct val="90000"/>
              </a:lnSpc>
              <a:spcBef>
                <a:spcPts val="500"/>
              </a:spcBef>
              <a:spcAft>
                <a:spcPts val="0"/>
              </a:spcAft>
              <a:buSzPts val="2200"/>
              <a:buChar char="●"/>
            </a:pPr>
            <a:r>
              <a:rPr lang="en-US" sz="2200">
                <a:solidFill>
                  <a:schemeClr val="dk1"/>
                </a:solidFill>
                <a:latin typeface="Times New Roman"/>
                <a:ea typeface="Times New Roman"/>
                <a:cs typeface="Times New Roman"/>
                <a:sym typeface="Times New Roman"/>
              </a:rPr>
              <a:t>Each time a union is certified in the workplace, it assumes the responsibility of all persons who are in the bargaining unit. </a:t>
            </a:r>
            <a:endParaRPr/>
          </a:p>
          <a:p>
            <a:pPr indent="-182880" lvl="1" marL="457200" rtl="0" algn="l">
              <a:lnSpc>
                <a:spcPct val="90000"/>
              </a:lnSpc>
              <a:spcBef>
                <a:spcPts val="600"/>
              </a:spcBef>
              <a:spcAft>
                <a:spcPts val="0"/>
              </a:spcAft>
              <a:buSzPts val="2200"/>
              <a:buChar char="●"/>
            </a:pPr>
            <a:r>
              <a:rPr lang="en-US" sz="2200">
                <a:solidFill>
                  <a:schemeClr val="dk1"/>
                </a:solidFill>
                <a:latin typeface="Times New Roman"/>
                <a:ea typeface="Times New Roman"/>
                <a:cs typeface="Times New Roman"/>
                <a:sym typeface="Times New Roman"/>
              </a:rPr>
              <a:t>For example, Graduate Teaching Assistants represent the members in bargaining unit 1 of PSAC Local 610. </a:t>
            </a:r>
            <a:endParaRPr/>
          </a:p>
          <a:p>
            <a:pPr indent="0" lvl="0" marL="0" rtl="0" algn="l">
              <a:lnSpc>
                <a:spcPct val="95000"/>
              </a:lnSpc>
              <a:spcBef>
                <a:spcPts val="1700"/>
              </a:spcBef>
              <a:spcAft>
                <a:spcPts val="0"/>
              </a:spcAft>
              <a:buSzPts val="1760"/>
              <a:buNone/>
            </a:pPr>
            <a:r>
              <a:rPr b="1" lang="en-US" sz="2200">
                <a:solidFill>
                  <a:schemeClr val="dk1"/>
                </a:solidFill>
                <a:latin typeface="Times New Roman"/>
                <a:ea typeface="Times New Roman"/>
                <a:cs typeface="Times New Roman"/>
                <a:sym typeface="Times New Roman"/>
              </a:rPr>
              <a:t>The Local </a:t>
            </a:r>
            <a:endParaRPr/>
          </a:p>
          <a:p>
            <a:pPr indent="-182880" lvl="1" marL="457200" rtl="0" algn="l">
              <a:lnSpc>
                <a:spcPct val="90000"/>
              </a:lnSpc>
              <a:spcBef>
                <a:spcPts val="500"/>
              </a:spcBef>
              <a:spcAft>
                <a:spcPts val="0"/>
              </a:spcAft>
              <a:buSzPts val="2200"/>
              <a:buChar char="●"/>
            </a:pPr>
            <a:r>
              <a:rPr lang="en-US" sz="2200">
                <a:solidFill>
                  <a:schemeClr val="dk1"/>
                </a:solidFill>
                <a:latin typeface="Times New Roman"/>
                <a:ea typeface="Times New Roman"/>
                <a:cs typeface="Times New Roman"/>
                <a:sym typeface="Times New Roman"/>
              </a:rPr>
              <a:t>Members are distributed amongst Locals which ensure a daily link between the membership and the union structure. </a:t>
            </a:r>
            <a:endParaRPr/>
          </a:p>
        </p:txBody>
      </p:sp>
      <p:pic>
        <p:nvPicPr>
          <p:cNvPr id="161" name="Google Shape;161;p8"/>
          <p:cNvPicPr preferRelativeResize="0"/>
          <p:nvPr/>
        </p:nvPicPr>
        <p:blipFill rotWithShape="1">
          <a:blip r:embed="rId3">
            <a:alphaModFix/>
          </a:blip>
          <a:srcRect b="0" l="0" r="0" t="0"/>
          <a:stretch/>
        </p:blipFill>
        <p:spPr>
          <a:xfrm>
            <a:off x="5840097" y="4489334"/>
            <a:ext cx="2554634" cy="2148551"/>
          </a:xfrm>
          <a:prstGeom prst="rect">
            <a:avLst/>
          </a:prstGeom>
          <a:noFill/>
          <a:ln>
            <a:noFill/>
          </a:ln>
        </p:spPr>
      </p:pic>
      <p:sp>
        <p:nvSpPr>
          <p:cNvPr id="162" name="Google Shape;162;p8"/>
          <p:cNvSpPr txBox="1"/>
          <p:nvPr/>
        </p:nvSpPr>
        <p:spPr>
          <a:xfrm>
            <a:off x="3385601" y="865931"/>
            <a:ext cx="184731" cy="30008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350">
              <a:solidFill>
                <a:schemeClr val="dk1"/>
              </a:solidFill>
              <a:latin typeface="Century Schoolbook"/>
              <a:ea typeface="Century Schoolbook"/>
              <a:cs typeface="Century Schoolbook"/>
              <a:sym typeface="Century Schoolbook"/>
            </a:endParaRPr>
          </a:p>
        </p:txBody>
      </p:sp>
      <p:sp>
        <p:nvSpPr>
          <p:cNvPr id="163" name="Google Shape;163;p8"/>
          <p:cNvSpPr txBox="1"/>
          <p:nvPr/>
        </p:nvSpPr>
        <p:spPr>
          <a:xfrm>
            <a:off x="579120" y="4489335"/>
            <a:ext cx="5455920" cy="2749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chemeClr val="dk1"/>
                </a:solidFill>
                <a:latin typeface="Times New Roman"/>
                <a:ea typeface="Times New Roman"/>
                <a:cs typeface="Times New Roman"/>
                <a:sym typeface="Times New Roman"/>
              </a:rPr>
              <a:t>Regions </a:t>
            </a:r>
            <a:endParaRPr/>
          </a:p>
          <a:p>
            <a:pPr indent="-342900" lvl="1" marL="800100" marR="0" rtl="0" algn="l">
              <a:spcBef>
                <a:spcPts val="0"/>
              </a:spcBef>
              <a:spcAft>
                <a:spcPts val="0"/>
              </a:spcAft>
              <a:buClr>
                <a:schemeClr val="accent2"/>
              </a:buClr>
              <a:buSzPts val="2200"/>
              <a:buFont typeface="Arial"/>
              <a:buChar char="•"/>
            </a:pPr>
            <a:r>
              <a:rPr b="0" i="0" lang="en-US" sz="2200" u="none" cap="none" strike="noStrike">
                <a:solidFill>
                  <a:schemeClr val="dk1"/>
                </a:solidFill>
                <a:latin typeface="Times New Roman"/>
                <a:ea typeface="Times New Roman"/>
                <a:cs typeface="Times New Roman"/>
                <a:sym typeface="Times New Roman"/>
              </a:rPr>
              <a:t>The PSAC has seven regions across Canada that provide a forum where different locals can get together and focus on labour issues and provide additional services. </a:t>
            </a:r>
            <a:endParaRPr/>
          </a:p>
          <a:p>
            <a:pPr indent="0" lvl="1" marL="457200" marR="0" rtl="0" algn="l">
              <a:spcBef>
                <a:spcPts val="0"/>
              </a:spcBef>
              <a:spcAft>
                <a:spcPts val="0"/>
              </a:spcAft>
              <a:buNone/>
            </a:pPr>
            <a:r>
              <a:t/>
            </a:r>
            <a:endParaRPr b="0" i="0" sz="2200" u="none" cap="none" strike="noStrike">
              <a:solidFill>
                <a:schemeClr val="dk1"/>
              </a:solidFill>
              <a:latin typeface="Century Schoolbook"/>
              <a:ea typeface="Century Schoolbook"/>
              <a:cs typeface="Century Schoolbook"/>
              <a:sym typeface="Century Schoolbook"/>
            </a:endParaRPr>
          </a:p>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Google Shape;169;p9"/>
          <p:cNvSpPr txBox="1"/>
          <p:nvPr>
            <p:ph type="title"/>
          </p:nvPr>
        </p:nvSpPr>
        <p:spPr>
          <a:xfrm>
            <a:off x="887460" y="0"/>
            <a:ext cx="7269480" cy="1047843"/>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The Structure of Local 610 </a:t>
            </a:r>
            <a:endParaRPr/>
          </a:p>
        </p:txBody>
      </p:sp>
      <p:sp>
        <p:nvSpPr>
          <p:cNvPr id="170" name="Google Shape;170;p9"/>
          <p:cNvSpPr txBox="1"/>
          <p:nvPr>
            <p:ph idx="1" type="body"/>
          </p:nvPr>
        </p:nvSpPr>
        <p:spPr>
          <a:xfrm>
            <a:off x="887460" y="1047843"/>
            <a:ext cx="7387368" cy="3771900"/>
          </a:xfrm>
          <a:prstGeom prst="rect">
            <a:avLst/>
          </a:prstGeom>
          <a:noFill/>
          <a:ln>
            <a:noFill/>
          </a:ln>
        </p:spPr>
        <p:txBody>
          <a:bodyPr anchorCtr="0" anchor="t" bIns="45700" lIns="91425" spcFirstLastPara="1" rIns="91425" wrap="square" tIns="45700">
            <a:noAutofit/>
          </a:bodyPr>
          <a:lstStyle/>
          <a:p>
            <a:pPr indent="0" lvl="0" marL="0" rtl="0" algn="l">
              <a:lnSpc>
                <a:spcPct val="95000"/>
              </a:lnSpc>
              <a:spcBef>
                <a:spcPts val="0"/>
              </a:spcBef>
              <a:spcAft>
                <a:spcPts val="0"/>
              </a:spcAft>
              <a:buSzPts val="1680"/>
              <a:buNone/>
            </a:pPr>
            <a:r>
              <a:rPr lang="en-US" sz="2100">
                <a:solidFill>
                  <a:schemeClr val="dk1"/>
                </a:solidFill>
                <a:latin typeface="Times New Roman"/>
                <a:ea typeface="Times New Roman"/>
                <a:cs typeface="Times New Roman"/>
                <a:sym typeface="Times New Roman"/>
              </a:rPr>
              <a:t>Your union, PSAC Local 610, is governed by several constitutions and by-laws. </a:t>
            </a:r>
            <a:endParaRPr/>
          </a:p>
          <a:p>
            <a:pPr indent="-182880" lvl="1" marL="457200" rtl="0" algn="l">
              <a:lnSpc>
                <a:spcPct val="90000"/>
              </a:lnSpc>
              <a:spcBef>
                <a:spcPts val="500"/>
              </a:spcBef>
              <a:spcAft>
                <a:spcPts val="0"/>
              </a:spcAft>
              <a:buSzPts val="2100"/>
              <a:buChar char="●"/>
            </a:pPr>
            <a:r>
              <a:rPr lang="en-US" sz="2100">
                <a:solidFill>
                  <a:schemeClr val="dk1"/>
                </a:solidFill>
                <a:latin typeface="Times New Roman"/>
                <a:ea typeface="Times New Roman"/>
                <a:cs typeface="Times New Roman"/>
                <a:sym typeface="Times New Roman"/>
              </a:rPr>
              <a:t>Federal/Provincial Laws</a:t>
            </a:r>
            <a:endParaRPr/>
          </a:p>
          <a:p>
            <a:pPr indent="-182880" lvl="1" marL="457200" rtl="0" algn="l">
              <a:lnSpc>
                <a:spcPct val="90000"/>
              </a:lnSpc>
              <a:spcBef>
                <a:spcPts val="600"/>
              </a:spcBef>
              <a:spcAft>
                <a:spcPts val="0"/>
              </a:spcAft>
              <a:buSzPts val="2100"/>
              <a:buChar char="●"/>
            </a:pPr>
            <a:r>
              <a:rPr lang="en-US" sz="2100">
                <a:solidFill>
                  <a:schemeClr val="dk1"/>
                </a:solidFill>
                <a:latin typeface="Times New Roman"/>
                <a:ea typeface="Times New Roman"/>
                <a:cs typeface="Times New Roman"/>
                <a:sym typeface="Times New Roman"/>
              </a:rPr>
              <a:t>The PSAC Constitution </a:t>
            </a:r>
            <a:endParaRPr/>
          </a:p>
          <a:p>
            <a:pPr indent="-182880" lvl="1" marL="457200" rtl="0" algn="l">
              <a:lnSpc>
                <a:spcPct val="90000"/>
              </a:lnSpc>
              <a:spcBef>
                <a:spcPts val="600"/>
              </a:spcBef>
              <a:spcAft>
                <a:spcPts val="0"/>
              </a:spcAft>
              <a:buSzPts val="2100"/>
              <a:buChar char="●"/>
            </a:pPr>
            <a:r>
              <a:rPr lang="en-US" sz="2100">
                <a:solidFill>
                  <a:schemeClr val="dk1"/>
                </a:solidFill>
                <a:latin typeface="Times New Roman"/>
                <a:ea typeface="Times New Roman"/>
                <a:cs typeface="Times New Roman"/>
                <a:sym typeface="Times New Roman"/>
              </a:rPr>
              <a:t>Local Bylaws </a:t>
            </a:r>
            <a:endParaRPr/>
          </a:p>
          <a:p>
            <a:pPr indent="0" lvl="0" marL="0" rtl="0" algn="l">
              <a:lnSpc>
                <a:spcPct val="95000"/>
              </a:lnSpc>
              <a:spcBef>
                <a:spcPts val="1700"/>
              </a:spcBef>
              <a:spcAft>
                <a:spcPts val="0"/>
              </a:spcAft>
              <a:buSzPts val="1680"/>
              <a:buNone/>
            </a:pPr>
            <a:r>
              <a:rPr lang="en-US" sz="2100">
                <a:solidFill>
                  <a:schemeClr val="dk1"/>
                </a:solidFill>
                <a:latin typeface="Times New Roman"/>
                <a:ea typeface="Times New Roman"/>
                <a:cs typeface="Times New Roman"/>
                <a:sym typeface="Times New Roman"/>
              </a:rPr>
              <a:t>The daily operations of the local are ran by the Executive Committee, which consists of: </a:t>
            </a:r>
            <a:endParaRPr/>
          </a:p>
          <a:p>
            <a:pPr indent="-182880" lvl="1" marL="457200" rtl="0" algn="l">
              <a:lnSpc>
                <a:spcPct val="90000"/>
              </a:lnSpc>
              <a:spcBef>
                <a:spcPts val="500"/>
              </a:spcBef>
              <a:spcAft>
                <a:spcPts val="0"/>
              </a:spcAft>
              <a:buSzPts val="2100"/>
              <a:buChar char="●"/>
            </a:pPr>
            <a:r>
              <a:rPr lang="en-US" sz="2100">
                <a:solidFill>
                  <a:schemeClr val="dk1"/>
                </a:solidFill>
                <a:latin typeface="Times New Roman"/>
                <a:ea typeface="Times New Roman"/>
                <a:cs typeface="Times New Roman"/>
                <a:sym typeface="Times New Roman"/>
              </a:rPr>
              <a:t>The President</a:t>
            </a:r>
            <a:endParaRPr/>
          </a:p>
          <a:p>
            <a:pPr indent="-182880" lvl="1" marL="457200" rtl="0" algn="l">
              <a:lnSpc>
                <a:spcPct val="90000"/>
              </a:lnSpc>
              <a:spcBef>
                <a:spcPts val="600"/>
              </a:spcBef>
              <a:spcAft>
                <a:spcPts val="0"/>
              </a:spcAft>
              <a:buSzPts val="2100"/>
              <a:buChar char="●"/>
            </a:pPr>
            <a:r>
              <a:rPr lang="en-US" sz="2100">
                <a:solidFill>
                  <a:schemeClr val="dk1"/>
                </a:solidFill>
                <a:latin typeface="Times New Roman"/>
                <a:ea typeface="Times New Roman"/>
                <a:cs typeface="Times New Roman"/>
                <a:sym typeface="Times New Roman"/>
              </a:rPr>
              <a:t>The Administration Chair</a:t>
            </a:r>
            <a:endParaRPr/>
          </a:p>
          <a:p>
            <a:pPr indent="-182880" lvl="1" marL="457200" rtl="0" algn="l">
              <a:lnSpc>
                <a:spcPct val="90000"/>
              </a:lnSpc>
              <a:spcBef>
                <a:spcPts val="600"/>
              </a:spcBef>
              <a:spcAft>
                <a:spcPts val="0"/>
              </a:spcAft>
              <a:buSzPts val="2100"/>
              <a:buChar char="●"/>
            </a:pPr>
            <a:r>
              <a:rPr lang="en-US" sz="2100">
                <a:solidFill>
                  <a:schemeClr val="dk1"/>
                </a:solidFill>
                <a:latin typeface="Times New Roman"/>
                <a:ea typeface="Times New Roman"/>
                <a:cs typeface="Times New Roman"/>
                <a:sym typeface="Times New Roman"/>
              </a:rPr>
              <a:t>The External Communications Chair </a:t>
            </a:r>
            <a:endParaRPr/>
          </a:p>
          <a:p>
            <a:pPr indent="-182880" lvl="1" marL="457200" rtl="0" algn="l">
              <a:lnSpc>
                <a:spcPct val="90000"/>
              </a:lnSpc>
              <a:spcBef>
                <a:spcPts val="600"/>
              </a:spcBef>
              <a:spcAft>
                <a:spcPts val="0"/>
              </a:spcAft>
              <a:buSzPts val="2100"/>
              <a:buChar char="●"/>
            </a:pPr>
            <a:r>
              <a:rPr lang="en-US" sz="2100">
                <a:solidFill>
                  <a:schemeClr val="dk1"/>
                </a:solidFill>
                <a:latin typeface="Times New Roman"/>
                <a:ea typeface="Times New Roman"/>
                <a:cs typeface="Times New Roman"/>
                <a:sym typeface="Times New Roman"/>
              </a:rPr>
              <a:t>The Finance Chair </a:t>
            </a:r>
            <a:endParaRPr/>
          </a:p>
          <a:p>
            <a:pPr indent="-182880" lvl="1" marL="457200" rtl="0" algn="l">
              <a:lnSpc>
                <a:spcPct val="90000"/>
              </a:lnSpc>
              <a:spcBef>
                <a:spcPts val="600"/>
              </a:spcBef>
              <a:spcAft>
                <a:spcPts val="0"/>
              </a:spcAft>
              <a:buSzPts val="2100"/>
              <a:buChar char="●"/>
            </a:pPr>
            <a:r>
              <a:rPr lang="en-US" sz="2100">
                <a:solidFill>
                  <a:schemeClr val="dk1"/>
                </a:solidFill>
                <a:latin typeface="Times New Roman"/>
                <a:ea typeface="Times New Roman"/>
                <a:cs typeface="Times New Roman"/>
                <a:sym typeface="Times New Roman"/>
              </a:rPr>
              <a:t>The Postdoc Chair</a:t>
            </a:r>
            <a:endParaRPr/>
          </a:p>
          <a:p>
            <a:pPr indent="-182880" lvl="1" marL="457200" rtl="0" algn="l">
              <a:lnSpc>
                <a:spcPct val="90000"/>
              </a:lnSpc>
              <a:spcBef>
                <a:spcPts val="600"/>
              </a:spcBef>
              <a:spcAft>
                <a:spcPts val="0"/>
              </a:spcAft>
              <a:buSzPts val="2100"/>
              <a:buChar char="●"/>
            </a:pPr>
            <a:r>
              <a:rPr lang="en-US" sz="2100">
                <a:solidFill>
                  <a:schemeClr val="dk1"/>
                </a:solidFill>
                <a:latin typeface="Times New Roman"/>
                <a:ea typeface="Times New Roman"/>
                <a:cs typeface="Times New Roman"/>
                <a:sym typeface="Times New Roman"/>
              </a:rPr>
              <a:t>And Faculty Chief Stewards + 1 Postdoc Chief Stewards</a:t>
            </a:r>
            <a:endParaRPr/>
          </a:p>
          <a:p>
            <a:pPr indent="0" lvl="0" marL="0" rtl="0" algn="l">
              <a:lnSpc>
                <a:spcPct val="95000"/>
              </a:lnSpc>
              <a:spcBef>
                <a:spcPts val="1700"/>
              </a:spcBef>
              <a:spcAft>
                <a:spcPts val="0"/>
              </a:spcAft>
              <a:buSzPts val="1680"/>
              <a:buNone/>
            </a:pPr>
            <a:r>
              <a:rPr lang="en-US" sz="2100">
                <a:solidFill>
                  <a:schemeClr val="dk1"/>
                </a:solidFill>
                <a:latin typeface="Times New Roman"/>
                <a:ea typeface="Times New Roman"/>
                <a:cs typeface="Times New Roman"/>
                <a:sym typeface="Times New Roman"/>
              </a:rPr>
              <a:t>There are also several union committees that help the day-to-day operations of the union</a:t>
            </a:r>
            <a:endParaRPr/>
          </a:p>
          <a:p>
            <a:pPr indent="-49530" lvl="1" marL="457200" rtl="0" algn="l">
              <a:lnSpc>
                <a:spcPct val="90000"/>
              </a:lnSpc>
              <a:spcBef>
                <a:spcPts val="500"/>
              </a:spcBef>
              <a:spcAft>
                <a:spcPts val="0"/>
              </a:spcAft>
              <a:buSzPts val="2100"/>
              <a:buNone/>
            </a:pPr>
            <a:r>
              <a:t/>
            </a:r>
            <a:endParaRPr sz="2100">
              <a:solidFill>
                <a:schemeClr val="dk1"/>
              </a:solidFill>
              <a:latin typeface="Times New Roman"/>
              <a:ea typeface="Times New Roman"/>
              <a:cs typeface="Times New Roman"/>
              <a:sym typeface="Times New Roman"/>
            </a:endParaRPr>
          </a:p>
          <a:p>
            <a:pPr indent="-49530" lvl="1" marL="457200" rtl="0" algn="l">
              <a:lnSpc>
                <a:spcPct val="90000"/>
              </a:lnSpc>
              <a:spcBef>
                <a:spcPts val="600"/>
              </a:spcBef>
              <a:spcAft>
                <a:spcPts val="0"/>
              </a:spcAft>
              <a:buSzPts val="2100"/>
              <a:buNone/>
            </a:pPr>
            <a:r>
              <a:t/>
            </a:r>
            <a:endParaRPr sz="21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View">
  <a:themeElements>
    <a:clrScheme name="Custom 8">
      <a:dk1>
        <a:srgbClr val="000000"/>
      </a:dk1>
      <a:lt1>
        <a:srgbClr val="FFFFFF"/>
      </a:lt1>
      <a:dk2>
        <a:srgbClr val="000000"/>
      </a:dk2>
      <a:lt2>
        <a:srgbClr val="AB1B00"/>
      </a:lt2>
      <a:accent1>
        <a:srgbClr val="9C1600"/>
      </a:accent1>
      <a:accent2>
        <a:srgbClr val="9D1D00"/>
      </a:accent2>
      <a:accent3>
        <a:srgbClr val="000000"/>
      </a:accent3>
      <a:accent4>
        <a:srgbClr val="881200"/>
      </a:accent4>
      <a:accent5>
        <a:srgbClr val="9B1500"/>
      </a:accent5>
      <a:accent6>
        <a:srgbClr val="A61700"/>
      </a:accent6>
      <a:hlink>
        <a:srgbClr val="0C25C9"/>
      </a:hlink>
      <a:folHlink>
        <a:srgbClr val="D326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View">
  <a:themeElements>
    <a:clrScheme name="Custom 8">
      <a:dk1>
        <a:srgbClr val="000000"/>
      </a:dk1>
      <a:lt1>
        <a:srgbClr val="FFFFFF"/>
      </a:lt1>
      <a:dk2>
        <a:srgbClr val="000000"/>
      </a:dk2>
      <a:lt2>
        <a:srgbClr val="AB1B00"/>
      </a:lt2>
      <a:accent1>
        <a:srgbClr val="9C1600"/>
      </a:accent1>
      <a:accent2>
        <a:srgbClr val="9D1D00"/>
      </a:accent2>
      <a:accent3>
        <a:srgbClr val="000000"/>
      </a:accent3>
      <a:accent4>
        <a:srgbClr val="881200"/>
      </a:accent4>
      <a:accent5>
        <a:srgbClr val="9B1500"/>
      </a:accent5>
      <a:accent6>
        <a:srgbClr val="A61700"/>
      </a:accent6>
      <a:hlink>
        <a:srgbClr val="0C25C9"/>
      </a:hlink>
      <a:folHlink>
        <a:srgbClr val="D326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2018-08-28T01:11:45Z</dcterms:created>
  <dc:creator>Katelyn Delania Mitri</dc:creator>
</cp:coreProperties>
</file>