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7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5E6F-9CB5-4F52-AD60-063D87CCF10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46AC-0FBF-4CE2-BFDA-C34786C20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151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5E6F-9CB5-4F52-AD60-063D87CCF10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46AC-0FBF-4CE2-BFDA-C34786C20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62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5E6F-9CB5-4F52-AD60-063D87CCF10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46AC-0FBF-4CE2-BFDA-C34786C20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39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5E6F-9CB5-4F52-AD60-063D87CCF10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46AC-0FBF-4CE2-BFDA-C34786C20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74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5E6F-9CB5-4F52-AD60-063D87CCF10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46AC-0FBF-4CE2-BFDA-C34786C20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2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5E6F-9CB5-4F52-AD60-063D87CCF10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46AC-0FBF-4CE2-BFDA-C34786C20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86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5E6F-9CB5-4F52-AD60-063D87CCF10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46AC-0FBF-4CE2-BFDA-C34786C20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17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5E6F-9CB5-4F52-AD60-063D87CCF10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46AC-0FBF-4CE2-BFDA-C34786C20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16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5E6F-9CB5-4F52-AD60-063D87CCF10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46AC-0FBF-4CE2-BFDA-C34786C20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9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5E6F-9CB5-4F52-AD60-063D87CCF10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46AC-0FBF-4CE2-BFDA-C34786C20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4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5E6F-9CB5-4F52-AD60-063D87CCF10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46AC-0FBF-4CE2-BFDA-C34786C20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50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75E6F-9CB5-4F52-AD60-063D87CCF10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146AC-0FBF-4CE2-BFDA-C34786C20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17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743200" y="5366480"/>
            <a:ext cx="6550702" cy="27432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869431" y="884421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10780428" y="2385935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146749" y="4017363"/>
            <a:ext cx="412228" cy="31729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9016584" y="4197246"/>
            <a:ext cx="277318" cy="33228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9016583" y="449708"/>
            <a:ext cx="415977" cy="299800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285345" y="3132943"/>
            <a:ext cx="342275" cy="27232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7438" y="2895595"/>
            <a:ext cx="2562225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283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743200" y="5366480"/>
            <a:ext cx="6550702" cy="27432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869431" y="884421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10780428" y="2385935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146749" y="4017363"/>
            <a:ext cx="412228" cy="31729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9016584" y="4197246"/>
            <a:ext cx="277318" cy="33228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9016583" y="449708"/>
            <a:ext cx="415977" cy="299800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285345" y="3132943"/>
            <a:ext cx="342275" cy="27232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207" y="1290405"/>
            <a:ext cx="229552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791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743200" y="5366480"/>
            <a:ext cx="6550702" cy="27432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869431" y="884421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10780428" y="2385935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146749" y="4017363"/>
            <a:ext cx="412228" cy="31729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9016584" y="4197246"/>
            <a:ext cx="277318" cy="33228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9016583" y="449708"/>
            <a:ext cx="415977" cy="299800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285345" y="3132943"/>
            <a:ext cx="342275" cy="27232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2641" y="1779615"/>
            <a:ext cx="2562225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186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743200" y="5366480"/>
            <a:ext cx="6550702" cy="27432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869431" y="884421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10780428" y="2385935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146749" y="4017363"/>
            <a:ext cx="412228" cy="31729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9016584" y="4197246"/>
            <a:ext cx="277318" cy="33228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9016583" y="449708"/>
            <a:ext cx="415977" cy="299800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285345" y="3132943"/>
            <a:ext cx="342275" cy="27232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353" y="1608087"/>
            <a:ext cx="2562225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927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743200" y="5366480"/>
            <a:ext cx="6550702" cy="27432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869431" y="884421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10780428" y="2385935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146749" y="4017363"/>
            <a:ext cx="412228" cy="31729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9016584" y="4197246"/>
            <a:ext cx="277318" cy="33228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9016583" y="449708"/>
            <a:ext cx="415977" cy="299800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285345" y="3132943"/>
            <a:ext cx="342275" cy="27232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4827" y="1473171"/>
            <a:ext cx="2562225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38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743200" y="5366480"/>
            <a:ext cx="6550702" cy="27432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869431" y="884421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10780428" y="2385935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146749" y="4017363"/>
            <a:ext cx="412228" cy="31729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9016584" y="4197246"/>
            <a:ext cx="277318" cy="33228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9016583" y="449708"/>
            <a:ext cx="415977" cy="299800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285345" y="3132943"/>
            <a:ext cx="342275" cy="27232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4827" y="813607"/>
            <a:ext cx="2562225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677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743200" y="5366480"/>
            <a:ext cx="6550702" cy="27432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869431" y="884421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10780428" y="2385935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146749" y="4017363"/>
            <a:ext cx="412228" cy="31729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9016584" y="4197246"/>
            <a:ext cx="277318" cy="33228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9016583" y="449708"/>
            <a:ext cx="415977" cy="299800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285345" y="3132943"/>
            <a:ext cx="342275" cy="27232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4827" y="-520517"/>
            <a:ext cx="2562225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377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743200" y="5366480"/>
            <a:ext cx="6550702" cy="27432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869431" y="884421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10780428" y="2385935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146749" y="4017363"/>
            <a:ext cx="412228" cy="31729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9016584" y="4197246"/>
            <a:ext cx="277318" cy="33228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9016583" y="449708"/>
            <a:ext cx="415977" cy="299800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285345" y="3132943"/>
            <a:ext cx="342275" cy="27232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4827" y="-1793419"/>
            <a:ext cx="2562225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811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743200" y="5366480"/>
            <a:ext cx="6550702" cy="27432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869431" y="884421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10780428" y="2385935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146749" y="4017363"/>
            <a:ext cx="412228" cy="31729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9016584" y="4197246"/>
            <a:ext cx="277318" cy="33228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9016583" y="449708"/>
            <a:ext cx="415977" cy="299800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285345" y="3132943"/>
            <a:ext cx="342275" cy="27232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57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743200" y="5366480"/>
            <a:ext cx="6550702" cy="27432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869431" y="884421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10780428" y="2385935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146749" y="4017363"/>
            <a:ext cx="412228" cy="31729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9016584" y="4197246"/>
            <a:ext cx="277318" cy="33228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9016583" y="449708"/>
            <a:ext cx="415977" cy="299800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285345" y="3132943"/>
            <a:ext cx="342275" cy="27232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093" y="3082118"/>
            <a:ext cx="3533775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434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743200" y="5366480"/>
            <a:ext cx="6550702" cy="27432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869431" y="884421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10780428" y="2385935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146749" y="4017363"/>
            <a:ext cx="412228" cy="31729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9016584" y="4197246"/>
            <a:ext cx="277318" cy="33228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9016583" y="449708"/>
            <a:ext cx="415977" cy="299800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285345" y="3132943"/>
            <a:ext cx="342275" cy="27232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666" y="3912432"/>
            <a:ext cx="440055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234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743200" y="5366480"/>
            <a:ext cx="6550702" cy="27432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869431" y="884421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10780428" y="2385935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146749" y="4017363"/>
            <a:ext cx="412228" cy="31729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9016584" y="4197246"/>
            <a:ext cx="277318" cy="33228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9016583" y="449708"/>
            <a:ext cx="415977" cy="299800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285345" y="3132943"/>
            <a:ext cx="342275" cy="27232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663" y="3284093"/>
            <a:ext cx="3533775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515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743200" y="5366480"/>
            <a:ext cx="6550702" cy="27432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869431" y="884421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10780428" y="2385935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146749" y="4017363"/>
            <a:ext cx="412228" cy="31729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9016584" y="4197246"/>
            <a:ext cx="277318" cy="33228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9016583" y="449708"/>
            <a:ext cx="415977" cy="299800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285345" y="3132943"/>
            <a:ext cx="342275" cy="27232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887" y="2976325"/>
            <a:ext cx="2562225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850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743200" y="5366480"/>
            <a:ext cx="6550702" cy="27432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869431" y="884421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10780428" y="2385935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146749" y="4017363"/>
            <a:ext cx="412228" cy="31729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9016584" y="4197246"/>
            <a:ext cx="277318" cy="33228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9016583" y="449708"/>
            <a:ext cx="415977" cy="299800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285345" y="3132943"/>
            <a:ext cx="342275" cy="27232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217" y="1959964"/>
            <a:ext cx="229552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282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743200" y="5366480"/>
            <a:ext cx="6550702" cy="27432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869431" y="884421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10780428" y="2385935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146749" y="4017363"/>
            <a:ext cx="412228" cy="31729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9016584" y="4197246"/>
            <a:ext cx="277318" cy="33228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9016583" y="449708"/>
            <a:ext cx="415977" cy="299800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285345" y="3132943"/>
            <a:ext cx="342275" cy="27232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887" y="1133475"/>
            <a:ext cx="1800225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339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743200" y="5366480"/>
            <a:ext cx="6550702" cy="27432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869431" y="884421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10780428" y="2385935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146749" y="4017363"/>
            <a:ext cx="412228" cy="31729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9016584" y="4197246"/>
            <a:ext cx="277318" cy="33228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9016583" y="449708"/>
            <a:ext cx="415977" cy="299800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285345" y="3132943"/>
            <a:ext cx="342275" cy="27232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887" y="1133475"/>
            <a:ext cx="1800225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458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743200" y="5366480"/>
            <a:ext cx="6550702" cy="27432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869431" y="884421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10780428" y="2385935"/>
            <a:ext cx="554636" cy="41972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146749" y="4017363"/>
            <a:ext cx="412228" cy="31729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9016584" y="4197246"/>
            <a:ext cx="277318" cy="332284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9016583" y="449708"/>
            <a:ext cx="415977" cy="299800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285345" y="3132943"/>
            <a:ext cx="342275" cy="272323"/>
          </a:xfrm>
          <a:prstGeom prst="star5">
            <a:avLst/>
          </a:prstGeom>
          <a:solidFill>
            <a:srgbClr val="FDF7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217" y="1576466"/>
            <a:ext cx="229552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596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702</TotalTime>
  <Words>0</Words>
  <Application>Microsoft Office PowerPoint</Application>
  <PresentationFormat>Widescreen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UWO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K. Reid</dc:creator>
  <cp:lastModifiedBy>Bryan Sarlo</cp:lastModifiedBy>
  <cp:revision>12</cp:revision>
  <dcterms:created xsi:type="dcterms:W3CDTF">2019-08-13T17:05:38Z</dcterms:created>
  <dcterms:modified xsi:type="dcterms:W3CDTF">2019-09-05T04:34:17Z</dcterms:modified>
</cp:coreProperties>
</file>