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380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001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97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097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540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916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35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258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207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131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88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5C04-A51C-46EC-BA7A-397774BDC7C9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0EF99-A237-41CD-9D2C-96C784EF22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304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65912" y="1238597"/>
            <a:ext cx="4688378" cy="46883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5630830" y="1238597"/>
            <a:ext cx="758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12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82686" y="3259620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3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4298" y="5280644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6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5912" y="3259619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9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3724" y="1561762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1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47131" y="2295023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2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47131" y="4311147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4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3724" y="4957478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5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9509" y="4957478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7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9226" y="4311147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8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2724" y="2290122"/>
            <a:ext cx="758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10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50112" y="1561762"/>
            <a:ext cx="758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 smtClean="0">
                <a:latin typeface="Bookman Old Style" panose="02050604050505020204" pitchFamily="18" charset="0"/>
              </a:rPr>
              <a:t>11</a:t>
            </a:r>
            <a:endParaRPr lang="en-CA" sz="3600" dirty="0">
              <a:latin typeface="Bookman Old Style" panose="020506040505050202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947755" y="3520438"/>
            <a:ext cx="124691" cy="12469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/>
          <p:cNvSpPr txBox="1"/>
          <p:nvPr/>
        </p:nvSpPr>
        <p:spPr>
          <a:xfrm>
            <a:off x="2766753" y="224445"/>
            <a:ext cx="6658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 smtClean="0"/>
              <a:t>Time in </a:t>
            </a:r>
            <a:r>
              <a:rPr lang="en-CA" sz="4000" dirty="0" smtClean="0"/>
              <a:t>___________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9966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Sarlo</dc:creator>
  <cp:lastModifiedBy>Bryan Sarlo</cp:lastModifiedBy>
  <cp:revision>12</cp:revision>
  <dcterms:created xsi:type="dcterms:W3CDTF">2019-08-27T05:22:34Z</dcterms:created>
  <dcterms:modified xsi:type="dcterms:W3CDTF">2019-08-30T18:57:20Z</dcterms:modified>
</cp:coreProperties>
</file>