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55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396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0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15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994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57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156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682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652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163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6B5B9-BC12-4FF7-85BA-B7BF6EF2B0C8}" type="datetimeFigureOut">
              <a:rPr lang="en-CA" smtClean="0"/>
              <a:t>2019-09-15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1AE59-5740-4EBF-AFAB-F24C725E2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659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2-Point Star 4"/>
          <p:cNvSpPr/>
          <p:nvPr/>
        </p:nvSpPr>
        <p:spPr>
          <a:xfrm>
            <a:off x="911050" y="2081767"/>
            <a:ext cx="2580780" cy="2507045"/>
          </a:xfrm>
          <a:prstGeom prst="star32">
            <a:avLst>
              <a:gd name="adj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24-Point Star 5"/>
          <p:cNvSpPr/>
          <p:nvPr/>
        </p:nvSpPr>
        <p:spPr>
          <a:xfrm>
            <a:off x="4174011" y="2228250"/>
            <a:ext cx="2214078" cy="2214078"/>
          </a:xfrm>
          <a:prstGeom prst="star24">
            <a:avLst>
              <a:gd name="adj" fmla="val 0"/>
            </a:avLst>
          </a:prstGeom>
          <a:noFill/>
          <a:ln>
            <a:gradFill flip="none" rotWithShape="1">
              <a:gsLst>
                <a:gs pos="0">
                  <a:srgbClr val="7030A0"/>
                </a:gs>
                <a:gs pos="100000">
                  <a:srgbClr val="0070C0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7070270" y="2274163"/>
            <a:ext cx="2168165" cy="2168165"/>
          </a:xfrm>
          <a:prstGeom prst="ellipse">
            <a:avLst/>
          </a:prstGeom>
          <a:gradFill>
            <a:gsLst>
              <a:gs pos="0">
                <a:srgbClr val="7030A0"/>
              </a:gs>
              <a:gs pos="60000">
                <a:srgbClr val="240F33">
                  <a:alpha val="50000"/>
                </a:srgbClr>
              </a:gs>
              <a:gs pos="100000">
                <a:schemeClr val="tx1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 flipH="1">
            <a:off x="10539324" y="1269697"/>
            <a:ext cx="45719" cy="4177095"/>
          </a:xfrm>
          <a:prstGeom prst="rect">
            <a:avLst/>
          </a:prstGeom>
          <a:gradFill flip="none" rotWithShape="1">
            <a:gsLst>
              <a:gs pos="0">
                <a:srgbClr val="7030A0"/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59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Sarlo</dc:creator>
  <cp:lastModifiedBy>Bryan Sarlo</cp:lastModifiedBy>
  <cp:revision>3</cp:revision>
  <dcterms:created xsi:type="dcterms:W3CDTF">2019-09-15T20:38:28Z</dcterms:created>
  <dcterms:modified xsi:type="dcterms:W3CDTF">2019-09-15T21:37:19Z</dcterms:modified>
</cp:coreProperties>
</file>