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650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D07E9-644A-4B4F-D8B5-DF967DE40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5A60A4-DC7E-3690-B0F7-1DFD4751FB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C7C1D-70E4-0CB0-2FD4-9C0933DC3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BD214-4C25-0219-1C0B-508909F90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C022D-78D7-34D4-E9DF-6EAAF30FC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261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68E64-4D9D-98D2-7A89-D0D7F27F3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A72B63-C13B-AF3B-188A-987E7EB02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105D3-19CC-DC0A-80F4-E7937156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11352-C5FA-8CF8-AC04-67BD880F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34976-AAF8-700E-4D80-DFE317B3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362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D6A884-133A-6805-22AF-F55D711ED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D3F12-394A-8E0C-74C7-1DF2F8760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24C4C-7005-4E29-DB91-560933159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E82DE-11AD-D14C-DE56-C87C5DBF2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EDAC7-B689-EE8E-E73E-CC44A69C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071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AA38B-9495-48D1-9E12-D31A6310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239AC-3039-A7E3-3058-533355BD3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59F8B-DDA8-2EF0-01D2-2C32B542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4549E-D4F7-12E2-F938-8084987B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980D1-ECB5-978A-4F3D-C4E183FB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855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518A0-BE73-5956-5891-4C5A89D90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5C6A2-60A1-F54F-1D41-2578ED902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8DA91-AD30-40EF-2149-81EE154FE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59363-3C39-8231-77DA-B27A19827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D5F7F-D173-3161-3C7A-693A5E5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485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115C0-923D-7D76-FE97-70E55900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98155-C315-AAE5-F17A-442C2D400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4EEF8-C221-46BD-2719-95179BA89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B9912-1ACC-A073-E3A4-4EAE58BFA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5B898-11AB-3349-EFBF-0F9F4FE64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75737-D0DB-B3A5-72D0-89A44A2AF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504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77A42-4F5E-A9CD-9005-4FD80E7E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8EAAF-9474-FB37-F2DD-56CE1DD69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77028B-C913-25BA-9F7B-C2DD3E471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F1346C-DD1D-5E15-4011-FDDEEB09DB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0686AD-4223-6C8E-DD61-C98F34668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9ECCB-60CE-1A0B-6BDB-D3077A48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50BA9-26CE-6192-BED9-4BAD344CE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0B4676-5B6A-2C37-887B-50434F2E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371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0DA62-D3C8-7502-1728-52DAA611F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535787-F3B3-C29A-8707-DA5A2CD4C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5983FC-DD6F-A086-54AD-6B28E8D9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FDDD8-99EB-C839-A14E-8D512E96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530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187872-97A7-EC72-0CB3-E1F1775BB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1AC7C8-BB84-C721-5183-B94DB39C9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930A5-CC7A-8481-45C7-97B3EDFE0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9313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EA6DC-5F44-DECE-2512-40CF41A8D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D0FF7-9A9B-7E21-A69A-76010CBB8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ABA860-EA44-666F-DDC8-29446911D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11FFD-0D7C-8222-487B-188B11CA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20B5D-6474-A83A-2A7E-4B68BA58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20646-2D3A-035D-E4BE-491D8C3CF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427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894EE-AA01-8A58-0351-C2055AE3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D8AA45-A950-56EA-3ED0-D432D09F8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7CD6AA-15B7-9197-1EAB-FF50988DE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17830-EDC1-E4F2-4A5F-F8D7551F1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05037-C1C5-05EB-3C25-223F5B14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A4C39-DF63-044B-09C9-0D8C32E6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547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31108B-47D9-BE66-E671-0E5A26E9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D298F-0540-D97A-3B2D-A6F591291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86882-1301-FF73-BAB1-11AE634C1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C0D6D5-7035-45E1-BFE8-FE13B9F3AECA}" type="datetimeFigureOut">
              <a:rPr lang="en-CA" smtClean="0"/>
              <a:t>2025-06-12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8E13F-3D8F-936D-FFE2-73D370FFA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CEE52-6108-CD9E-9933-44B93AA45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A51EAA-DD83-475E-96CB-40EBC87FB5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0724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7677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UWO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K. Reid</dc:creator>
  <cp:lastModifiedBy>Laura K. Reid</cp:lastModifiedBy>
  <cp:revision>2</cp:revision>
  <dcterms:created xsi:type="dcterms:W3CDTF">2025-06-12T17:48:42Z</dcterms:created>
  <dcterms:modified xsi:type="dcterms:W3CDTF">2025-06-12T18:45:47Z</dcterms:modified>
</cp:coreProperties>
</file>