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60" r:id="rId4"/>
    <p:sldId id="279" r:id="rId5"/>
    <p:sldId id="281" r:id="rId6"/>
    <p:sldId id="259" r:id="rId7"/>
    <p:sldId id="258" r:id="rId8"/>
    <p:sldId id="261" r:id="rId9"/>
    <p:sldId id="262" r:id="rId10"/>
    <p:sldId id="318" r:id="rId11"/>
    <p:sldId id="317" r:id="rId12"/>
    <p:sldId id="263" r:id="rId13"/>
    <p:sldId id="264" r:id="rId14"/>
    <p:sldId id="283" r:id="rId15"/>
    <p:sldId id="284" r:id="rId16"/>
    <p:sldId id="285" r:id="rId17"/>
    <p:sldId id="266" r:id="rId18"/>
    <p:sldId id="267" r:id="rId19"/>
    <p:sldId id="315" r:id="rId20"/>
    <p:sldId id="268" r:id="rId21"/>
    <p:sldId id="323" r:id="rId22"/>
    <p:sldId id="321" r:id="rId23"/>
    <p:sldId id="322" r:id="rId24"/>
    <p:sldId id="319" r:id="rId25"/>
    <p:sldId id="292" r:id="rId26"/>
    <p:sldId id="269" r:id="rId27"/>
    <p:sldId id="293" r:id="rId28"/>
    <p:sldId id="270" r:id="rId29"/>
    <p:sldId id="295" r:id="rId30"/>
    <p:sldId id="296" r:id="rId31"/>
    <p:sldId id="272" r:id="rId32"/>
    <p:sldId id="300" r:id="rId33"/>
    <p:sldId id="305" r:id="rId34"/>
    <p:sldId id="301" r:id="rId35"/>
    <p:sldId id="306" r:id="rId36"/>
    <p:sldId id="316" r:id="rId37"/>
    <p:sldId id="308" r:id="rId38"/>
    <p:sldId id="275" r:id="rId39"/>
    <p:sldId id="309" r:id="rId40"/>
    <p:sldId id="310" r:id="rId41"/>
    <p:sldId id="273" r:id="rId42"/>
    <p:sldId id="276" r:id="rId43"/>
    <p:sldId id="277" r:id="rId44"/>
    <p:sldId id="278" r:id="rId45"/>
    <p:sldId id="289" r:id="rId4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6543BC-F814-B204-5F5E-429D63AD18E1}" name="Eric Buitron" initials="EB" userId="7abc6c0219fc658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4472C4"/>
    <a:srgbClr val="FFF2CC"/>
    <a:srgbClr val="FFFFFF"/>
    <a:srgbClr val="FFFF00"/>
    <a:srgbClr val="1C8C5A"/>
    <a:srgbClr val="0A7E8C"/>
    <a:srgbClr val="DAE3F3"/>
    <a:srgbClr val="E8F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B3381-6A63-4B0F-A255-36413F309569}" v="22" dt="2026-04-27T18:35:24.27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2"/>
    <p:restoredTop sz="87232" autoAdjust="0"/>
  </p:normalViewPr>
  <p:slideViewPr>
    <p:cSldViewPr snapToGrid="0" snapToObjects="1">
      <p:cViewPr>
        <p:scale>
          <a:sx n="200" d="100"/>
          <a:sy n="200" d="100"/>
        </p:scale>
        <p:origin x="708" y="-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Buitron" userId="7abc6c0219fc658a" providerId="LiveId" clId="{E5A9D903-AFD6-4BFD-97C3-12BE5FF8CF3E}"/>
    <pc:docChg chg="undo redo custSel addSld delSld modSld sldOrd">
      <pc:chgData name="Eric Buitron" userId="7abc6c0219fc658a" providerId="LiveId" clId="{E5A9D903-AFD6-4BFD-97C3-12BE5FF8CF3E}" dt="2026-04-27T18:36:54.383" v="16870" actId="6549"/>
      <pc:docMkLst>
        <pc:docMk/>
      </pc:docMkLst>
      <pc:sldChg chg="addSp delSp modSp mod delAnim modNotesTx">
        <pc:chgData name="Eric Buitron" userId="7abc6c0219fc658a" providerId="LiveId" clId="{E5A9D903-AFD6-4BFD-97C3-12BE5FF8CF3E}" dt="2026-04-27T18:32:48.691" v="16805" actId="20577"/>
        <pc:sldMkLst>
          <pc:docMk/>
          <pc:sldMk cId="0" sldId="256"/>
        </pc:sldMkLst>
      </pc:sldChg>
      <pc:sldChg chg="addSp delSp modSp mod delAnim modNotesTx">
        <pc:chgData name="Eric Buitron" userId="7abc6c0219fc658a" providerId="LiveId" clId="{E5A9D903-AFD6-4BFD-97C3-12BE5FF8CF3E}" dt="2026-04-27T18:32:51.326" v="16806" actId="20577"/>
        <pc:sldMkLst>
          <pc:docMk/>
          <pc:sldMk cId="0" sldId="257"/>
        </pc:sldMkLst>
        <pc:spChg chg="mod">
          <ac:chgData name="Eric Buitron" userId="7abc6c0219fc658a" providerId="LiveId" clId="{E5A9D903-AFD6-4BFD-97C3-12BE5FF8CF3E}" dt="2026-04-13T17:32:08.579" v="12251" actId="20577"/>
          <ac:spMkLst>
            <pc:docMk/>
            <pc:sldMk cId="0" sldId="257"/>
            <ac:spMk id="4" creationId="{00000000-0000-0000-0000-000000000000}"/>
          </ac:spMkLst>
        </pc:spChg>
      </pc:sldChg>
      <pc:sldChg chg="addSp delSp modSp mod delAnim modNotesTx">
        <pc:chgData name="Eric Buitron" userId="7abc6c0219fc658a" providerId="LiveId" clId="{E5A9D903-AFD6-4BFD-97C3-12BE5FF8CF3E}" dt="2026-04-27T18:33:07.650" v="16811" actId="6549"/>
        <pc:sldMkLst>
          <pc:docMk/>
          <pc:sldMk cId="0" sldId="258"/>
        </pc:sldMkLst>
        <pc:spChg chg="mod">
          <ac:chgData name="Eric Buitron" userId="7abc6c0219fc658a" providerId="LiveId" clId="{E5A9D903-AFD6-4BFD-97C3-12BE5FF8CF3E}" dt="2026-04-19T23:38:10.608" v="16690" actId="20577"/>
          <ac:spMkLst>
            <pc:docMk/>
            <pc:sldMk cId="0" sldId="258"/>
            <ac:spMk id="17" creationId="{DF5550FE-D8BF-263D-F1F4-AF34C9191E14}"/>
          </ac:spMkLst>
        </pc:spChg>
      </pc:sldChg>
      <pc:sldChg chg="addSp delSp modSp mod delAnim modNotesTx">
        <pc:chgData name="Eric Buitron" userId="7abc6c0219fc658a" providerId="LiveId" clId="{E5A9D903-AFD6-4BFD-97C3-12BE5FF8CF3E}" dt="2026-04-27T18:33:03.791" v="16810" actId="6549"/>
        <pc:sldMkLst>
          <pc:docMk/>
          <pc:sldMk cId="0" sldId="259"/>
        </pc:sldMkLst>
        <pc:spChg chg="mod">
          <ac:chgData name="Eric Buitron" userId="7abc6c0219fc658a" providerId="LiveId" clId="{E5A9D903-AFD6-4BFD-97C3-12BE5FF8CF3E}" dt="2026-04-19T23:38:06.676" v="16689" actId="20577"/>
          <ac:spMkLst>
            <pc:docMk/>
            <pc:sldMk cId="0" sldId="259"/>
            <ac:spMk id="5" creationId="{6727B3F8-5BA1-E966-AEB6-EABE38D345FF}"/>
          </ac:spMkLst>
        </pc:spChg>
      </pc:sldChg>
      <pc:sldChg chg="addSp delSp modSp mod delAnim modNotesTx">
        <pc:chgData name="Eric Buitron" userId="7abc6c0219fc658a" providerId="LiveId" clId="{E5A9D903-AFD6-4BFD-97C3-12BE5FF8CF3E}" dt="2026-04-27T18:32:53.668" v="16807" actId="20577"/>
        <pc:sldMkLst>
          <pc:docMk/>
          <pc:sldMk cId="0" sldId="260"/>
        </pc:sldMkLst>
      </pc:sldChg>
      <pc:sldChg chg="addSp delSp modSp mod delAnim modNotesTx">
        <pc:chgData name="Eric Buitron" userId="7abc6c0219fc658a" providerId="LiveId" clId="{E5A9D903-AFD6-4BFD-97C3-12BE5FF8CF3E}" dt="2026-04-27T18:33:10.368" v="16812" actId="6549"/>
        <pc:sldMkLst>
          <pc:docMk/>
          <pc:sldMk cId="0" sldId="261"/>
        </pc:sldMkLst>
        <pc:spChg chg="mod">
          <ac:chgData name="Eric Buitron" userId="7abc6c0219fc658a" providerId="LiveId" clId="{E5A9D903-AFD6-4BFD-97C3-12BE5FF8CF3E}" dt="2026-04-19T23:38:35.026" v="16692" actId="20577"/>
          <ac:spMkLst>
            <pc:docMk/>
            <pc:sldMk cId="0" sldId="261"/>
            <ac:spMk id="6" creationId="{6D7AB865-DAC2-3A73-76C3-80067361D545}"/>
          </ac:spMkLst>
        </pc:spChg>
        <pc:graphicFrameChg chg="add mod modGraphic">
          <ac:chgData name="Eric Buitron" userId="7abc6c0219fc658a" providerId="LiveId" clId="{E5A9D903-AFD6-4BFD-97C3-12BE5FF8CF3E}" dt="2026-04-02T17:34:31.372" v="543" actId="20577"/>
          <ac:graphicFrameMkLst>
            <pc:docMk/>
            <pc:sldMk cId="0" sldId="261"/>
            <ac:graphicFrameMk id="28" creationId="{C0ACB925-DD4C-7BEE-F7EA-4C6412045207}"/>
          </ac:graphicFrameMkLst>
        </pc:graphicFrameChg>
      </pc:sldChg>
      <pc:sldChg chg="addSp delSp modSp mod delAnim modNotesTx">
        <pc:chgData name="Eric Buitron" userId="7abc6c0219fc658a" providerId="LiveId" clId="{E5A9D903-AFD6-4BFD-97C3-12BE5FF8CF3E}" dt="2026-04-27T18:33:12.755" v="16813" actId="6549"/>
        <pc:sldMkLst>
          <pc:docMk/>
          <pc:sldMk cId="0" sldId="262"/>
        </pc:sldMkLst>
        <pc:spChg chg="mod">
          <ac:chgData name="Eric Buitron" userId="7abc6c0219fc658a" providerId="LiveId" clId="{E5A9D903-AFD6-4BFD-97C3-12BE5FF8CF3E}" dt="2026-04-19T23:38:38.096" v="16693" actId="20577"/>
          <ac:spMkLst>
            <pc:docMk/>
            <pc:sldMk cId="0" sldId="262"/>
            <ac:spMk id="5" creationId="{C5FE5052-9097-DF88-ABD2-0B4A3861DA22}"/>
          </ac:spMkLst>
        </pc:spChg>
        <pc:spChg chg="mod">
          <ac:chgData name="Eric Buitron" userId="7abc6c0219fc658a" providerId="LiveId" clId="{E5A9D903-AFD6-4BFD-97C3-12BE5FF8CF3E}" dt="2026-04-02T17:42:08.192" v="906" actId="1076"/>
          <ac:spMkLst>
            <pc:docMk/>
            <pc:sldMk cId="0" sldId="262"/>
            <ac:spMk id="7" creationId="{00000000-0000-0000-0000-000000000000}"/>
          </ac:spMkLst>
        </pc:spChg>
        <pc:spChg chg="add mod">
          <ac:chgData name="Eric Buitron" userId="7abc6c0219fc658a" providerId="LiveId" clId="{E5A9D903-AFD6-4BFD-97C3-12BE5FF8CF3E}" dt="2026-04-13T19:36:48.527" v="12631" actId="207"/>
          <ac:spMkLst>
            <pc:docMk/>
            <pc:sldMk cId="0" sldId="262"/>
            <ac:spMk id="10" creationId="{19CEAE59-1A02-9307-C067-A58E1768FD6C}"/>
          </ac:spMkLst>
        </pc:spChg>
        <pc:spChg chg="add mod">
          <ac:chgData name="Eric Buitron" userId="7abc6c0219fc658a" providerId="LiveId" clId="{E5A9D903-AFD6-4BFD-97C3-12BE5FF8CF3E}" dt="2026-04-13T19:35:58.647" v="12624" actId="404"/>
          <ac:spMkLst>
            <pc:docMk/>
            <pc:sldMk cId="0" sldId="262"/>
            <ac:spMk id="23" creationId="{0CF55DE7-A19D-CD08-9C33-A3C8E0A2F3E7}"/>
          </ac:spMkLst>
        </pc:spChg>
        <pc:spChg chg="add mod">
          <ac:chgData name="Eric Buitron" userId="7abc6c0219fc658a" providerId="LiveId" clId="{E5A9D903-AFD6-4BFD-97C3-12BE5FF8CF3E}" dt="2026-04-13T19:36:01.668" v="12625" actId="404"/>
          <ac:spMkLst>
            <pc:docMk/>
            <pc:sldMk cId="0" sldId="262"/>
            <ac:spMk id="24" creationId="{7A2CF2D0-69C4-2BB2-6C2D-DD7D845DAE73}"/>
          </ac:spMkLst>
        </pc:spChg>
        <pc:spChg chg="add mod">
          <ac:chgData name="Eric Buitron" userId="7abc6c0219fc658a" providerId="LiveId" clId="{E5A9D903-AFD6-4BFD-97C3-12BE5FF8CF3E}" dt="2026-04-13T19:36:05.009" v="12626" actId="404"/>
          <ac:spMkLst>
            <pc:docMk/>
            <pc:sldMk cId="0" sldId="262"/>
            <ac:spMk id="25" creationId="{5CECDEF6-B14B-7984-2C3B-87A51F4AD846}"/>
          </ac:spMkLst>
        </pc:spChg>
        <pc:spChg chg="add mod">
          <ac:chgData name="Eric Buitron" userId="7abc6c0219fc658a" providerId="LiveId" clId="{E5A9D903-AFD6-4BFD-97C3-12BE5FF8CF3E}" dt="2026-04-13T19:36:08.191" v="12627" actId="404"/>
          <ac:spMkLst>
            <pc:docMk/>
            <pc:sldMk cId="0" sldId="262"/>
            <ac:spMk id="26" creationId="{C85F47AF-28F9-F579-C279-72B657EA0B1C}"/>
          </ac:spMkLst>
        </pc:spChg>
        <pc:spChg chg="add mod">
          <ac:chgData name="Eric Buitron" userId="7abc6c0219fc658a" providerId="LiveId" clId="{E5A9D903-AFD6-4BFD-97C3-12BE5FF8CF3E}" dt="2026-04-13T19:34:43.710" v="12549" actId="1076"/>
          <ac:spMkLst>
            <pc:docMk/>
            <pc:sldMk cId="0" sldId="262"/>
            <ac:spMk id="27" creationId="{B7B8AB2C-9BAE-4479-42AA-6AF5CDE91C23}"/>
          </ac:spMkLst>
        </pc:spChg>
        <pc:spChg chg="add mod">
          <ac:chgData name="Eric Buitron" userId="7abc6c0219fc658a" providerId="LiveId" clId="{E5A9D903-AFD6-4BFD-97C3-12BE5FF8CF3E}" dt="2026-04-02T17:43:21.620" v="935" actId="1076"/>
          <ac:spMkLst>
            <pc:docMk/>
            <pc:sldMk cId="0" sldId="262"/>
            <ac:spMk id="31" creationId="{16EBE151-F820-C533-9EE3-CF1DF66C1FAF}"/>
          </ac:spMkLst>
        </pc:spChg>
        <pc:spChg chg="add mod">
          <ac:chgData name="Eric Buitron" userId="7abc6c0219fc658a" providerId="LiveId" clId="{E5A9D903-AFD6-4BFD-97C3-12BE5FF8CF3E}" dt="2026-04-02T17:43:46.758" v="970" actId="1076"/>
          <ac:spMkLst>
            <pc:docMk/>
            <pc:sldMk cId="0" sldId="262"/>
            <ac:spMk id="32" creationId="{9BE3F6B4-83BB-FC62-958C-851733ED8EB7}"/>
          </ac:spMkLst>
        </pc:spChg>
        <pc:cxnChg chg="add mod">
          <ac:chgData name="Eric Buitron" userId="7abc6c0219fc658a" providerId="LiveId" clId="{E5A9D903-AFD6-4BFD-97C3-12BE5FF8CF3E}" dt="2026-04-02T17:42:51.595" v="910" actId="1076"/>
          <ac:cxnSpMkLst>
            <pc:docMk/>
            <pc:sldMk cId="0" sldId="262"/>
            <ac:cxnSpMk id="29" creationId="{93B7C540-DB5F-7B98-A4B8-0E5D8418C391}"/>
          </ac:cxnSpMkLst>
        </pc:cxnChg>
        <pc:cxnChg chg="add mod">
          <ac:chgData name="Eric Buitron" userId="7abc6c0219fc658a" providerId="LiveId" clId="{E5A9D903-AFD6-4BFD-97C3-12BE5FF8CF3E}" dt="2026-04-02T17:43:01.850" v="912" actId="1076"/>
          <ac:cxnSpMkLst>
            <pc:docMk/>
            <pc:sldMk cId="0" sldId="262"/>
            <ac:cxnSpMk id="30" creationId="{16C1035B-D2C0-5306-DC02-06AA1D2F7446}"/>
          </ac:cxnSpMkLst>
        </pc:cxnChg>
      </pc:sldChg>
      <pc:sldChg chg="addSp modSp mod modNotesTx">
        <pc:chgData name="Eric Buitron" userId="7abc6c0219fc658a" providerId="LiveId" clId="{E5A9D903-AFD6-4BFD-97C3-12BE5FF8CF3E}" dt="2026-04-27T18:33:18.312" v="16816" actId="6549"/>
        <pc:sldMkLst>
          <pc:docMk/>
          <pc:sldMk cId="0" sldId="263"/>
        </pc:sldMkLst>
        <pc:spChg chg="mod">
          <ac:chgData name="Eric Buitron" userId="7abc6c0219fc658a" providerId="LiveId" clId="{E5A9D903-AFD6-4BFD-97C3-12BE5FF8CF3E}" dt="2026-04-13T19:55:35.319" v="13791" actId="1076"/>
          <ac:spMkLst>
            <pc:docMk/>
            <pc:sldMk cId="0" sldId="263"/>
            <ac:spMk id="2" creationId="{00000000-0000-0000-0000-000000000000}"/>
          </ac:spMkLst>
        </pc:spChg>
        <pc:spChg chg="mod">
          <ac:chgData name="Eric Buitron" userId="7abc6c0219fc658a" providerId="LiveId" clId="{E5A9D903-AFD6-4BFD-97C3-12BE5FF8CF3E}" dt="2026-04-19T23:38:48.182" v="16696" actId="20577"/>
          <ac:spMkLst>
            <pc:docMk/>
            <pc:sldMk cId="0" sldId="263"/>
            <ac:spMk id="14" creationId="{71E797CD-64D3-0FB2-2732-093FF2A0C0DE}"/>
          </ac:spMkLst>
        </pc:spChg>
      </pc:sldChg>
      <pc:sldChg chg="addSp delSp modSp mod modNotesTx">
        <pc:chgData name="Eric Buitron" userId="7abc6c0219fc658a" providerId="LiveId" clId="{E5A9D903-AFD6-4BFD-97C3-12BE5FF8CF3E}" dt="2026-04-27T18:33:19.934" v="16817" actId="6549"/>
        <pc:sldMkLst>
          <pc:docMk/>
          <pc:sldMk cId="0" sldId="264"/>
        </pc:sldMkLst>
        <pc:spChg chg="mod">
          <ac:chgData name="Eric Buitron" userId="7abc6c0219fc658a" providerId="LiveId" clId="{E5A9D903-AFD6-4BFD-97C3-12BE5FF8CF3E}" dt="2026-04-05T17:45:43.758" v="1905" actId="20577"/>
          <ac:spMkLst>
            <pc:docMk/>
            <pc:sldMk cId="0" sldId="264"/>
            <ac:spMk id="3" creationId="{00000000-0000-0000-0000-000000000000}"/>
          </ac:spMkLst>
        </pc:spChg>
        <pc:spChg chg="mod">
          <ac:chgData name="Eric Buitron" userId="7abc6c0219fc658a" providerId="LiveId" clId="{E5A9D903-AFD6-4BFD-97C3-12BE5FF8CF3E}" dt="2026-04-19T23:38:50.810" v="16697" actId="20577"/>
          <ac:spMkLst>
            <pc:docMk/>
            <pc:sldMk cId="0" sldId="264"/>
            <ac:spMk id="5" creationId="{B96C3559-1688-A8F8-5C5F-ADD84E39D537}"/>
          </ac:spMkLst>
        </pc:spChg>
      </pc:sldChg>
      <pc:sldChg chg="addSp modSp mod modNotesTx">
        <pc:chgData name="Eric Buitron" userId="7abc6c0219fc658a" providerId="LiveId" clId="{E5A9D903-AFD6-4BFD-97C3-12BE5FF8CF3E}" dt="2026-04-27T18:33:28.653" v="16821" actId="6549"/>
        <pc:sldMkLst>
          <pc:docMk/>
          <pc:sldMk cId="0" sldId="266"/>
        </pc:sldMkLst>
        <pc:spChg chg="mod">
          <ac:chgData name="Eric Buitron" userId="7abc6c0219fc658a" providerId="LiveId" clId="{E5A9D903-AFD6-4BFD-97C3-12BE5FF8CF3E}" dt="2026-04-05T19:06:04.832" v="5326" actId="164"/>
          <ac:spMkLst>
            <pc:docMk/>
            <pc:sldMk cId="0" sldId="266"/>
            <ac:spMk id="5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06:04.832" v="5326" actId="164"/>
          <ac:spMkLst>
            <pc:docMk/>
            <pc:sldMk cId="0" sldId="266"/>
            <ac:spMk id="6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06:04.832" v="5326" actId="164"/>
          <ac:spMkLst>
            <pc:docMk/>
            <pc:sldMk cId="0" sldId="266"/>
            <ac:spMk id="7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06:04.832" v="5326" actId="164"/>
          <ac:spMkLst>
            <pc:docMk/>
            <pc:sldMk cId="0" sldId="266"/>
            <ac:spMk id="8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06:04.832" v="5326" actId="164"/>
          <ac:spMkLst>
            <pc:docMk/>
            <pc:sldMk cId="0" sldId="266"/>
            <ac:spMk id="9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06:04.832" v="5326" actId="164"/>
          <ac:spMkLst>
            <pc:docMk/>
            <pc:sldMk cId="0" sldId="266"/>
            <ac:spMk id="10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06:04.832" v="5326" actId="164"/>
          <ac:spMkLst>
            <pc:docMk/>
            <pc:sldMk cId="0" sldId="266"/>
            <ac:spMk id="11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06:04.832" v="5326" actId="164"/>
          <ac:spMkLst>
            <pc:docMk/>
            <pc:sldMk cId="0" sldId="266"/>
            <ac:spMk id="12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06:04.832" v="5326" actId="164"/>
          <ac:spMkLst>
            <pc:docMk/>
            <pc:sldMk cId="0" sldId="266"/>
            <ac:spMk id="13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06:01.015" v="5325" actId="164"/>
          <ac:spMkLst>
            <pc:docMk/>
            <pc:sldMk cId="0" sldId="266"/>
            <ac:spMk id="14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06:01.015" v="5325" actId="164"/>
          <ac:spMkLst>
            <pc:docMk/>
            <pc:sldMk cId="0" sldId="266"/>
            <ac:spMk id="15" creationId="{00000000-0000-0000-0000-000000000000}"/>
          </ac:spMkLst>
        </pc:spChg>
        <pc:spChg chg="mod">
          <ac:chgData name="Eric Buitron" userId="7abc6c0219fc658a" providerId="LiveId" clId="{E5A9D903-AFD6-4BFD-97C3-12BE5FF8CF3E}" dt="2026-04-19T23:39:06.132" v="16703" actId="20577"/>
          <ac:spMkLst>
            <pc:docMk/>
            <pc:sldMk cId="0" sldId="266"/>
            <ac:spMk id="17" creationId="{9A002EC3-8BC3-2B68-11A8-8E1A2F936AE5}"/>
          </ac:spMkLst>
        </pc:spChg>
        <pc:grpChg chg="add mod">
          <ac:chgData name="Eric Buitron" userId="7abc6c0219fc658a" providerId="LiveId" clId="{E5A9D903-AFD6-4BFD-97C3-12BE5FF8CF3E}" dt="2026-04-05T19:06:48.131" v="5329" actId="1076"/>
          <ac:grpSpMkLst>
            <pc:docMk/>
            <pc:sldMk cId="0" sldId="266"/>
            <ac:grpSpMk id="27" creationId="{4A1D2A62-3690-846C-DB08-C0437FA7FE59}"/>
          </ac:grpSpMkLst>
        </pc:grpChg>
        <pc:grpChg chg="add mod">
          <ac:chgData name="Eric Buitron" userId="7abc6c0219fc658a" providerId="LiveId" clId="{E5A9D903-AFD6-4BFD-97C3-12BE5FF8CF3E}" dt="2026-04-05T19:06:48.527" v="5330" actId="1076"/>
          <ac:grpSpMkLst>
            <pc:docMk/>
            <pc:sldMk cId="0" sldId="266"/>
            <ac:grpSpMk id="28" creationId="{40BEA26F-600F-0626-AFE5-E354E3430E18}"/>
          </ac:grpSpMkLst>
        </pc:grpChg>
      </pc:sldChg>
      <pc:sldChg chg="modSp mod modNotesTx">
        <pc:chgData name="Eric Buitron" userId="7abc6c0219fc658a" providerId="LiveId" clId="{E5A9D903-AFD6-4BFD-97C3-12BE5FF8CF3E}" dt="2026-04-27T18:33:32.135" v="16822" actId="6549"/>
        <pc:sldMkLst>
          <pc:docMk/>
          <pc:sldMk cId="0" sldId="267"/>
        </pc:sldMkLst>
        <pc:spChg chg="mod">
          <ac:chgData name="Eric Buitron" userId="7abc6c0219fc658a" providerId="LiveId" clId="{E5A9D903-AFD6-4BFD-97C3-12BE5FF8CF3E}" dt="2026-04-05T18:45:42.680" v="4558" actId="1076"/>
          <ac:spMkLst>
            <pc:docMk/>
            <pc:sldMk cId="0" sldId="267"/>
            <ac:spMk id="5" creationId="{00000000-0000-0000-0000-000000000000}"/>
          </ac:spMkLst>
        </pc:spChg>
        <pc:spChg chg="mod">
          <ac:chgData name="Eric Buitron" userId="7abc6c0219fc658a" providerId="LiveId" clId="{E5A9D903-AFD6-4BFD-97C3-12BE5FF8CF3E}" dt="2026-04-05T18:37:20.798" v="3674" actId="20577"/>
          <ac:spMkLst>
            <pc:docMk/>
            <pc:sldMk cId="0" sldId="267"/>
            <ac:spMk id="7" creationId="{00000000-0000-0000-0000-000000000000}"/>
          </ac:spMkLst>
        </pc:spChg>
        <pc:spChg chg="mod">
          <ac:chgData name="Eric Buitron" userId="7abc6c0219fc658a" providerId="LiveId" clId="{E5A9D903-AFD6-4BFD-97C3-12BE5FF8CF3E}" dt="2026-04-05T18:45:39.681" v="4557" actId="1076"/>
          <ac:spMkLst>
            <pc:docMk/>
            <pc:sldMk cId="0" sldId="267"/>
            <ac:spMk id="8" creationId="{00000000-0000-0000-0000-000000000000}"/>
          </ac:spMkLst>
        </pc:spChg>
        <pc:spChg chg="mod">
          <ac:chgData name="Eric Buitron" userId="7abc6c0219fc658a" providerId="LiveId" clId="{E5A9D903-AFD6-4BFD-97C3-12BE5FF8CF3E}" dt="2026-04-19T23:39:43.036" v="16704" actId="20577"/>
          <ac:spMkLst>
            <pc:docMk/>
            <pc:sldMk cId="0" sldId="267"/>
            <ac:spMk id="9" creationId="{96C23390-B1C4-B171-2381-9FAC8554FD41}"/>
          </ac:spMkLst>
        </pc:spChg>
        <pc:graphicFrameChg chg="mod modGraphic">
          <ac:chgData name="Eric Buitron" userId="7abc6c0219fc658a" providerId="LiveId" clId="{E5A9D903-AFD6-4BFD-97C3-12BE5FF8CF3E}" dt="2026-04-13T17:12:53.629" v="11945" actId="20577"/>
          <ac:graphicFrameMkLst>
            <pc:docMk/>
            <pc:sldMk cId="0" sldId="267"/>
            <ac:graphicFrameMk id="13" creationId="{00000000-0000-0000-0000-000000000000}"/>
          </ac:graphicFrameMkLst>
        </pc:graphicFrameChg>
      </pc:sldChg>
      <pc:sldChg chg="addSp delSp modSp mod modNotesTx">
        <pc:chgData name="Eric Buitron" userId="7abc6c0219fc658a" providerId="LiveId" clId="{E5A9D903-AFD6-4BFD-97C3-12BE5FF8CF3E}" dt="2026-04-27T18:33:35.602" v="16823" actId="6549"/>
        <pc:sldMkLst>
          <pc:docMk/>
          <pc:sldMk cId="0" sldId="268"/>
        </pc:sldMkLst>
        <pc:spChg chg="mod">
          <ac:chgData name="Eric Buitron" userId="7abc6c0219fc658a" providerId="LiveId" clId="{E5A9D903-AFD6-4BFD-97C3-12BE5FF8CF3E}" dt="2026-04-19T23:39:49.354" v="16706" actId="20577"/>
          <ac:spMkLst>
            <pc:docMk/>
            <pc:sldMk cId="0" sldId="268"/>
            <ac:spMk id="5" creationId="{A4621CB8-63A8-DD02-814A-FFF7538BF753}"/>
          </ac:spMkLst>
        </pc:spChg>
        <pc:spChg chg="add mod">
          <ac:chgData name="Eric Buitron" userId="7abc6c0219fc658a" providerId="LiveId" clId="{E5A9D903-AFD6-4BFD-97C3-12BE5FF8CF3E}" dt="2026-04-05T18:58:33.944" v="5267" actId="122"/>
          <ac:spMkLst>
            <pc:docMk/>
            <pc:sldMk cId="0" sldId="268"/>
            <ac:spMk id="22" creationId="{1BB229EB-A20C-4D7E-0D37-C344DF772621}"/>
          </ac:spMkLst>
        </pc:spChg>
        <pc:picChg chg="add mod">
          <ac:chgData name="Eric Buitron" userId="7abc6c0219fc658a" providerId="LiveId" clId="{E5A9D903-AFD6-4BFD-97C3-12BE5FF8CF3E}" dt="2026-04-19T23:31:44.172" v="16633"/>
          <ac:picMkLst>
            <pc:docMk/>
            <pc:sldMk cId="0" sldId="268"/>
            <ac:picMk id="10" creationId="{04E6310E-5F84-55AC-E3DA-C6E5F7BECAE5}"/>
          </ac:picMkLst>
        </pc:picChg>
      </pc:sldChg>
      <pc:sldChg chg="modSp mod modNotesTx">
        <pc:chgData name="Eric Buitron" userId="7abc6c0219fc658a" providerId="LiveId" clId="{E5A9D903-AFD6-4BFD-97C3-12BE5FF8CF3E}" dt="2026-04-27T18:33:48.574" v="16829" actId="6549"/>
        <pc:sldMkLst>
          <pc:docMk/>
          <pc:sldMk cId="0" sldId="269"/>
        </pc:sldMkLst>
        <pc:spChg chg="mod">
          <ac:chgData name="Eric Buitron" userId="7abc6c0219fc658a" providerId="LiveId" clId="{E5A9D903-AFD6-4BFD-97C3-12BE5FF8CF3E}" dt="2026-04-05T18:57:57.726" v="5190" actId="20577"/>
          <ac:spMkLst>
            <pc:docMk/>
            <pc:sldMk cId="0" sldId="269"/>
            <ac:spMk id="3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29:07.463" v="5945" actId="1036"/>
          <ac:spMkLst>
            <pc:docMk/>
            <pc:sldMk cId="0" sldId="269"/>
            <ac:spMk id="6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29:07.463" v="5945" actId="1036"/>
          <ac:spMkLst>
            <pc:docMk/>
            <pc:sldMk cId="0" sldId="269"/>
            <ac:spMk id="7" creationId="{00000000-0000-0000-0000-000000000000}"/>
          </ac:spMkLst>
        </pc:spChg>
        <pc:spChg chg="mod">
          <ac:chgData name="Eric Buitron" userId="7abc6c0219fc658a" providerId="LiveId" clId="{E5A9D903-AFD6-4BFD-97C3-12BE5FF8CF3E}" dt="2026-04-05T20:04:24.520" v="8495" actId="20577"/>
          <ac:spMkLst>
            <pc:docMk/>
            <pc:sldMk cId="0" sldId="269"/>
            <ac:spMk id="8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29:07.463" v="5945" actId="1036"/>
          <ac:spMkLst>
            <pc:docMk/>
            <pc:sldMk cId="0" sldId="269"/>
            <ac:spMk id="10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29:07.463" v="5945" actId="1036"/>
          <ac:spMkLst>
            <pc:docMk/>
            <pc:sldMk cId="0" sldId="269"/>
            <ac:spMk id="11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29:07.463" v="5945" actId="1036"/>
          <ac:spMkLst>
            <pc:docMk/>
            <pc:sldMk cId="0" sldId="269"/>
            <ac:spMk id="12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29:07.463" v="5945" actId="1036"/>
          <ac:spMkLst>
            <pc:docMk/>
            <pc:sldMk cId="0" sldId="269"/>
            <ac:spMk id="13" creationId="{00000000-0000-0000-0000-000000000000}"/>
          </ac:spMkLst>
        </pc:spChg>
        <pc:spChg chg="mod">
          <ac:chgData name="Eric Buitron" userId="7abc6c0219fc658a" providerId="LiveId" clId="{E5A9D903-AFD6-4BFD-97C3-12BE5FF8CF3E}" dt="2026-04-19T23:40:13.339" v="16723" actId="20577"/>
          <ac:spMkLst>
            <pc:docMk/>
            <pc:sldMk cId="0" sldId="269"/>
            <ac:spMk id="14" creationId="{4C66F23B-5E8E-E948-2BE7-BDF823DC4F95}"/>
          </ac:spMkLst>
        </pc:spChg>
        <pc:spChg chg="mod">
          <ac:chgData name="Eric Buitron" userId="7abc6c0219fc658a" providerId="LiveId" clId="{E5A9D903-AFD6-4BFD-97C3-12BE5FF8CF3E}" dt="2026-04-05T19:29:07.463" v="5945" actId="1036"/>
          <ac:spMkLst>
            <pc:docMk/>
            <pc:sldMk cId="0" sldId="269"/>
            <ac:spMk id="17" creationId="{00000000-0000-0000-0000-000000000000}"/>
          </ac:spMkLst>
        </pc:spChg>
      </pc:sldChg>
      <pc:sldChg chg="addSp delSp modSp mod modNotesTx">
        <pc:chgData name="Eric Buitron" userId="7abc6c0219fc658a" providerId="LiveId" clId="{E5A9D903-AFD6-4BFD-97C3-12BE5FF8CF3E}" dt="2026-04-27T18:33:55.492" v="16831" actId="6549"/>
        <pc:sldMkLst>
          <pc:docMk/>
          <pc:sldMk cId="0" sldId="270"/>
        </pc:sldMkLst>
        <pc:spChg chg="mod">
          <ac:chgData name="Eric Buitron" userId="7abc6c0219fc658a" providerId="LiveId" clId="{E5A9D903-AFD6-4BFD-97C3-12BE5FF8CF3E}" dt="2026-04-19T23:40:22.706" v="16729" actId="20577"/>
          <ac:spMkLst>
            <pc:docMk/>
            <pc:sldMk cId="0" sldId="270"/>
            <ac:spMk id="5" creationId="{C83B13BC-39EB-4075-FEE7-08A95532D546}"/>
          </ac:spMkLst>
        </pc:spChg>
        <pc:spChg chg="add del mod">
          <ac:chgData name="Eric Buitron" userId="7abc6c0219fc658a" providerId="LiveId" clId="{E5A9D903-AFD6-4BFD-97C3-12BE5FF8CF3E}" dt="2026-04-05T19:22:21.741" v="5826" actId="1076"/>
          <ac:spMkLst>
            <pc:docMk/>
            <pc:sldMk cId="0" sldId="270"/>
            <ac:spMk id="7" creationId="{00000000-0000-0000-0000-000000000000}"/>
          </ac:spMkLst>
        </pc:spChg>
        <pc:spChg chg="add del mod">
          <ac:chgData name="Eric Buitron" userId="7abc6c0219fc658a" providerId="LiveId" clId="{E5A9D903-AFD6-4BFD-97C3-12BE5FF8CF3E}" dt="2026-04-05T19:22:14.282" v="5825" actId="164"/>
          <ac:spMkLst>
            <pc:docMk/>
            <pc:sldMk cId="0" sldId="270"/>
            <ac:spMk id="8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21:59.738" v="5819" actId="164"/>
          <ac:spMkLst>
            <pc:docMk/>
            <pc:sldMk cId="0" sldId="270"/>
            <ac:spMk id="9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39:26.522" v="6846" actId="20577"/>
          <ac:spMkLst>
            <pc:docMk/>
            <pc:sldMk cId="0" sldId="270"/>
            <ac:spMk id="10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22:02.946" v="5820" actId="164"/>
          <ac:spMkLst>
            <pc:docMk/>
            <pc:sldMk cId="0" sldId="270"/>
            <ac:spMk id="11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22:02.946" v="5820" actId="164"/>
          <ac:spMkLst>
            <pc:docMk/>
            <pc:sldMk cId="0" sldId="270"/>
            <ac:spMk id="12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39:31.155" v="6865" actId="20577"/>
          <ac:spMkLst>
            <pc:docMk/>
            <pc:sldMk cId="0" sldId="270"/>
            <ac:spMk id="13" creationId="{00000000-0000-0000-0000-000000000000}"/>
          </ac:spMkLst>
        </pc:spChg>
        <pc:spChg chg="mod">
          <ac:chgData name="Eric Buitron" userId="7abc6c0219fc658a" providerId="LiveId" clId="{E5A9D903-AFD6-4BFD-97C3-12BE5FF8CF3E}" dt="2026-04-05T19:21:39.600" v="5815" actId="122"/>
          <ac:spMkLst>
            <pc:docMk/>
            <pc:sldMk cId="0" sldId="270"/>
            <ac:spMk id="14" creationId="{00000000-0000-0000-0000-000000000000}"/>
          </ac:spMkLst>
        </pc:spChg>
        <pc:grpChg chg="add mod">
          <ac:chgData name="Eric Buitron" userId="7abc6c0219fc658a" providerId="LiveId" clId="{E5A9D903-AFD6-4BFD-97C3-12BE5FF8CF3E}" dt="2026-04-05T19:22:14.282" v="5825" actId="164"/>
          <ac:grpSpMkLst>
            <pc:docMk/>
            <pc:sldMk cId="0" sldId="270"/>
            <ac:grpSpMk id="28" creationId="{733C78FA-DEA0-C425-3B41-C04B53B6C7D3}"/>
          </ac:grpSpMkLst>
        </pc:grpChg>
        <pc:grpChg chg="add del mod">
          <ac:chgData name="Eric Buitron" userId="7abc6c0219fc658a" providerId="LiveId" clId="{E5A9D903-AFD6-4BFD-97C3-12BE5FF8CF3E}" dt="2026-04-05T19:22:21.741" v="5826" actId="1076"/>
          <ac:grpSpMkLst>
            <pc:docMk/>
            <pc:sldMk cId="0" sldId="270"/>
            <ac:grpSpMk id="29" creationId="{EFCC0FB2-671C-FFEB-8CAA-08D6EED2F7A4}"/>
          </ac:grpSpMkLst>
        </pc:grpChg>
        <pc:grpChg chg="add mod">
          <ac:chgData name="Eric Buitron" userId="7abc6c0219fc658a" providerId="LiveId" clId="{E5A9D903-AFD6-4BFD-97C3-12BE5FF8CF3E}" dt="2026-04-05T19:22:21.741" v="5826" actId="1076"/>
          <ac:grpSpMkLst>
            <pc:docMk/>
            <pc:sldMk cId="0" sldId="270"/>
            <ac:grpSpMk id="30" creationId="{B4814776-1FF3-FA3C-CAB8-878C6D1AC8DB}"/>
          </ac:grpSpMkLst>
        </pc:grpChg>
        <pc:picChg chg="add mod">
          <ac:chgData name="Eric Buitron" userId="7abc6c0219fc658a" providerId="LiveId" clId="{E5A9D903-AFD6-4BFD-97C3-12BE5FF8CF3E}" dt="2026-04-05T19:21:46.316" v="5816" actId="1076"/>
          <ac:picMkLst>
            <pc:docMk/>
            <pc:sldMk cId="0" sldId="270"/>
            <ac:picMk id="27" creationId="{A727533F-59DA-3F0C-F965-B47FADDF03A8}"/>
          </ac:picMkLst>
        </pc:picChg>
      </pc:sldChg>
      <pc:sldChg chg="addSp delSp modSp mod ord modNotesTx">
        <pc:chgData name="Eric Buitron" userId="7abc6c0219fc658a" providerId="LiveId" clId="{E5A9D903-AFD6-4BFD-97C3-12BE5FF8CF3E}" dt="2026-04-27T18:36:28.371" v="16862" actId="6549"/>
        <pc:sldMkLst>
          <pc:docMk/>
          <pc:sldMk cId="0" sldId="272"/>
        </pc:sldMkLst>
        <pc:spChg chg="mod">
          <ac:chgData name="Eric Buitron" userId="7abc6c0219fc658a" providerId="LiveId" clId="{E5A9D903-AFD6-4BFD-97C3-12BE5FF8CF3E}" dt="2026-04-13T16:04:45.859" v="11501" actId="20577"/>
          <ac:spMkLst>
            <pc:docMk/>
            <pc:sldMk cId="0" sldId="272"/>
            <ac:spMk id="3" creationId="{00000000-0000-0000-0000-000000000000}"/>
          </ac:spMkLst>
        </pc:spChg>
        <pc:spChg chg="mod">
          <ac:chgData name="Eric Buitron" userId="7abc6c0219fc658a" providerId="LiveId" clId="{E5A9D903-AFD6-4BFD-97C3-12BE5FF8CF3E}" dt="2026-04-19T23:40:34.621" v="16736" actId="20577"/>
          <ac:spMkLst>
            <pc:docMk/>
            <pc:sldMk cId="0" sldId="272"/>
            <ac:spMk id="6" creationId="{83A8D1BD-4012-2F09-09C4-E33FC6337E61}"/>
          </ac:spMkLst>
        </pc:spChg>
        <pc:spChg chg="mod">
          <ac:chgData name="Eric Buitron" userId="7abc6c0219fc658a" providerId="LiveId" clId="{E5A9D903-AFD6-4BFD-97C3-12BE5FF8CF3E}" dt="2026-04-05T19:55:30.514" v="8090" actId="20577"/>
          <ac:spMkLst>
            <pc:docMk/>
            <pc:sldMk cId="0" sldId="272"/>
            <ac:spMk id="7" creationId="{00000000-0000-0000-0000-000000000000}"/>
          </ac:spMkLst>
        </pc:spChg>
        <pc:picChg chg="add mod">
          <ac:chgData name="Eric Buitron" userId="7abc6c0219fc658a" providerId="LiveId" clId="{E5A9D903-AFD6-4BFD-97C3-12BE5FF8CF3E}" dt="2026-04-05T19:51:33.485" v="7678" actId="1076"/>
          <ac:picMkLst>
            <pc:docMk/>
            <pc:sldMk cId="0" sldId="272"/>
            <ac:picMk id="20" creationId="{CBD41BE5-FD14-D793-55EC-50C3CB305725}"/>
          </ac:picMkLst>
        </pc:picChg>
      </pc:sldChg>
      <pc:sldChg chg="addSp delSp modSp mod addAnim delAnim modAnim modNotesTx">
        <pc:chgData name="Eric Buitron" userId="7abc6c0219fc658a" providerId="LiveId" clId="{E5A9D903-AFD6-4BFD-97C3-12BE5FF8CF3E}" dt="2026-04-27T18:36:46.809" v="16866" actId="6549"/>
        <pc:sldMkLst>
          <pc:docMk/>
          <pc:sldMk cId="0" sldId="273"/>
        </pc:sldMkLst>
        <pc:spChg chg="mod">
          <ac:chgData name="Eric Buitron" userId="7abc6c0219fc658a" providerId="LiveId" clId="{E5A9D903-AFD6-4BFD-97C3-12BE5FF8CF3E}" dt="2026-04-13T17:28:06.855" v="12233" actId="20577"/>
          <ac:spMkLst>
            <pc:docMk/>
            <pc:sldMk cId="0" sldId="273"/>
            <ac:spMk id="3" creationId="{00000000-0000-0000-0000-000000000000}"/>
          </ac:spMkLst>
        </pc:spChg>
        <pc:spChg chg="mod">
          <ac:chgData name="Eric Buitron" userId="7abc6c0219fc658a" providerId="LiveId" clId="{E5A9D903-AFD6-4BFD-97C3-12BE5FF8CF3E}" dt="2026-04-19T23:41:29.060" v="16761" actId="20577"/>
          <ac:spMkLst>
            <pc:docMk/>
            <pc:sldMk cId="0" sldId="273"/>
            <ac:spMk id="22" creationId="{983C621F-AE10-932C-9A3F-B292B150E339}"/>
          </ac:spMkLst>
        </pc:spChg>
      </pc:sldChg>
      <pc:sldChg chg="addSp delSp modSp mod modNotesTx">
        <pc:chgData name="Eric Buitron" userId="7abc6c0219fc658a" providerId="LiveId" clId="{E5A9D903-AFD6-4BFD-97C3-12BE5FF8CF3E}" dt="2026-04-27T18:36:41.449" v="16865" actId="6549"/>
        <pc:sldMkLst>
          <pc:docMk/>
          <pc:sldMk cId="0" sldId="275"/>
        </pc:sldMkLst>
        <pc:spChg chg="mod">
          <ac:chgData name="Eric Buitron" userId="7abc6c0219fc658a" providerId="LiveId" clId="{E5A9D903-AFD6-4BFD-97C3-12BE5FF8CF3E}" dt="2026-04-19T23:41:09.862" v="16751" actId="20577"/>
          <ac:spMkLst>
            <pc:docMk/>
            <pc:sldMk cId="0" sldId="275"/>
            <ac:spMk id="5" creationId="{36A247B7-C85D-0705-7A57-C6CE09E7F4F6}"/>
          </ac:spMkLst>
        </pc:spChg>
        <pc:spChg chg="mod">
          <ac:chgData name="Eric Buitron" userId="7abc6c0219fc658a" providerId="LiveId" clId="{E5A9D903-AFD6-4BFD-97C3-12BE5FF8CF3E}" dt="2026-04-05T21:54:22.007" v="8815" actId="1036"/>
          <ac:spMkLst>
            <pc:docMk/>
            <pc:sldMk cId="0" sldId="275"/>
            <ac:spMk id="7" creationId="{00000000-0000-0000-0000-000000000000}"/>
          </ac:spMkLst>
        </pc:spChg>
        <pc:spChg chg="mod">
          <ac:chgData name="Eric Buitron" userId="7abc6c0219fc658a" providerId="LiveId" clId="{E5A9D903-AFD6-4BFD-97C3-12BE5FF8CF3E}" dt="2026-04-05T21:54:22.007" v="8815" actId="1036"/>
          <ac:spMkLst>
            <pc:docMk/>
            <pc:sldMk cId="0" sldId="275"/>
            <ac:spMk id="8" creationId="{00000000-0000-0000-0000-000000000000}"/>
          </ac:spMkLst>
        </pc:spChg>
        <pc:spChg chg="mod">
          <ac:chgData name="Eric Buitron" userId="7abc6c0219fc658a" providerId="LiveId" clId="{E5A9D903-AFD6-4BFD-97C3-12BE5FF8CF3E}" dt="2026-04-05T21:54:22.007" v="8815" actId="1036"/>
          <ac:spMkLst>
            <pc:docMk/>
            <pc:sldMk cId="0" sldId="275"/>
            <ac:spMk id="9" creationId="{00000000-0000-0000-0000-000000000000}"/>
          </ac:spMkLst>
        </pc:spChg>
        <pc:spChg chg="mod">
          <ac:chgData name="Eric Buitron" userId="7abc6c0219fc658a" providerId="LiveId" clId="{E5A9D903-AFD6-4BFD-97C3-12BE5FF8CF3E}" dt="2026-04-05T21:54:22.007" v="8815" actId="1036"/>
          <ac:spMkLst>
            <pc:docMk/>
            <pc:sldMk cId="0" sldId="275"/>
            <ac:spMk id="10" creationId="{00000000-0000-0000-0000-000000000000}"/>
          </ac:spMkLst>
        </pc:spChg>
        <pc:spChg chg="mod">
          <ac:chgData name="Eric Buitron" userId="7abc6c0219fc658a" providerId="LiveId" clId="{E5A9D903-AFD6-4BFD-97C3-12BE5FF8CF3E}" dt="2026-04-05T21:55:04.256" v="8833" actId="20577"/>
          <ac:spMkLst>
            <pc:docMk/>
            <pc:sldMk cId="0" sldId="275"/>
            <ac:spMk id="13" creationId="{00000000-0000-0000-0000-000000000000}"/>
          </ac:spMkLst>
        </pc:spChg>
        <pc:picChg chg="add mod">
          <ac:chgData name="Eric Buitron" userId="7abc6c0219fc658a" providerId="LiveId" clId="{E5A9D903-AFD6-4BFD-97C3-12BE5FF8CF3E}" dt="2026-04-05T21:54:24.489" v="8816" actId="14100"/>
          <ac:picMkLst>
            <pc:docMk/>
            <pc:sldMk cId="0" sldId="275"/>
            <ac:picMk id="26" creationId="{AA338F8B-EFEB-E1A5-0D9B-B222709E3EE7}"/>
          </ac:picMkLst>
        </pc:picChg>
      </pc:sldChg>
      <pc:sldChg chg="addSp modSp mod modNotesTx">
        <pc:chgData name="Eric Buitron" userId="7abc6c0219fc658a" providerId="LiveId" clId="{E5A9D903-AFD6-4BFD-97C3-12BE5FF8CF3E}" dt="2026-04-27T18:36:48.725" v="16867" actId="6549"/>
        <pc:sldMkLst>
          <pc:docMk/>
          <pc:sldMk cId="0" sldId="276"/>
        </pc:sldMkLst>
        <pc:spChg chg="mod">
          <ac:chgData name="Eric Buitron" userId="7abc6c0219fc658a" providerId="LiveId" clId="{E5A9D903-AFD6-4BFD-97C3-12BE5FF8CF3E}" dt="2026-04-05T21:58:32.745" v="9014" actId="164"/>
          <ac:spMkLst>
            <pc:docMk/>
            <pc:sldMk cId="0" sldId="276"/>
            <ac:spMk id="5" creationId="{00000000-0000-0000-0000-000000000000}"/>
          </ac:spMkLst>
        </pc:spChg>
        <pc:spChg chg="mod">
          <ac:chgData name="Eric Buitron" userId="7abc6c0219fc658a" providerId="LiveId" clId="{E5A9D903-AFD6-4BFD-97C3-12BE5FF8CF3E}" dt="2026-04-09T01:18:40.505" v="10922" actId="20577"/>
          <ac:spMkLst>
            <pc:docMk/>
            <pc:sldMk cId="0" sldId="276"/>
            <ac:spMk id="6" creationId="{00000000-0000-0000-0000-000000000000}"/>
          </ac:spMkLst>
        </pc:spChg>
        <pc:spChg chg="mod">
          <ac:chgData name="Eric Buitron" userId="7abc6c0219fc658a" providerId="LiveId" clId="{E5A9D903-AFD6-4BFD-97C3-12BE5FF8CF3E}" dt="2026-04-05T21:58:32.745" v="9014" actId="164"/>
          <ac:spMkLst>
            <pc:docMk/>
            <pc:sldMk cId="0" sldId="276"/>
            <ac:spMk id="7" creationId="{00000000-0000-0000-0000-000000000000}"/>
          </ac:spMkLst>
        </pc:spChg>
        <pc:spChg chg="mod">
          <ac:chgData name="Eric Buitron" userId="7abc6c0219fc658a" providerId="LiveId" clId="{E5A9D903-AFD6-4BFD-97C3-12BE5FF8CF3E}" dt="2026-04-05T21:58:36.394" v="9015" actId="164"/>
          <ac:spMkLst>
            <pc:docMk/>
            <pc:sldMk cId="0" sldId="276"/>
            <ac:spMk id="8" creationId="{00000000-0000-0000-0000-000000000000}"/>
          </ac:spMkLst>
        </pc:spChg>
        <pc:spChg chg="mod">
          <ac:chgData name="Eric Buitron" userId="7abc6c0219fc658a" providerId="LiveId" clId="{E5A9D903-AFD6-4BFD-97C3-12BE5FF8CF3E}" dt="2026-04-09T01:18:40.287" v="10921" actId="20577"/>
          <ac:spMkLst>
            <pc:docMk/>
            <pc:sldMk cId="0" sldId="276"/>
            <ac:spMk id="9" creationId="{00000000-0000-0000-0000-000000000000}"/>
          </ac:spMkLst>
        </pc:spChg>
        <pc:spChg chg="mod">
          <ac:chgData name="Eric Buitron" userId="7abc6c0219fc658a" providerId="LiveId" clId="{E5A9D903-AFD6-4BFD-97C3-12BE5FF8CF3E}" dt="2026-04-09T01:19:13.738" v="10931" actId="6549"/>
          <ac:spMkLst>
            <pc:docMk/>
            <pc:sldMk cId="0" sldId="276"/>
            <ac:spMk id="10" creationId="{00000000-0000-0000-0000-000000000000}"/>
          </ac:spMkLst>
        </pc:spChg>
        <pc:spChg chg="mod">
          <ac:chgData name="Eric Buitron" userId="7abc6c0219fc658a" providerId="LiveId" clId="{E5A9D903-AFD6-4BFD-97C3-12BE5FF8CF3E}" dt="2026-04-05T21:58:40.283" v="9016" actId="164"/>
          <ac:spMkLst>
            <pc:docMk/>
            <pc:sldMk cId="0" sldId="276"/>
            <ac:spMk id="11" creationId="{00000000-0000-0000-0000-000000000000}"/>
          </ac:spMkLst>
        </pc:spChg>
        <pc:spChg chg="mod">
          <ac:chgData name="Eric Buitron" userId="7abc6c0219fc658a" providerId="LiveId" clId="{E5A9D903-AFD6-4BFD-97C3-12BE5FF8CF3E}" dt="2026-04-09T01:18:40.071" v="10920" actId="20577"/>
          <ac:spMkLst>
            <pc:docMk/>
            <pc:sldMk cId="0" sldId="276"/>
            <ac:spMk id="12" creationId="{00000000-0000-0000-0000-000000000000}"/>
          </ac:spMkLst>
        </pc:spChg>
        <pc:spChg chg="mod">
          <ac:chgData name="Eric Buitron" userId="7abc6c0219fc658a" providerId="LiveId" clId="{E5A9D903-AFD6-4BFD-97C3-12BE5FF8CF3E}" dt="2026-04-05T21:58:40.283" v="9016" actId="164"/>
          <ac:spMkLst>
            <pc:docMk/>
            <pc:sldMk cId="0" sldId="276"/>
            <ac:spMk id="13" creationId="{00000000-0000-0000-0000-000000000000}"/>
          </ac:spMkLst>
        </pc:spChg>
        <pc:spChg chg="mod">
          <ac:chgData name="Eric Buitron" userId="7abc6c0219fc658a" providerId="LiveId" clId="{E5A9D903-AFD6-4BFD-97C3-12BE5FF8CF3E}" dt="2026-04-05T21:58:43.568" v="9017" actId="164"/>
          <ac:spMkLst>
            <pc:docMk/>
            <pc:sldMk cId="0" sldId="276"/>
            <ac:spMk id="14" creationId="{00000000-0000-0000-0000-000000000000}"/>
          </ac:spMkLst>
        </pc:spChg>
        <pc:spChg chg="mod">
          <ac:chgData name="Eric Buitron" userId="7abc6c0219fc658a" providerId="LiveId" clId="{E5A9D903-AFD6-4BFD-97C3-12BE5FF8CF3E}" dt="2026-04-09T01:18:39.839" v="10919" actId="20577"/>
          <ac:spMkLst>
            <pc:docMk/>
            <pc:sldMk cId="0" sldId="276"/>
            <ac:spMk id="15" creationId="{00000000-0000-0000-0000-000000000000}"/>
          </ac:spMkLst>
        </pc:spChg>
        <pc:spChg chg="mod">
          <ac:chgData name="Eric Buitron" userId="7abc6c0219fc658a" providerId="LiveId" clId="{E5A9D903-AFD6-4BFD-97C3-12BE5FF8CF3E}" dt="2026-04-09T01:19:47.924" v="10947" actId="20577"/>
          <ac:spMkLst>
            <pc:docMk/>
            <pc:sldMk cId="0" sldId="276"/>
            <ac:spMk id="16" creationId="{00000000-0000-0000-0000-000000000000}"/>
          </ac:spMkLst>
        </pc:spChg>
        <pc:spChg chg="mod">
          <ac:chgData name="Eric Buitron" userId="7abc6c0219fc658a" providerId="LiveId" clId="{E5A9D903-AFD6-4BFD-97C3-12BE5FF8CF3E}" dt="2026-04-19T23:41:33.305" v="16763" actId="20577"/>
          <ac:spMkLst>
            <pc:docMk/>
            <pc:sldMk cId="0" sldId="276"/>
            <ac:spMk id="32" creationId="{7122DF14-A05E-D597-EAE3-289105847EA9}"/>
          </ac:spMkLst>
        </pc:spChg>
        <pc:grpChg chg="add mod">
          <ac:chgData name="Eric Buitron" userId="7abc6c0219fc658a" providerId="LiveId" clId="{E5A9D903-AFD6-4BFD-97C3-12BE5FF8CF3E}" dt="2026-04-05T21:58:50.180" v="9018" actId="1076"/>
          <ac:grpSpMkLst>
            <pc:docMk/>
            <pc:sldMk cId="0" sldId="276"/>
            <ac:grpSpMk id="28" creationId="{93938D2E-F537-E52D-B356-2DD03D71C784}"/>
          </ac:grpSpMkLst>
        </pc:grpChg>
        <pc:grpChg chg="add mod">
          <ac:chgData name="Eric Buitron" userId="7abc6c0219fc658a" providerId="LiveId" clId="{E5A9D903-AFD6-4BFD-97C3-12BE5FF8CF3E}" dt="2026-04-05T21:58:50.180" v="9018" actId="1076"/>
          <ac:grpSpMkLst>
            <pc:docMk/>
            <pc:sldMk cId="0" sldId="276"/>
            <ac:grpSpMk id="29" creationId="{26F3256A-E0EC-70F1-DCA2-E6B35A0429B3}"/>
          </ac:grpSpMkLst>
        </pc:grpChg>
        <pc:grpChg chg="add mod">
          <ac:chgData name="Eric Buitron" userId="7abc6c0219fc658a" providerId="LiveId" clId="{E5A9D903-AFD6-4BFD-97C3-12BE5FF8CF3E}" dt="2026-04-05T21:58:50.180" v="9018" actId="1076"/>
          <ac:grpSpMkLst>
            <pc:docMk/>
            <pc:sldMk cId="0" sldId="276"/>
            <ac:grpSpMk id="30" creationId="{0A65C934-F80F-5855-485D-DD4B1962BDF0}"/>
          </ac:grpSpMkLst>
        </pc:grpChg>
        <pc:grpChg chg="add mod">
          <ac:chgData name="Eric Buitron" userId="7abc6c0219fc658a" providerId="LiveId" clId="{E5A9D903-AFD6-4BFD-97C3-12BE5FF8CF3E}" dt="2026-04-05T21:58:50.180" v="9018" actId="1076"/>
          <ac:grpSpMkLst>
            <pc:docMk/>
            <pc:sldMk cId="0" sldId="276"/>
            <ac:grpSpMk id="31" creationId="{DB0EDE55-871E-472D-6F87-71D4D8159E02}"/>
          </ac:grpSpMkLst>
        </pc:grpChg>
      </pc:sldChg>
      <pc:sldChg chg="addSp modSp mod modNotesTx">
        <pc:chgData name="Eric Buitron" userId="7abc6c0219fc658a" providerId="LiveId" clId="{E5A9D903-AFD6-4BFD-97C3-12BE5FF8CF3E}" dt="2026-04-27T18:36:50.189" v="16868" actId="6549"/>
        <pc:sldMkLst>
          <pc:docMk/>
          <pc:sldMk cId="0" sldId="277"/>
        </pc:sldMkLst>
        <pc:spChg chg="mod">
          <ac:chgData name="Eric Buitron" userId="7abc6c0219fc658a" providerId="LiveId" clId="{E5A9D903-AFD6-4BFD-97C3-12BE5FF8CF3E}" dt="2026-04-19T23:41:36.585" v="16764" actId="20577"/>
          <ac:spMkLst>
            <pc:docMk/>
            <pc:sldMk cId="0" sldId="277"/>
            <ac:spMk id="22" creationId="{DBFDAF55-CFB2-F8B9-675C-5A2FEFDB64F1}"/>
          </ac:spMkLst>
        </pc:spChg>
      </pc:sldChg>
      <pc:sldChg chg="modSp mod modNotesTx">
        <pc:chgData name="Eric Buitron" userId="7abc6c0219fc658a" providerId="LiveId" clId="{E5A9D903-AFD6-4BFD-97C3-12BE5FF8CF3E}" dt="2026-04-27T18:36:52.253" v="16869" actId="6549"/>
        <pc:sldMkLst>
          <pc:docMk/>
          <pc:sldMk cId="0" sldId="278"/>
        </pc:sldMkLst>
        <pc:spChg chg="mod">
          <ac:chgData name="Eric Buitron" userId="7abc6c0219fc658a" providerId="LiveId" clId="{E5A9D903-AFD6-4BFD-97C3-12BE5FF8CF3E}" dt="2026-04-05T22:05:25.997" v="9576" actId="1076"/>
          <ac:spMkLst>
            <pc:docMk/>
            <pc:sldMk cId="0" sldId="278"/>
            <ac:spMk id="4" creationId="{00000000-0000-0000-0000-000000000000}"/>
          </ac:spMkLst>
        </pc:spChg>
        <pc:spChg chg="mod">
          <ac:chgData name="Eric Buitron" userId="7abc6c0219fc658a" providerId="LiveId" clId="{E5A9D903-AFD6-4BFD-97C3-12BE5FF8CF3E}" dt="2026-04-19T23:41:40.863" v="16766" actId="20577"/>
          <ac:spMkLst>
            <pc:docMk/>
            <pc:sldMk cId="0" sldId="278"/>
            <ac:spMk id="6" creationId="{94A25B5C-BF35-EDFC-F757-D169B4A60C2D}"/>
          </ac:spMkLst>
        </pc:spChg>
      </pc:sldChg>
      <pc:sldChg chg="addSp delSp modSp mod delAnim modNotesTx">
        <pc:chgData name="Eric Buitron" userId="7abc6c0219fc658a" providerId="LiveId" clId="{E5A9D903-AFD6-4BFD-97C3-12BE5FF8CF3E}" dt="2026-04-27T18:32:59.048" v="16808" actId="20577"/>
        <pc:sldMkLst>
          <pc:docMk/>
          <pc:sldMk cId="3024018960" sldId="279"/>
        </pc:sldMkLst>
      </pc:sldChg>
      <pc:sldChg chg="addSp delSp modSp add mod modNotesTx">
        <pc:chgData name="Eric Buitron" userId="7abc6c0219fc658a" providerId="LiveId" clId="{E5A9D903-AFD6-4BFD-97C3-12BE5FF8CF3E}" dt="2026-04-27T18:33:01.420" v="16809" actId="6549"/>
        <pc:sldMkLst>
          <pc:docMk/>
          <pc:sldMk cId="353756524" sldId="281"/>
        </pc:sldMkLst>
        <pc:spChg chg="mod">
          <ac:chgData name="Eric Buitron" userId="7abc6c0219fc658a" providerId="LiveId" clId="{E5A9D903-AFD6-4BFD-97C3-12BE5FF8CF3E}" dt="2026-04-05T17:30:22.080" v="1226" actId="20577"/>
          <ac:spMkLst>
            <pc:docMk/>
            <pc:sldMk cId="353756524" sldId="281"/>
            <ac:spMk id="3" creationId="{3CF67E5B-FF75-A8AF-7773-3325AAB3D6F5}"/>
          </ac:spMkLst>
        </pc:spChg>
        <pc:spChg chg="add mod">
          <ac:chgData name="Eric Buitron" userId="7abc6c0219fc658a" providerId="LiveId" clId="{E5A9D903-AFD6-4BFD-97C3-12BE5FF8CF3E}" dt="2026-04-05T17:35:09.651" v="1364" actId="20577"/>
          <ac:spMkLst>
            <pc:docMk/>
            <pc:sldMk cId="353756524" sldId="281"/>
            <ac:spMk id="8" creationId="{A0C42A92-E628-F436-4221-8AEB5D6FD40D}"/>
          </ac:spMkLst>
        </pc:spChg>
        <pc:picChg chg="add mod">
          <ac:chgData name="Eric Buitron" userId="7abc6c0219fc658a" providerId="LiveId" clId="{E5A9D903-AFD6-4BFD-97C3-12BE5FF8CF3E}" dt="2026-04-05T17:39:44.798" v="1697" actId="1076"/>
          <ac:picMkLst>
            <pc:docMk/>
            <pc:sldMk cId="353756524" sldId="281"/>
            <ac:picMk id="7" creationId="{66346817-B1D5-7373-4003-92A6365222EB}"/>
          </ac:picMkLst>
        </pc:picChg>
      </pc:sldChg>
      <pc:sldChg chg="modSp mod modNotesTx">
        <pc:chgData name="Eric Buitron" userId="7abc6c0219fc658a" providerId="LiveId" clId="{E5A9D903-AFD6-4BFD-97C3-12BE5FF8CF3E}" dt="2026-04-27T18:33:22.797" v="16818" actId="6549"/>
        <pc:sldMkLst>
          <pc:docMk/>
          <pc:sldMk cId="804245487" sldId="283"/>
        </pc:sldMkLst>
        <pc:spChg chg="mod">
          <ac:chgData name="Eric Buitron" userId="7abc6c0219fc658a" providerId="LiveId" clId="{E5A9D903-AFD6-4BFD-97C3-12BE5FF8CF3E}" dt="2026-04-19T23:38:54.599" v="16698" actId="20577"/>
          <ac:spMkLst>
            <pc:docMk/>
            <pc:sldMk cId="804245487" sldId="283"/>
            <ac:spMk id="5" creationId="{BA39BAEB-B93D-1F59-27B9-C78D51D9438D}"/>
          </ac:spMkLst>
        </pc:spChg>
      </pc:sldChg>
      <pc:sldChg chg="modSp mod modNotesTx">
        <pc:chgData name="Eric Buitron" userId="7abc6c0219fc658a" providerId="LiveId" clId="{E5A9D903-AFD6-4BFD-97C3-12BE5FF8CF3E}" dt="2026-04-27T18:33:24.911" v="16819" actId="6549"/>
        <pc:sldMkLst>
          <pc:docMk/>
          <pc:sldMk cId="445242760" sldId="284"/>
        </pc:sldMkLst>
        <pc:spChg chg="mod">
          <ac:chgData name="Eric Buitron" userId="7abc6c0219fc658a" providerId="LiveId" clId="{E5A9D903-AFD6-4BFD-97C3-12BE5FF8CF3E}" dt="2026-04-19T23:38:58.482" v="16699" actId="20577"/>
          <ac:spMkLst>
            <pc:docMk/>
            <pc:sldMk cId="445242760" sldId="284"/>
            <ac:spMk id="5" creationId="{07B70C76-DF8B-6D9A-EE7E-5BB9BAFB3F92}"/>
          </ac:spMkLst>
        </pc:spChg>
      </pc:sldChg>
      <pc:sldChg chg="modSp mod modNotesTx">
        <pc:chgData name="Eric Buitron" userId="7abc6c0219fc658a" providerId="LiveId" clId="{E5A9D903-AFD6-4BFD-97C3-12BE5FF8CF3E}" dt="2026-04-27T18:33:27.173" v="16820" actId="6549"/>
        <pc:sldMkLst>
          <pc:docMk/>
          <pc:sldMk cId="4101857134" sldId="285"/>
        </pc:sldMkLst>
        <pc:spChg chg="mod">
          <ac:chgData name="Eric Buitron" userId="7abc6c0219fc658a" providerId="LiveId" clId="{E5A9D903-AFD6-4BFD-97C3-12BE5FF8CF3E}" dt="2026-04-19T23:39:03.633" v="16702" actId="20577"/>
          <ac:spMkLst>
            <pc:docMk/>
            <pc:sldMk cId="4101857134" sldId="285"/>
            <ac:spMk id="5" creationId="{0B14FF45-6EB8-FF86-77A8-0482F47A783F}"/>
          </ac:spMkLst>
        </pc:spChg>
      </pc:sldChg>
      <pc:sldChg chg="modNotesTx">
        <pc:chgData name="Eric Buitron" userId="7abc6c0219fc658a" providerId="LiveId" clId="{E5A9D903-AFD6-4BFD-97C3-12BE5FF8CF3E}" dt="2026-04-27T18:36:54.383" v="16870" actId="6549"/>
        <pc:sldMkLst>
          <pc:docMk/>
          <pc:sldMk cId="4128722507" sldId="289"/>
        </pc:sldMkLst>
      </pc:sldChg>
      <pc:sldChg chg="addSp delSp modSp add mod modNotesTx">
        <pc:chgData name="Eric Buitron" userId="7abc6c0219fc658a" providerId="LiveId" clId="{E5A9D903-AFD6-4BFD-97C3-12BE5FF8CF3E}" dt="2026-04-27T18:33:46.689" v="16828" actId="6549"/>
        <pc:sldMkLst>
          <pc:docMk/>
          <pc:sldMk cId="44855511" sldId="292"/>
        </pc:sldMkLst>
        <pc:spChg chg="mod">
          <ac:chgData name="Eric Buitron" userId="7abc6c0219fc658a" providerId="LiveId" clId="{E5A9D903-AFD6-4BFD-97C3-12BE5FF8CF3E}" dt="2026-04-13T15:57:34.852" v="10985" actId="6549"/>
          <ac:spMkLst>
            <pc:docMk/>
            <pc:sldMk cId="44855511" sldId="292"/>
            <ac:spMk id="3" creationId="{DE7D170E-A5C3-0A31-E575-89E2C24BFF4A}"/>
          </ac:spMkLst>
        </pc:spChg>
        <pc:spChg chg="add mod">
          <ac:chgData name="Eric Buitron" userId="7abc6c0219fc658a" providerId="LiveId" clId="{E5A9D903-AFD6-4BFD-97C3-12BE5FF8CF3E}" dt="2026-04-20T22:13:29.142" v="16790" actId="114"/>
          <ac:spMkLst>
            <pc:docMk/>
            <pc:sldMk cId="44855511" sldId="292"/>
            <ac:spMk id="4" creationId="{22D1AB69-2335-D09C-7A95-647243DE0D69}"/>
          </ac:spMkLst>
        </pc:spChg>
        <pc:spChg chg="mod">
          <ac:chgData name="Eric Buitron" userId="7abc6c0219fc658a" providerId="LiveId" clId="{E5A9D903-AFD6-4BFD-97C3-12BE5FF8CF3E}" dt="2026-04-19T23:40:09.678" v="16721" actId="20577"/>
          <ac:spMkLst>
            <pc:docMk/>
            <pc:sldMk cId="44855511" sldId="292"/>
            <ac:spMk id="5" creationId="{70E4AB02-3534-4DBD-172B-0C10DB7D3206}"/>
          </ac:spMkLst>
        </pc:spChg>
        <pc:spChg chg="mod">
          <ac:chgData name="Eric Buitron" userId="7abc6c0219fc658a" providerId="LiveId" clId="{E5A9D903-AFD6-4BFD-97C3-12BE5FF8CF3E}" dt="2026-04-20T22:13:46.552" v="16791" actId="1076"/>
          <ac:spMkLst>
            <pc:docMk/>
            <pc:sldMk cId="44855511" sldId="292"/>
            <ac:spMk id="23" creationId="{37AF38B8-A5A1-34F1-ACE7-BC23F40A9D16}"/>
          </ac:spMkLst>
        </pc:spChg>
        <pc:spChg chg="add mod">
          <ac:chgData name="Eric Buitron" userId="7abc6c0219fc658a" providerId="LiveId" clId="{E5A9D903-AFD6-4BFD-97C3-12BE5FF8CF3E}" dt="2026-04-16T19:23:58.772" v="16616" actId="20577"/>
          <ac:spMkLst>
            <pc:docMk/>
            <pc:sldMk cId="44855511" sldId="292"/>
            <ac:spMk id="33" creationId="{10FAD0B6-500E-A232-C1EE-D54AD7BCCDC5}"/>
          </ac:spMkLst>
        </pc:spChg>
      </pc:sldChg>
      <pc:sldChg chg="addSp delSp modSp new mod modNotesTx">
        <pc:chgData name="Eric Buitron" userId="7abc6c0219fc658a" providerId="LiveId" clId="{E5A9D903-AFD6-4BFD-97C3-12BE5FF8CF3E}" dt="2026-04-27T18:33:50.671" v="16830" actId="6549"/>
        <pc:sldMkLst>
          <pc:docMk/>
          <pc:sldMk cId="3555510000" sldId="293"/>
        </pc:sldMkLst>
        <pc:spChg chg="add mod">
          <ac:chgData name="Eric Buitron" userId="7abc6c0219fc658a" providerId="LiveId" clId="{E5A9D903-AFD6-4BFD-97C3-12BE5FF8CF3E}" dt="2026-04-13T15:58:29.307" v="11075"/>
          <ac:spMkLst>
            <pc:docMk/>
            <pc:sldMk cId="3555510000" sldId="293"/>
            <ac:spMk id="2" creationId="{7B768ECE-3809-08D1-C717-4C48CAE5CC16}"/>
          </ac:spMkLst>
        </pc:spChg>
        <pc:spChg chg="add mod">
          <ac:chgData name="Eric Buitron" userId="7abc6c0219fc658a" providerId="LiveId" clId="{E5A9D903-AFD6-4BFD-97C3-12BE5FF8CF3E}" dt="2026-04-13T15:58:35.601" v="11098" actId="20577"/>
          <ac:spMkLst>
            <pc:docMk/>
            <pc:sldMk cId="3555510000" sldId="293"/>
            <ac:spMk id="3" creationId="{D2DE7CD2-D26E-C677-1302-04E7314EDB31}"/>
          </ac:spMkLst>
        </pc:spChg>
        <pc:spChg chg="mod">
          <ac:chgData name="Eric Buitron" userId="7abc6c0219fc658a" providerId="LiveId" clId="{E5A9D903-AFD6-4BFD-97C3-12BE5FF8CF3E}" dt="2026-04-19T23:34:53.350" v="16664" actId="164"/>
          <ac:spMkLst>
            <pc:docMk/>
            <pc:sldMk cId="3555510000" sldId="293"/>
            <ac:spMk id="4" creationId="{FFA6EC6B-F41A-1744-2C4B-0F99DE712572}"/>
          </ac:spMkLst>
        </pc:spChg>
        <pc:spChg chg="mod">
          <ac:chgData name="Eric Buitron" userId="7abc6c0219fc658a" providerId="LiveId" clId="{E5A9D903-AFD6-4BFD-97C3-12BE5FF8CF3E}" dt="2026-04-19T23:34:43.533" v="16662" actId="164"/>
          <ac:spMkLst>
            <pc:docMk/>
            <pc:sldMk cId="3555510000" sldId="293"/>
            <ac:spMk id="5" creationId="{7D858D31-2E7E-D59F-AE35-2A74942E2057}"/>
          </ac:spMkLst>
        </pc:spChg>
        <pc:spChg chg="mod">
          <ac:chgData name="Eric Buitron" userId="7abc6c0219fc658a" providerId="LiveId" clId="{E5A9D903-AFD6-4BFD-97C3-12BE5FF8CF3E}" dt="2026-04-19T23:34:43.533" v="16662" actId="164"/>
          <ac:spMkLst>
            <pc:docMk/>
            <pc:sldMk cId="3555510000" sldId="293"/>
            <ac:spMk id="6" creationId="{8700F067-F83C-AD25-C53A-524BB6267D5E}"/>
          </ac:spMkLst>
        </pc:spChg>
        <pc:spChg chg="mod">
          <ac:chgData name="Eric Buitron" userId="7abc6c0219fc658a" providerId="LiveId" clId="{E5A9D903-AFD6-4BFD-97C3-12BE5FF8CF3E}" dt="2026-04-19T23:34:43.533" v="16662" actId="164"/>
          <ac:spMkLst>
            <pc:docMk/>
            <pc:sldMk cId="3555510000" sldId="293"/>
            <ac:spMk id="7" creationId="{50633671-AA30-470D-A0F6-63D479D77BAC}"/>
          </ac:spMkLst>
        </pc:spChg>
        <pc:spChg chg="mod">
          <ac:chgData name="Eric Buitron" userId="7abc6c0219fc658a" providerId="LiveId" clId="{E5A9D903-AFD6-4BFD-97C3-12BE5FF8CF3E}" dt="2026-04-19T23:34:43.533" v="16662" actId="164"/>
          <ac:spMkLst>
            <pc:docMk/>
            <pc:sldMk cId="3555510000" sldId="293"/>
            <ac:spMk id="8" creationId="{38CBE70C-0124-0AD4-E5EF-44D690A1711B}"/>
          </ac:spMkLst>
        </pc:spChg>
        <pc:spChg chg="mod">
          <ac:chgData name="Eric Buitron" userId="7abc6c0219fc658a" providerId="LiveId" clId="{E5A9D903-AFD6-4BFD-97C3-12BE5FF8CF3E}" dt="2026-04-19T23:34:47.834" v="16663" actId="164"/>
          <ac:spMkLst>
            <pc:docMk/>
            <pc:sldMk cId="3555510000" sldId="293"/>
            <ac:spMk id="9" creationId="{6826AB83-0542-B792-A9B4-C8CE1AD49DBB}"/>
          </ac:spMkLst>
        </pc:spChg>
        <pc:spChg chg="mod">
          <ac:chgData name="Eric Buitron" userId="7abc6c0219fc658a" providerId="LiveId" clId="{E5A9D903-AFD6-4BFD-97C3-12BE5FF8CF3E}" dt="2026-04-19T23:34:47.834" v="16663" actId="164"/>
          <ac:spMkLst>
            <pc:docMk/>
            <pc:sldMk cId="3555510000" sldId="293"/>
            <ac:spMk id="10" creationId="{D5AACA84-BC6C-42E4-8FD5-DCEF0C53680C}"/>
          </ac:spMkLst>
        </pc:spChg>
        <pc:spChg chg="mod">
          <ac:chgData name="Eric Buitron" userId="7abc6c0219fc658a" providerId="LiveId" clId="{E5A9D903-AFD6-4BFD-97C3-12BE5FF8CF3E}" dt="2026-04-19T23:34:47.834" v="16663" actId="164"/>
          <ac:spMkLst>
            <pc:docMk/>
            <pc:sldMk cId="3555510000" sldId="293"/>
            <ac:spMk id="11" creationId="{22EDC736-B8E0-C5D1-C3F3-6D6810DC95BA}"/>
          </ac:spMkLst>
        </pc:spChg>
        <pc:spChg chg="mod">
          <ac:chgData name="Eric Buitron" userId="7abc6c0219fc658a" providerId="LiveId" clId="{E5A9D903-AFD6-4BFD-97C3-12BE5FF8CF3E}" dt="2026-04-19T23:34:47.834" v="16663" actId="164"/>
          <ac:spMkLst>
            <pc:docMk/>
            <pc:sldMk cId="3555510000" sldId="293"/>
            <ac:spMk id="12" creationId="{CEF8563D-9B17-FC92-719B-A92DFC10D1B0}"/>
          </ac:spMkLst>
        </pc:spChg>
        <pc:spChg chg="mod">
          <ac:chgData name="Eric Buitron" userId="7abc6c0219fc658a" providerId="LiveId" clId="{E5A9D903-AFD6-4BFD-97C3-12BE5FF8CF3E}" dt="2026-04-19T23:34:53.350" v="16664" actId="164"/>
          <ac:spMkLst>
            <pc:docMk/>
            <pc:sldMk cId="3555510000" sldId="293"/>
            <ac:spMk id="13" creationId="{AE3F669F-6281-84AC-3CCE-F9C0303E71FB}"/>
          </ac:spMkLst>
        </pc:spChg>
        <pc:spChg chg="mod">
          <ac:chgData name="Eric Buitron" userId="7abc6c0219fc658a" providerId="LiveId" clId="{E5A9D903-AFD6-4BFD-97C3-12BE5FF8CF3E}" dt="2026-04-19T23:34:53.350" v="16664" actId="164"/>
          <ac:spMkLst>
            <pc:docMk/>
            <pc:sldMk cId="3555510000" sldId="293"/>
            <ac:spMk id="27" creationId="{66A47D38-B9EA-79AA-38D6-DEA27C25643B}"/>
          </ac:spMkLst>
        </pc:spChg>
        <pc:spChg chg="mod">
          <ac:chgData name="Eric Buitron" userId="7abc6c0219fc658a" providerId="LiveId" clId="{E5A9D903-AFD6-4BFD-97C3-12BE5FF8CF3E}" dt="2026-04-19T23:34:53.350" v="16664" actId="164"/>
          <ac:spMkLst>
            <pc:docMk/>
            <pc:sldMk cId="3555510000" sldId="293"/>
            <ac:spMk id="28" creationId="{FE07E96A-22F2-548E-9CA0-3BA0AC544208}"/>
          </ac:spMkLst>
        </pc:spChg>
        <pc:spChg chg="mod">
          <ac:chgData name="Eric Buitron" userId="7abc6c0219fc658a" providerId="LiveId" clId="{E5A9D903-AFD6-4BFD-97C3-12BE5FF8CF3E}" dt="2026-04-19T23:40:18.037" v="16727" actId="20577"/>
          <ac:spMkLst>
            <pc:docMk/>
            <pc:sldMk cId="3555510000" sldId="293"/>
            <ac:spMk id="30" creationId="{5777EC1F-44D4-7519-1F7C-7467BFC1E5B1}"/>
          </ac:spMkLst>
        </pc:spChg>
        <pc:grpChg chg="add mod">
          <ac:chgData name="Eric Buitron" userId="7abc6c0219fc658a" providerId="LiveId" clId="{E5A9D903-AFD6-4BFD-97C3-12BE5FF8CF3E}" dt="2026-04-19T23:35:05.473" v="16666" actId="1076"/>
          <ac:grpSpMkLst>
            <pc:docMk/>
            <pc:sldMk cId="3555510000" sldId="293"/>
            <ac:grpSpMk id="14" creationId="{8FA9BB6C-A356-79F9-5DAF-FEE9B3656A64}"/>
          </ac:grpSpMkLst>
        </pc:grpChg>
        <pc:grpChg chg="add mod">
          <ac:chgData name="Eric Buitron" userId="7abc6c0219fc658a" providerId="LiveId" clId="{E5A9D903-AFD6-4BFD-97C3-12BE5FF8CF3E}" dt="2026-04-19T23:35:05.473" v="16666" actId="1076"/>
          <ac:grpSpMkLst>
            <pc:docMk/>
            <pc:sldMk cId="3555510000" sldId="293"/>
            <ac:grpSpMk id="29" creationId="{24CEDE5B-E581-90A0-9D76-BCF1B7C6D52C}"/>
          </ac:grpSpMkLst>
        </pc:grpChg>
        <pc:grpChg chg="add mod">
          <ac:chgData name="Eric Buitron" userId="7abc6c0219fc658a" providerId="LiveId" clId="{E5A9D903-AFD6-4BFD-97C3-12BE5FF8CF3E}" dt="2026-04-19T23:34:59.725" v="16665" actId="1076"/>
          <ac:grpSpMkLst>
            <pc:docMk/>
            <pc:sldMk cId="3555510000" sldId="293"/>
            <ac:grpSpMk id="32" creationId="{E448BC67-5DE7-DEE5-B330-322F44FFFB6A}"/>
          </ac:grpSpMkLst>
        </pc:grpChg>
      </pc:sldChg>
      <pc:sldChg chg="addSp delSp modSp add mod modNotesTx">
        <pc:chgData name="Eric Buitron" userId="7abc6c0219fc658a" providerId="LiveId" clId="{E5A9D903-AFD6-4BFD-97C3-12BE5FF8CF3E}" dt="2026-04-27T18:33:57.608" v="16832" actId="6549"/>
        <pc:sldMkLst>
          <pc:docMk/>
          <pc:sldMk cId="3045034299" sldId="295"/>
        </pc:sldMkLst>
        <pc:spChg chg="mod">
          <ac:chgData name="Eric Buitron" userId="7abc6c0219fc658a" providerId="LiveId" clId="{E5A9D903-AFD6-4BFD-97C3-12BE5FF8CF3E}" dt="2026-04-13T18:14:14.983" v="12402" actId="20577"/>
          <ac:spMkLst>
            <pc:docMk/>
            <pc:sldMk cId="3045034299" sldId="295"/>
            <ac:spMk id="3" creationId="{5D905595-4382-B882-D79F-1004E98C462D}"/>
          </ac:spMkLst>
        </pc:spChg>
        <pc:spChg chg="mod">
          <ac:chgData name="Eric Buitron" userId="7abc6c0219fc658a" providerId="LiveId" clId="{E5A9D903-AFD6-4BFD-97C3-12BE5FF8CF3E}" dt="2026-04-27T15:57:38.516" v="16803" actId="1076"/>
          <ac:spMkLst>
            <pc:docMk/>
            <pc:sldMk cId="3045034299" sldId="295"/>
            <ac:spMk id="13" creationId="{9CFCCEC5-6394-70EB-7886-D54C1D7879C6}"/>
          </ac:spMkLst>
        </pc:spChg>
        <pc:spChg chg="mod">
          <ac:chgData name="Eric Buitron" userId="7abc6c0219fc658a" providerId="LiveId" clId="{E5A9D903-AFD6-4BFD-97C3-12BE5FF8CF3E}" dt="2026-04-19T23:40:27.770" v="16731" actId="20577"/>
          <ac:spMkLst>
            <pc:docMk/>
            <pc:sldMk cId="3045034299" sldId="295"/>
            <ac:spMk id="42" creationId="{2D85E8BE-9524-90BF-4657-A97BC5CF330E}"/>
          </ac:spMkLst>
        </pc:spChg>
        <pc:picChg chg="add mod">
          <ac:chgData name="Eric Buitron" userId="7abc6c0219fc658a" providerId="LiveId" clId="{E5A9D903-AFD6-4BFD-97C3-12BE5FF8CF3E}" dt="2026-04-19T23:33:18.855" v="16647"/>
          <ac:picMkLst>
            <pc:docMk/>
            <pc:sldMk cId="3045034299" sldId="295"/>
            <ac:picMk id="9" creationId="{D7D77FC5-72A8-977F-C0E3-E9B7161BCB36}"/>
          </ac:picMkLst>
        </pc:picChg>
      </pc:sldChg>
      <pc:sldChg chg="addSp delSp modSp add mod modNotesTx">
        <pc:chgData name="Eric Buitron" userId="7abc6c0219fc658a" providerId="LiveId" clId="{E5A9D903-AFD6-4BFD-97C3-12BE5FF8CF3E}" dt="2026-04-27T18:36:14.019" v="16861" actId="1076"/>
        <pc:sldMkLst>
          <pc:docMk/>
          <pc:sldMk cId="2832230566" sldId="296"/>
        </pc:sldMkLst>
        <pc:spChg chg="mod">
          <ac:chgData name="Eric Buitron" userId="7abc6c0219fc658a" providerId="LiveId" clId="{E5A9D903-AFD6-4BFD-97C3-12BE5FF8CF3E}" dt="2026-04-13T18:14:23.644" v="12423" actId="20577"/>
          <ac:spMkLst>
            <pc:docMk/>
            <pc:sldMk cId="2832230566" sldId="296"/>
            <ac:spMk id="3" creationId="{CBB402C2-285C-DCC5-4D84-119785A4BD51}"/>
          </ac:spMkLst>
        </pc:spChg>
        <pc:spChg chg="add mod ord">
          <ac:chgData name="Eric Buitron" userId="7abc6c0219fc658a" providerId="LiveId" clId="{E5A9D903-AFD6-4BFD-97C3-12BE5FF8CF3E}" dt="2026-04-27T18:36:14.019" v="16861" actId="1076"/>
          <ac:spMkLst>
            <pc:docMk/>
            <pc:sldMk cId="2832230566" sldId="296"/>
            <ac:spMk id="4" creationId="{A83FFCCD-739C-C382-1B82-AAAF3FF906AF}"/>
          </ac:spMkLst>
        </pc:spChg>
        <pc:spChg chg="add mod">
          <ac:chgData name="Eric Buitron" userId="7abc6c0219fc658a" providerId="LiveId" clId="{E5A9D903-AFD6-4BFD-97C3-12BE5FF8CF3E}" dt="2026-04-27T18:34:44.597" v="16838"/>
          <ac:spMkLst>
            <pc:docMk/>
            <pc:sldMk cId="2832230566" sldId="296"/>
            <ac:spMk id="5" creationId="{BEAB0875-B67E-77EE-F8CD-DE532D40C79E}"/>
          </ac:spMkLst>
        </pc:spChg>
        <pc:spChg chg="mod">
          <ac:chgData name="Eric Buitron" userId="7abc6c0219fc658a" providerId="LiveId" clId="{E5A9D903-AFD6-4BFD-97C3-12BE5FF8CF3E}" dt="2026-04-27T15:57:44.751" v="16804" actId="1076"/>
          <ac:spMkLst>
            <pc:docMk/>
            <pc:sldMk cId="2832230566" sldId="296"/>
            <ac:spMk id="12" creationId="{462E8F6E-E978-8AC0-7B95-5016DF2EE5E7}"/>
          </ac:spMkLst>
        </pc:spChg>
        <pc:spChg chg="del">
          <ac:chgData name="Eric Buitron" userId="7abc6c0219fc658a" providerId="LiveId" clId="{E5A9D903-AFD6-4BFD-97C3-12BE5FF8CF3E}" dt="2026-04-27T18:34:38.334" v="16837" actId="478"/>
          <ac:spMkLst>
            <pc:docMk/>
            <pc:sldMk cId="2832230566" sldId="296"/>
            <ac:spMk id="13" creationId="{60DBBE76-7FDC-9C02-FE45-F775300A69A5}"/>
          </ac:spMkLst>
        </pc:spChg>
        <pc:spChg chg="mod">
          <ac:chgData name="Eric Buitron" userId="7abc6c0219fc658a" providerId="LiveId" clId="{E5A9D903-AFD6-4BFD-97C3-12BE5FF8CF3E}" dt="2026-04-27T18:34:34.370" v="16836"/>
          <ac:spMkLst>
            <pc:docMk/>
            <pc:sldMk cId="2832230566" sldId="296"/>
            <ac:spMk id="14" creationId="{D79228EE-DCC9-882E-5A6A-24E2AED6B957}"/>
          </ac:spMkLst>
        </pc:spChg>
        <pc:spChg chg="add mod">
          <ac:chgData name="Eric Buitron" userId="7abc6c0219fc658a" providerId="LiveId" clId="{E5A9D903-AFD6-4BFD-97C3-12BE5FF8CF3E}" dt="2026-04-27T18:34:44.597" v="16838"/>
          <ac:spMkLst>
            <pc:docMk/>
            <pc:sldMk cId="2832230566" sldId="296"/>
            <ac:spMk id="27" creationId="{7FD1739B-C0A3-6DE3-8A30-8E437747270F}"/>
          </ac:spMkLst>
        </pc:spChg>
        <pc:spChg chg="mod">
          <ac:chgData name="Eric Buitron" userId="7abc6c0219fc658a" providerId="LiveId" clId="{E5A9D903-AFD6-4BFD-97C3-12BE5FF8CF3E}" dt="2026-04-19T23:40:30.824" v="16733" actId="20577"/>
          <ac:spMkLst>
            <pc:docMk/>
            <pc:sldMk cId="2832230566" sldId="296"/>
            <ac:spMk id="36" creationId="{0F310C64-7EC8-EFC5-3718-D9D89AADD245}"/>
          </ac:spMkLst>
        </pc:spChg>
        <pc:spChg chg="add mod">
          <ac:chgData name="Eric Buitron" userId="7abc6c0219fc658a" providerId="LiveId" clId="{E5A9D903-AFD6-4BFD-97C3-12BE5FF8CF3E}" dt="2026-04-27T18:36:14.019" v="16861" actId="1076"/>
          <ac:spMkLst>
            <pc:docMk/>
            <pc:sldMk cId="2832230566" sldId="296"/>
            <ac:spMk id="38" creationId="{0C93426A-4412-0E04-2CCF-24D875C8FFCE}"/>
          </ac:spMkLst>
        </pc:spChg>
        <pc:spChg chg="add del mod">
          <ac:chgData name="Eric Buitron" userId="7abc6c0219fc658a" providerId="LiveId" clId="{E5A9D903-AFD6-4BFD-97C3-12BE5FF8CF3E}" dt="2026-04-27T18:35:51.621" v="16851" actId="478"/>
          <ac:spMkLst>
            <pc:docMk/>
            <pc:sldMk cId="2832230566" sldId="296"/>
            <ac:spMk id="39" creationId="{E1CB6743-3317-AC1F-24F3-766243B2AF8F}"/>
          </ac:spMkLst>
        </pc:spChg>
        <pc:spChg chg="add mod">
          <ac:chgData name="Eric Buitron" userId="7abc6c0219fc658a" providerId="LiveId" clId="{E5A9D903-AFD6-4BFD-97C3-12BE5FF8CF3E}" dt="2026-04-27T18:36:14.019" v="16861" actId="1076"/>
          <ac:spMkLst>
            <pc:docMk/>
            <pc:sldMk cId="2832230566" sldId="296"/>
            <ac:spMk id="40" creationId="{E08599A6-53E8-DEFC-AB79-E719BC3D49B7}"/>
          </ac:spMkLst>
        </pc:spChg>
        <pc:spChg chg="add mod">
          <ac:chgData name="Eric Buitron" userId="7abc6c0219fc658a" providerId="LiveId" clId="{E5A9D903-AFD6-4BFD-97C3-12BE5FF8CF3E}" dt="2026-04-27T18:36:14.019" v="16861" actId="1076"/>
          <ac:spMkLst>
            <pc:docMk/>
            <pc:sldMk cId="2832230566" sldId="296"/>
            <ac:spMk id="41" creationId="{CFBBF7B6-B0D3-A5C2-373E-5DAAE3271A5E}"/>
          </ac:spMkLst>
        </pc:spChg>
        <pc:spChg chg="add mod">
          <ac:chgData name="Eric Buitron" userId="7abc6c0219fc658a" providerId="LiveId" clId="{E5A9D903-AFD6-4BFD-97C3-12BE5FF8CF3E}" dt="2026-04-27T18:36:14.019" v="16861" actId="1076"/>
          <ac:spMkLst>
            <pc:docMk/>
            <pc:sldMk cId="2832230566" sldId="296"/>
            <ac:spMk id="42" creationId="{DC8C534F-19C0-046F-A7D9-5E48C1C8383F}"/>
          </ac:spMkLst>
        </pc:spChg>
        <pc:spChg chg="add mod">
          <ac:chgData name="Eric Buitron" userId="7abc6c0219fc658a" providerId="LiveId" clId="{E5A9D903-AFD6-4BFD-97C3-12BE5FF8CF3E}" dt="2026-04-27T18:36:14.019" v="16861" actId="1076"/>
          <ac:spMkLst>
            <pc:docMk/>
            <pc:sldMk cId="2832230566" sldId="296"/>
            <ac:spMk id="43" creationId="{43162D28-D028-1C75-02FA-9710F43B5000}"/>
          </ac:spMkLst>
        </pc:spChg>
        <pc:grpChg chg="mod">
          <ac:chgData name="Eric Buitron" userId="7abc6c0219fc658a" providerId="LiveId" clId="{E5A9D903-AFD6-4BFD-97C3-12BE5FF8CF3E}" dt="2026-04-27T18:36:14.019" v="16861" actId="1076"/>
          <ac:grpSpMkLst>
            <pc:docMk/>
            <pc:sldMk cId="2832230566" sldId="296"/>
            <ac:grpSpMk id="6" creationId="{6807C877-6A2F-94C4-A9A6-80DDD210F4AF}"/>
          </ac:grpSpMkLst>
        </pc:grpChg>
        <pc:picChg chg="add mod">
          <ac:chgData name="Eric Buitron" userId="7abc6c0219fc658a" providerId="LiveId" clId="{E5A9D903-AFD6-4BFD-97C3-12BE5FF8CF3E}" dt="2026-04-27T18:36:07.661" v="16860" actId="1076"/>
          <ac:picMkLst>
            <pc:docMk/>
            <pc:sldMk cId="2832230566" sldId="296"/>
            <ac:picMk id="35" creationId="{B5116C75-7F65-FDE7-85CF-ED650728D636}"/>
          </ac:picMkLst>
        </pc:picChg>
      </pc:sldChg>
      <pc:sldChg chg="addSp modSp new mod ord">
        <pc:chgData name="Eric Buitron" userId="7abc6c0219fc658a" providerId="LiveId" clId="{E5A9D903-AFD6-4BFD-97C3-12BE5FF8CF3E}" dt="2026-04-19T23:40:39.894" v="16738" actId="20577"/>
        <pc:sldMkLst>
          <pc:docMk/>
          <pc:sldMk cId="646888173" sldId="300"/>
        </pc:sldMkLst>
        <pc:spChg chg="add mod">
          <ac:chgData name="Eric Buitron" userId="7abc6c0219fc658a" providerId="LiveId" clId="{E5A9D903-AFD6-4BFD-97C3-12BE5FF8CF3E}" dt="2026-04-13T16:02:32.375" v="11441"/>
          <ac:spMkLst>
            <pc:docMk/>
            <pc:sldMk cId="646888173" sldId="300"/>
            <ac:spMk id="2" creationId="{58067BAC-0653-528A-34E8-F1AAF296B8F5}"/>
          </ac:spMkLst>
        </pc:spChg>
        <pc:spChg chg="add mod">
          <ac:chgData name="Eric Buitron" userId="7abc6c0219fc658a" providerId="LiveId" clId="{E5A9D903-AFD6-4BFD-97C3-12BE5FF8CF3E}" dt="2026-04-16T17:18:56.402" v="16271" actId="20577"/>
          <ac:spMkLst>
            <pc:docMk/>
            <pc:sldMk cId="646888173" sldId="300"/>
            <ac:spMk id="3" creationId="{ABB914EB-AB22-A874-8567-9CBF66EE8F08}"/>
          </ac:spMkLst>
        </pc:spChg>
        <pc:spChg chg="mod">
          <ac:chgData name="Eric Buitron" userId="7abc6c0219fc658a" providerId="LiveId" clId="{E5A9D903-AFD6-4BFD-97C3-12BE5FF8CF3E}" dt="2026-04-16T19:14:18.320" v="16453" actId="20577"/>
          <ac:spMkLst>
            <pc:docMk/>
            <pc:sldMk cId="646888173" sldId="300"/>
            <ac:spMk id="7" creationId="{B03F1D48-EBE9-E76A-840B-CE9DB452A41C}"/>
          </ac:spMkLst>
        </pc:spChg>
        <pc:spChg chg="mod">
          <ac:chgData name="Eric Buitron" userId="7abc6c0219fc658a" providerId="LiveId" clId="{E5A9D903-AFD6-4BFD-97C3-12BE5FF8CF3E}" dt="2026-04-16T19:21:59.666" v="16566" actId="14100"/>
          <ac:spMkLst>
            <pc:docMk/>
            <pc:sldMk cId="646888173" sldId="300"/>
            <ac:spMk id="9" creationId="{F9F345C0-85C6-66AB-769F-FE81E6F60509}"/>
          </ac:spMkLst>
        </pc:spChg>
        <pc:spChg chg="mod">
          <ac:chgData name="Eric Buitron" userId="7abc6c0219fc658a" providerId="LiveId" clId="{E5A9D903-AFD6-4BFD-97C3-12BE5FF8CF3E}" dt="2026-04-16T19:21:23.935" v="16527" actId="20577"/>
          <ac:spMkLst>
            <pc:docMk/>
            <pc:sldMk cId="646888173" sldId="300"/>
            <ac:spMk id="27" creationId="{7C9DAFA0-85A6-8240-E4BB-03C29FD06C7C}"/>
          </ac:spMkLst>
        </pc:spChg>
        <pc:spChg chg="mod">
          <ac:chgData name="Eric Buitron" userId="7abc6c0219fc658a" providerId="LiveId" clId="{E5A9D903-AFD6-4BFD-97C3-12BE5FF8CF3E}" dt="2026-04-16T17:19:35.878" v="16318" actId="20577"/>
          <ac:spMkLst>
            <pc:docMk/>
            <pc:sldMk cId="646888173" sldId="300"/>
            <ac:spMk id="29" creationId="{568AEF45-9F01-04A0-813D-252D5EF84C50}"/>
          </ac:spMkLst>
        </pc:spChg>
        <pc:spChg chg="mod">
          <ac:chgData name="Eric Buitron" userId="7abc6c0219fc658a" providerId="LiveId" clId="{E5A9D903-AFD6-4BFD-97C3-12BE5FF8CF3E}" dt="2026-04-19T23:40:39.894" v="16738" actId="20577"/>
          <ac:spMkLst>
            <pc:docMk/>
            <pc:sldMk cId="646888173" sldId="300"/>
            <ac:spMk id="36" creationId="{FD29A246-94F7-DA41-FD2F-7FB47439D921}"/>
          </ac:spMkLst>
        </pc:spChg>
      </pc:sldChg>
      <pc:sldChg chg="addSp modSp new mod modNotesTx">
        <pc:chgData name="Eric Buitron" userId="7abc6c0219fc658a" providerId="LiveId" clId="{E5A9D903-AFD6-4BFD-97C3-12BE5FF8CF3E}" dt="2026-04-27T18:36:32.638" v="16863" actId="6549"/>
        <pc:sldMkLst>
          <pc:docMk/>
          <pc:sldMk cId="2463281649" sldId="301"/>
        </pc:sldMkLst>
        <pc:spChg chg="add mod">
          <ac:chgData name="Eric Buitron" userId="7abc6c0219fc658a" providerId="LiveId" clId="{E5A9D903-AFD6-4BFD-97C3-12BE5FF8CF3E}" dt="2026-04-13T16:03:41.499" v="11479"/>
          <ac:spMkLst>
            <pc:docMk/>
            <pc:sldMk cId="2463281649" sldId="301"/>
            <ac:spMk id="2" creationId="{B31CF805-9B01-B79A-8FB3-8B1B8597E7D6}"/>
          </ac:spMkLst>
        </pc:spChg>
        <pc:spChg chg="add mod">
          <ac:chgData name="Eric Buitron" userId="7abc6c0219fc658a" providerId="LiveId" clId="{E5A9D903-AFD6-4BFD-97C3-12BE5FF8CF3E}" dt="2026-04-13T16:03:45.519" v="11499" actId="20577"/>
          <ac:spMkLst>
            <pc:docMk/>
            <pc:sldMk cId="2463281649" sldId="301"/>
            <ac:spMk id="3" creationId="{40A1CEEE-D823-5B8D-5358-16D0ED40E639}"/>
          </ac:spMkLst>
        </pc:spChg>
        <pc:spChg chg="mod">
          <ac:chgData name="Eric Buitron" userId="7abc6c0219fc658a" providerId="LiveId" clId="{E5A9D903-AFD6-4BFD-97C3-12BE5FF8CF3E}" dt="2026-04-19T23:40:49.320" v="16743" actId="20577"/>
          <ac:spMkLst>
            <pc:docMk/>
            <pc:sldMk cId="2463281649" sldId="301"/>
            <ac:spMk id="35" creationId="{BF8162A7-3840-5DEC-6566-DDF72EFFE807}"/>
          </ac:spMkLst>
        </pc:spChg>
      </pc:sldChg>
      <pc:sldChg chg="addSp modSp new mod ord modNotesTx">
        <pc:chgData name="Eric Buitron" userId="7abc6c0219fc658a" providerId="LiveId" clId="{E5A9D903-AFD6-4BFD-97C3-12BE5FF8CF3E}" dt="2026-04-19T23:40:44.927" v="16741" actId="20577"/>
        <pc:sldMkLst>
          <pc:docMk/>
          <pc:sldMk cId="3815704897" sldId="305"/>
        </pc:sldMkLst>
        <pc:spChg chg="add mod">
          <ac:chgData name="Eric Buitron" userId="7abc6c0219fc658a" providerId="LiveId" clId="{E5A9D903-AFD6-4BFD-97C3-12BE5FF8CF3E}" dt="2026-04-13T16:05:43.065" v="11562"/>
          <ac:spMkLst>
            <pc:docMk/>
            <pc:sldMk cId="3815704897" sldId="305"/>
            <ac:spMk id="2" creationId="{ECAC9B4F-9C77-CB1C-1BDC-6ADA0C5B6469}"/>
          </ac:spMkLst>
        </pc:spChg>
        <pc:spChg chg="add mod">
          <ac:chgData name="Eric Buitron" userId="7abc6c0219fc658a" providerId="LiveId" clId="{E5A9D903-AFD6-4BFD-97C3-12BE5FF8CF3E}" dt="2026-04-13T18:16:17.090" v="12464" actId="20577"/>
          <ac:spMkLst>
            <pc:docMk/>
            <pc:sldMk cId="3815704897" sldId="305"/>
            <ac:spMk id="3" creationId="{DC1D29D5-0809-2C91-9D77-2DF44AB96CB3}"/>
          </ac:spMkLst>
        </pc:spChg>
        <pc:spChg chg="mod">
          <ac:chgData name="Eric Buitron" userId="7abc6c0219fc658a" providerId="LiveId" clId="{E5A9D903-AFD6-4BFD-97C3-12BE5FF8CF3E}" dt="2026-04-16T17:20:09.635" v="16319" actId="20577"/>
          <ac:spMkLst>
            <pc:docMk/>
            <pc:sldMk cId="3815704897" sldId="305"/>
            <ac:spMk id="32" creationId="{5AB673D1-1C19-22C4-C8B1-802D8D4F3042}"/>
          </ac:spMkLst>
        </pc:spChg>
        <pc:spChg chg="mod">
          <ac:chgData name="Eric Buitron" userId="7abc6c0219fc658a" providerId="LiveId" clId="{E5A9D903-AFD6-4BFD-97C3-12BE5FF8CF3E}" dt="2026-04-19T23:40:44.927" v="16741" actId="20577"/>
          <ac:spMkLst>
            <pc:docMk/>
            <pc:sldMk cId="3815704897" sldId="305"/>
            <ac:spMk id="39" creationId="{462533C5-BA43-2D7A-3074-0B1963495871}"/>
          </ac:spMkLst>
        </pc:spChg>
      </pc:sldChg>
      <pc:sldChg chg="addSp delSp modSp new mod">
        <pc:chgData name="Eric Buitron" userId="7abc6c0219fc658a" providerId="LiveId" clId="{E5A9D903-AFD6-4BFD-97C3-12BE5FF8CF3E}" dt="2026-04-19T23:40:54.726" v="16745" actId="20577"/>
        <pc:sldMkLst>
          <pc:docMk/>
          <pc:sldMk cId="3729731490" sldId="306"/>
        </pc:sldMkLst>
        <pc:spChg chg="add mod">
          <ac:chgData name="Eric Buitron" userId="7abc6c0219fc658a" providerId="LiveId" clId="{E5A9D903-AFD6-4BFD-97C3-12BE5FF8CF3E}" dt="2026-04-13T16:06:10.562" v="11576"/>
          <ac:spMkLst>
            <pc:docMk/>
            <pc:sldMk cId="3729731490" sldId="306"/>
            <ac:spMk id="2" creationId="{CC3FFC1E-08BC-EC33-2102-98B1E8D86460}"/>
          </ac:spMkLst>
        </pc:spChg>
        <pc:spChg chg="add mod">
          <ac:chgData name="Eric Buitron" userId="7abc6c0219fc658a" providerId="LiveId" clId="{E5A9D903-AFD6-4BFD-97C3-12BE5FF8CF3E}" dt="2026-04-13T16:06:14.610" v="11599" actId="20577"/>
          <ac:spMkLst>
            <pc:docMk/>
            <pc:sldMk cId="3729731490" sldId="306"/>
            <ac:spMk id="3" creationId="{B6931587-3999-5748-58A1-A15C70D2BB2B}"/>
          </ac:spMkLst>
        </pc:spChg>
        <pc:spChg chg="mod">
          <ac:chgData name="Eric Buitron" userId="7abc6c0219fc658a" providerId="LiveId" clId="{E5A9D903-AFD6-4BFD-97C3-12BE5FF8CF3E}" dt="2026-04-19T23:40:54.726" v="16745" actId="20577"/>
          <ac:spMkLst>
            <pc:docMk/>
            <pc:sldMk cId="3729731490" sldId="306"/>
            <ac:spMk id="57" creationId="{DEA0CFE2-22C2-5564-3A8E-73B0C2482C20}"/>
          </ac:spMkLst>
        </pc:spChg>
        <pc:picChg chg="add mod">
          <ac:chgData name="Eric Buitron" userId="7abc6c0219fc658a" providerId="LiveId" clId="{E5A9D903-AFD6-4BFD-97C3-12BE5FF8CF3E}" dt="2026-04-19T23:37:51.414" v="16688" actId="14100"/>
          <ac:picMkLst>
            <pc:docMk/>
            <pc:sldMk cId="3729731490" sldId="306"/>
            <ac:picMk id="11" creationId="{60A0B510-52DC-D71F-F7FE-238549C1D8B2}"/>
          </ac:picMkLst>
        </pc:picChg>
        <pc:picChg chg="add mod">
          <ac:chgData name="Eric Buitron" userId="7abc6c0219fc658a" providerId="LiveId" clId="{E5A9D903-AFD6-4BFD-97C3-12BE5FF8CF3E}" dt="2026-04-19T23:37:44.955" v="16687" actId="1076"/>
          <ac:picMkLst>
            <pc:docMk/>
            <pc:sldMk cId="3729731490" sldId="306"/>
            <ac:picMk id="27" creationId="{C08954CB-628F-FAF0-90AE-4B47AD746FF6}"/>
          </ac:picMkLst>
        </pc:picChg>
      </pc:sldChg>
      <pc:sldChg chg="addSp delSp modSp new mod">
        <pc:chgData name="Eric Buitron" userId="7abc6c0219fc658a" providerId="LiveId" clId="{E5A9D903-AFD6-4BFD-97C3-12BE5FF8CF3E}" dt="2026-04-19T23:41:02.730" v="16749" actId="20577"/>
        <pc:sldMkLst>
          <pc:docMk/>
          <pc:sldMk cId="2993602935" sldId="308"/>
        </pc:sldMkLst>
        <pc:spChg chg="mod">
          <ac:chgData name="Eric Buitron" userId="7abc6c0219fc658a" providerId="LiveId" clId="{E5A9D903-AFD6-4BFD-97C3-12BE5FF8CF3E}" dt="2026-04-19T23:35:49.701" v="16668" actId="403"/>
          <ac:spMkLst>
            <pc:docMk/>
            <pc:sldMk cId="2993602935" sldId="308"/>
            <ac:spMk id="3" creationId="{E9D97523-95D4-B87D-FB35-C69D4A28A966}"/>
          </ac:spMkLst>
        </pc:spChg>
        <pc:spChg chg="add mod">
          <ac:chgData name="Eric Buitron" userId="7abc6c0219fc658a" providerId="LiveId" clId="{E5A9D903-AFD6-4BFD-97C3-12BE5FF8CF3E}" dt="2026-04-13T16:07:33.782" v="11624"/>
          <ac:spMkLst>
            <pc:docMk/>
            <pc:sldMk cId="2993602935" sldId="308"/>
            <ac:spMk id="4" creationId="{CCDF1673-739D-5692-2B3D-C364C01D54AE}"/>
          </ac:spMkLst>
        </pc:spChg>
        <pc:spChg chg="add mod">
          <ac:chgData name="Eric Buitron" userId="7abc6c0219fc658a" providerId="LiveId" clId="{E5A9D903-AFD6-4BFD-97C3-12BE5FF8CF3E}" dt="2026-04-13T18:17:22.441" v="12518" actId="20577"/>
          <ac:spMkLst>
            <pc:docMk/>
            <pc:sldMk cId="2993602935" sldId="308"/>
            <ac:spMk id="5" creationId="{D1EF8181-D443-704F-4A07-F2DABA0A8734}"/>
          </ac:spMkLst>
        </pc:spChg>
        <pc:spChg chg="mod">
          <ac:chgData name="Eric Buitron" userId="7abc6c0219fc658a" providerId="LiveId" clId="{E5A9D903-AFD6-4BFD-97C3-12BE5FF8CF3E}" dt="2026-04-19T23:35:49.701" v="16668" actId="403"/>
          <ac:spMkLst>
            <pc:docMk/>
            <pc:sldMk cId="2993602935" sldId="308"/>
            <ac:spMk id="6" creationId="{9FB6B238-ACCC-D66B-9CA1-A494F04E9148}"/>
          </ac:spMkLst>
        </pc:spChg>
        <pc:spChg chg="mod">
          <ac:chgData name="Eric Buitron" userId="7abc6c0219fc658a" providerId="LiveId" clId="{E5A9D903-AFD6-4BFD-97C3-12BE5FF8CF3E}" dt="2026-04-19T23:35:49.701" v="16668" actId="403"/>
          <ac:spMkLst>
            <pc:docMk/>
            <pc:sldMk cId="2993602935" sldId="308"/>
            <ac:spMk id="7" creationId="{729BCA41-85CA-442A-DEA1-F54A9FAF741D}"/>
          </ac:spMkLst>
        </pc:spChg>
        <pc:spChg chg="mod">
          <ac:chgData name="Eric Buitron" userId="7abc6c0219fc658a" providerId="LiveId" clId="{E5A9D903-AFD6-4BFD-97C3-12BE5FF8CF3E}" dt="2026-04-19T23:35:49.701" v="16668" actId="403"/>
          <ac:spMkLst>
            <pc:docMk/>
            <pc:sldMk cId="2993602935" sldId="308"/>
            <ac:spMk id="8" creationId="{1BCEFCA5-0086-843A-55D3-5FC51086063B}"/>
          </ac:spMkLst>
        </pc:spChg>
        <pc:spChg chg="mod">
          <ac:chgData name="Eric Buitron" userId="7abc6c0219fc658a" providerId="LiveId" clId="{E5A9D903-AFD6-4BFD-97C3-12BE5FF8CF3E}" dt="2026-04-19T23:35:49.701" v="16668" actId="403"/>
          <ac:spMkLst>
            <pc:docMk/>
            <pc:sldMk cId="2993602935" sldId="308"/>
            <ac:spMk id="9" creationId="{BD8D2964-575B-E9AD-027F-03FC2020CF40}"/>
          </ac:spMkLst>
        </pc:spChg>
        <pc:spChg chg="mod">
          <ac:chgData name="Eric Buitron" userId="7abc6c0219fc658a" providerId="LiveId" clId="{E5A9D903-AFD6-4BFD-97C3-12BE5FF8CF3E}" dt="2026-04-19T23:35:49.701" v="16668" actId="403"/>
          <ac:spMkLst>
            <pc:docMk/>
            <pc:sldMk cId="2993602935" sldId="308"/>
            <ac:spMk id="10" creationId="{AE4EE62C-794C-D3EA-6964-81C86F4EF2A1}"/>
          </ac:spMkLst>
        </pc:spChg>
        <pc:spChg chg="mod">
          <ac:chgData name="Eric Buitron" userId="7abc6c0219fc658a" providerId="LiveId" clId="{E5A9D903-AFD6-4BFD-97C3-12BE5FF8CF3E}" dt="2026-04-19T23:35:49.701" v="16668" actId="403"/>
          <ac:spMkLst>
            <pc:docMk/>
            <pc:sldMk cId="2993602935" sldId="308"/>
            <ac:spMk id="29" creationId="{BF00A2AD-20F5-E87C-81A0-F0C34D438FEC}"/>
          </ac:spMkLst>
        </pc:spChg>
        <pc:spChg chg="mod">
          <ac:chgData name="Eric Buitron" userId="7abc6c0219fc658a" providerId="LiveId" clId="{E5A9D903-AFD6-4BFD-97C3-12BE5FF8CF3E}" dt="2026-04-19T23:36:06.163" v="16674" actId="20577"/>
          <ac:spMkLst>
            <pc:docMk/>
            <pc:sldMk cId="2993602935" sldId="308"/>
            <ac:spMk id="30" creationId="{F7CDB08F-92D2-F533-6672-C6BB4139B4DB}"/>
          </ac:spMkLst>
        </pc:spChg>
        <pc:spChg chg="mod">
          <ac:chgData name="Eric Buitron" userId="7abc6c0219fc658a" providerId="LiveId" clId="{E5A9D903-AFD6-4BFD-97C3-12BE5FF8CF3E}" dt="2026-04-19T23:35:41.136" v="16667" actId="403"/>
          <ac:spMkLst>
            <pc:docMk/>
            <pc:sldMk cId="2993602935" sldId="308"/>
            <ac:spMk id="32" creationId="{EF3A2019-A183-893D-4905-450B4A89E7C4}"/>
          </ac:spMkLst>
        </pc:spChg>
        <pc:spChg chg="mod">
          <ac:chgData name="Eric Buitron" userId="7abc6c0219fc658a" providerId="LiveId" clId="{E5A9D903-AFD6-4BFD-97C3-12BE5FF8CF3E}" dt="2026-04-19T23:35:41.136" v="16667" actId="403"/>
          <ac:spMkLst>
            <pc:docMk/>
            <pc:sldMk cId="2993602935" sldId="308"/>
            <ac:spMk id="42" creationId="{56B59C93-A401-6290-7CD9-25EFF54D902C}"/>
          </ac:spMkLst>
        </pc:spChg>
        <pc:spChg chg="mod">
          <ac:chgData name="Eric Buitron" userId="7abc6c0219fc658a" providerId="LiveId" clId="{E5A9D903-AFD6-4BFD-97C3-12BE5FF8CF3E}" dt="2026-04-19T23:35:41.136" v="16667" actId="403"/>
          <ac:spMkLst>
            <pc:docMk/>
            <pc:sldMk cId="2993602935" sldId="308"/>
            <ac:spMk id="43" creationId="{975B6B54-EBA2-6998-E44A-5D4701C0BA66}"/>
          </ac:spMkLst>
        </pc:spChg>
        <pc:spChg chg="mod">
          <ac:chgData name="Eric Buitron" userId="7abc6c0219fc658a" providerId="LiveId" clId="{E5A9D903-AFD6-4BFD-97C3-12BE5FF8CF3E}" dt="2026-04-19T23:41:02.730" v="16749" actId="20577"/>
          <ac:spMkLst>
            <pc:docMk/>
            <pc:sldMk cId="2993602935" sldId="308"/>
            <ac:spMk id="46" creationId="{388CFED7-CC78-F832-C9C7-1014CE8A471F}"/>
          </ac:spMkLst>
        </pc:spChg>
      </pc:sldChg>
      <pc:sldChg chg="addSp modSp new mod">
        <pc:chgData name="Eric Buitron" userId="7abc6c0219fc658a" providerId="LiveId" clId="{E5A9D903-AFD6-4BFD-97C3-12BE5FF8CF3E}" dt="2026-04-19T23:41:18.606" v="16753" actId="20577"/>
        <pc:sldMkLst>
          <pc:docMk/>
          <pc:sldMk cId="1398152634" sldId="309"/>
        </pc:sldMkLst>
        <pc:spChg chg="add mod">
          <ac:chgData name="Eric Buitron" userId="7abc6c0219fc658a" providerId="LiveId" clId="{E5A9D903-AFD6-4BFD-97C3-12BE5FF8CF3E}" dt="2026-04-13T16:09:08.884" v="11715"/>
          <ac:spMkLst>
            <pc:docMk/>
            <pc:sldMk cId="1398152634" sldId="309"/>
            <ac:spMk id="2" creationId="{6A7348B6-D624-B7AB-E1D8-6669B676D47C}"/>
          </ac:spMkLst>
        </pc:spChg>
        <pc:spChg chg="add mod">
          <ac:chgData name="Eric Buitron" userId="7abc6c0219fc658a" providerId="LiveId" clId="{E5A9D903-AFD6-4BFD-97C3-12BE5FF8CF3E}" dt="2026-04-13T16:09:17.966" v="11741" actId="20577"/>
          <ac:spMkLst>
            <pc:docMk/>
            <pc:sldMk cId="1398152634" sldId="309"/>
            <ac:spMk id="3" creationId="{DFD34D90-318E-0F39-C75F-725F26076605}"/>
          </ac:spMkLst>
        </pc:spChg>
        <pc:spChg chg="mod">
          <ac:chgData name="Eric Buitron" userId="7abc6c0219fc658a" providerId="LiveId" clId="{E5A9D903-AFD6-4BFD-97C3-12BE5FF8CF3E}" dt="2026-04-19T23:41:18.606" v="16753" actId="20577"/>
          <ac:spMkLst>
            <pc:docMk/>
            <pc:sldMk cId="1398152634" sldId="309"/>
            <ac:spMk id="66" creationId="{FD2993A9-D15F-721E-354F-D53DB87A50B8}"/>
          </ac:spMkLst>
        </pc:spChg>
        <pc:grpChg chg="mod">
          <ac:chgData name="Eric Buitron" userId="7abc6c0219fc658a" providerId="LiveId" clId="{E5A9D903-AFD6-4BFD-97C3-12BE5FF8CF3E}" dt="2026-04-16T19:15:43.088" v="16454" actId="1076"/>
          <ac:grpSpMkLst>
            <pc:docMk/>
            <pc:sldMk cId="1398152634" sldId="309"/>
            <ac:grpSpMk id="61" creationId="{07B77243-E2E0-19BE-7511-F440A4CBC29C}"/>
          </ac:grpSpMkLst>
        </pc:grpChg>
      </pc:sldChg>
      <pc:sldChg chg="addSp modSp new mod">
        <pc:chgData name="Eric Buitron" userId="7abc6c0219fc658a" providerId="LiveId" clId="{E5A9D903-AFD6-4BFD-97C3-12BE5FF8CF3E}" dt="2026-04-20T22:14:05.406" v="16793" actId="14100"/>
        <pc:sldMkLst>
          <pc:docMk/>
          <pc:sldMk cId="3407431678" sldId="310"/>
        </pc:sldMkLst>
        <pc:spChg chg="add mod">
          <ac:chgData name="Eric Buitron" userId="7abc6c0219fc658a" providerId="LiveId" clId="{E5A9D903-AFD6-4BFD-97C3-12BE5FF8CF3E}" dt="2026-04-13T16:09:21.124" v="11743"/>
          <ac:spMkLst>
            <pc:docMk/>
            <pc:sldMk cId="3407431678" sldId="310"/>
            <ac:spMk id="2" creationId="{DEA675E5-1C29-5EE6-0E06-993C93EE58F0}"/>
          </ac:spMkLst>
        </pc:spChg>
        <pc:spChg chg="add mod">
          <ac:chgData name="Eric Buitron" userId="7abc6c0219fc658a" providerId="LiveId" clId="{E5A9D903-AFD6-4BFD-97C3-12BE5FF8CF3E}" dt="2026-04-13T16:09:27.672" v="11773" actId="20577"/>
          <ac:spMkLst>
            <pc:docMk/>
            <pc:sldMk cId="3407431678" sldId="310"/>
            <ac:spMk id="3" creationId="{FB205D07-C895-944D-29CF-1C1DA1480BFE}"/>
          </ac:spMkLst>
        </pc:spChg>
        <pc:spChg chg="mod">
          <ac:chgData name="Eric Buitron" userId="7abc6c0219fc658a" providerId="LiveId" clId="{E5A9D903-AFD6-4BFD-97C3-12BE5FF8CF3E}" dt="2026-04-19T23:41:24.535" v="16755" actId="20577"/>
          <ac:spMkLst>
            <pc:docMk/>
            <pc:sldMk cId="3407431678" sldId="310"/>
            <ac:spMk id="34" creationId="{A79B66C4-4F15-4CBB-F302-E182CD201E5E}"/>
          </ac:spMkLst>
        </pc:spChg>
        <pc:grpChg chg="mod">
          <ac:chgData name="Eric Buitron" userId="7abc6c0219fc658a" providerId="LiveId" clId="{E5A9D903-AFD6-4BFD-97C3-12BE5FF8CF3E}" dt="2026-04-20T22:14:05.406" v="16793" actId="14100"/>
          <ac:grpSpMkLst>
            <pc:docMk/>
            <pc:sldMk cId="3407431678" sldId="310"/>
            <ac:grpSpMk id="32" creationId="{81DEA124-0613-64BB-CBB0-41F1097D46F1}"/>
          </ac:grpSpMkLst>
        </pc:grpChg>
      </pc:sldChg>
      <pc:sldChg chg="addSp modSp new mod">
        <pc:chgData name="Eric Buitron" userId="7abc6c0219fc658a" providerId="LiveId" clId="{E5A9D903-AFD6-4BFD-97C3-12BE5FF8CF3E}" dt="2026-04-19T23:39:46.578" v="16705" actId="20577"/>
        <pc:sldMkLst>
          <pc:docMk/>
          <pc:sldMk cId="2417605857" sldId="315"/>
        </pc:sldMkLst>
        <pc:spChg chg="add mod">
          <ac:chgData name="Eric Buitron" userId="7abc6c0219fc658a" providerId="LiveId" clId="{E5A9D903-AFD6-4BFD-97C3-12BE5FF8CF3E}" dt="2026-04-13T17:15:38.430" v="12146"/>
          <ac:spMkLst>
            <pc:docMk/>
            <pc:sldMk cId="2417605857" sldId="315"/>
            <ac:spMk id="2" creationId="{E91625D0-94D4-C084-89F6-E7C200E3CAD0}"/>
          </ac:spMkLst>
        </pc:spChg>
        <pc:spChg chg="add mod">
          <ac:chgData name="Eric Buitron" userId="7abc6c0219fc658a" providerId="LiveId" clId="{E5A9D903-AFD6-4BFD-97C3-12BE5FF8CF3E}" dt="2026-04-13T18:10:39.379" v="12270" actId="20577"/>
          <ac:spMkLst>
            <pc:docMk/>
            <pc:sldMk cId="2417605857" sldId="315"/>
            <ac:spMk id="3" creationId="{F8844E74-3ED9-4170-4A63-4FEDDE86CC05}"/>
          </ac:spMkLst>
        </pc:spChg>
        <pc:spChg chg="mod">
          <ac:chgData name="Eric Buitron" userId="7abc6c0219fc658a" providerId="LiveId" clId="{E5A9D903-AFD6-4BFD-97C3-12BE5FF8CF3E}" dt="2026-04-19T23:39:46.578" v="16705" actId="20577"/>
          <ac:spMkLst>
            <pc:docMk/>
            <pc:sldMk cId="2417605857" sldId="315"/>
            <ac:spMk id="45" creationId="{84FCD8C5-3C1E-D415-3688-CDCC2B11F350}"/>
          </ac:spMkLst>
        </pc:spChg>
      </pc:sldChg>
      <pc:sldChg chg="addSp modSp add mod ord modNotesTx">
        <pc:chgData name="Eric Buitron" userId="7abc6c0219fc658a" providerId="LiveId" clId="{E5A9D903-AFD6-4BFD-97C3-12BE5FF8CF3E}" dt="2026-04-27T18:36:36.922" v="16864" actId="6549"/>
        <pc:sldMkLst>
          <pc:docMk/>
          <pc:sldMk cId="604329770" sldId="316"/>
        </pc:sldMkLst>
        <pc:spChg chg="mod">
          <ac:chgData name="Eric Buitron" userId="7abc6c0219fc658a" providerId="LiveId" clId="{E5A9D903-AFD6-4BFD-97C3-12BE5FF8CF3E}" dt="2026-04-13T18:12:37.777" v="12302" actId="20577"/>
          <ac:spMkLst>
            <pc:docMk/>
            <pc:sldMk cId="604329770" sldId="316"/>
            <ac:spMk id="3" creationId="{EAB57966-545C-99A5-233D-EFF82D4A23B0}"/>
          </ac:spMkLst>
        </pc:spChg>
        <pc:spChg chg="mod">
          <ac:chgData name="Eric Buitron" userId="7abc6c0219fc658a" providerId="LiveId" clId="{E5A9D903-AFD6-4BFD-97C3-12BE5FF8CF3E}" dt="2026-04-16T19:17:12.648" v="16511" actId="20577"/>
          <ac:spMkLst>
            <pc:docMk/>
            <pc:sldMk cId="604329770" sldId="316"/>
            <ac:spMk id="8" creationId="{A5996A14-974A-56B3-31A1-3D663234B362}"/>
          </ac:spMkLst>
        </pc:spChg>
        <pc:spChg chg="add mod">
          <ac:chgData name="Eric Buitron" userId="7abc6c0219fc658a" providerId="LiveId" clId="{E5A9D903-AFD6-4BFD-97C3-12BE5FF8CF3E}" dt="2026-04-16T18:28:35.383" v="16404" actId="1076"/>
          <ac:spMkLst>
            <pc:docMk/>
            <pc:sldMk cId="604329770" sldId="316"/>
            <ac:spMk id="15" creationId="{8037AECB-DF96-E405-EBD9-F44F8DF7D557}"/>
          </ac:spMkLst>
        </pc:spChg>
        <pc:spChg chg="add mod">
          <ac:chgData name="Eric Buitron" userId="7abc6c0219fc658a" providerId="LiveId" clId="{E5A9D903-AFD6-4BFD-97C3-12BE5FF8CF3E}" dt="2026-04-16T18:28:35.383" v="16404" actId="1076"/>
          <ac:spMkLst>
            <pc:docMk/>
            <pc:sldMk cId="604329770" sldId="316"/>
            <ac:spMk id="16" creationId="{71EC0C5E-7EBD-D2FD-1388-55FA6943DD09}"/>
          </ac:spMkLst>
        </pc:spChg>
        <pc:spChg chg="mod">
          <ac:chgData name="Eric Buitron" userId="7abc6c0219fc658a" providerId="LiveId" clId="{E5A9D903-AFD6-4BFD-97C3-12BE5FF8CF3E}" dt="2026-04-19T23:40:58.646" v="16747" actId="20577"/>
          <ac:spMkLst>
            <pc:docMk/>
            <pc:sldMk cId="604329770" sldId="316"/>
            <ac:spMk id="48" creationId="{F8BB8A3A-85AC-FDE7-29B7-B8B5D461664A}"/>
          </ac:spMkLst>
        </pc:spChg>
      </pc:sldChg>
      <pc:sldChg chg="addSp delSp modSp add mod ord modNotesTx">
        <pc:chgData name="Eric Buitron" userId="7abc6c0219fc658a" providerId="LiveId" clId="{E5A9D903-AFD6-4BFD-97C3-12BE5FF8CF3E}" dt="2026-04-27T18:33:16.610" v="16815" actId="6549"/>
        <pc:sldMkLst>
          <pc:docMk/>
          <pc:sldMk cId="377122304" sldId="317"/>
        </pc:sldMkLst>
        <pc:spChg chg="mod">
          <ac:chgData name="Eric Buitron" userId="7abc6c0219fc658a" providerId="LiveId" clId="{E5A9D903-AFD6-4BFD-97C3-12BE5FF8CF3E}" dt="2026-04-13T19:32:54.729" v="12541" actId="20577"/>
          <ac:spMkLst>
            <pc:docMk/>
            <pc:sldMk cId="377122304" sldId="317"/>
            <ac:spMk id="3" creationId="{9AD7D9EC-32FB-7EF4-CFFA-216A5E93735E}"/>
          </ac:spMkLst>
        </pc:spChg>
        <pc:spChg chg="mod">
          <ac:chgData name="Eric Buitron" userId="7abc6c0219fc658a" providerId="LiveId" clId="{E5A9D903-AFD6-4BFD-97C3-12BE5FF8CF3E}" dt="2026-04-13T19:40:17.097" v="13034" actId="14100"/>
          <ac:spMkLst>
            <pc:docMk/>
            <pc:sldMk cId="377122304" sldId="317"/>
            <ac:spMk id="5" creationId="{B9E485B0-A335-3CC2-4593-F53A0638A197}"/>
          </ac:spMkLst>
        </pc:spChg>
        <pc:spChg chg="mod">
          <ac:chgData name="Eric Buitron" userId="7abc6c0219fc658a" providerId="LiveId" clId="{E5A9D903-AFD6-4BFD-97C3-12BE5FF8CF3E}" dt="2026-04-13T19:37:14.766" v="12690" actId="20577"/>
          <ac:spMkLst>
            <pc:docMk/>
            <pc:sldMk cId="377122304" sldId="317"/>
            <ac:spMk id="6" creationId="{CB8FA09A-A8CD-A515-5042-E7EA67C4A177}"/>
          </ac:spMkLst>
        </pc:spChg>
        <pc:spChg chg="mod">
          <ac:chgData name="Eric Buitron" userId="7abc6c0219fc658a" providerId="LiveId" clId="{E5A9D903-AFD6-4BFD-97C3-12BE5FF8CF3E}" dt="2026-04-19T23:38:44.736" v="16695" actId="20577"/>
          <ac:spMkLst>
            <pc:docMk/>
            <pc:sldMk cId="377122304" sldId="317"/>
            <ac:spMk id="7" creationId="{C33E3E5D-F608-9E1C-49E4-30A0DEA26E9E}"/>
          </ac:spMkLst>
        </pc:spChg>
        <pc:spChg chg="mod">
          <ac:chgData name="Eric Buitron" userId="7abc6c0219fc658a" providerId="LiveId" clId="{E5A9D903-AFD6-4BFD-97C3-12BE5FF8CF3E}" dt="2026-04-13T19:40:26.882" v="13035" actId="14100"/>
          <ac:spMkLst>
            <pc:docMk/>
            <pc:sldMk cId="377122304" sldId="317"/>
            <ac:spMk id="8" creationId="{7E1C382A-FAD6-A6DD-177D-27DF7DE7B806}"/>
          </ac:spMkLst>
        </pc:spChg>
        <pc:spChg chg="mod">
          <ac:chgData name="Eric Buitron" userId="7abc6c0219fc658a" providerId="LiveId" clId="{E5A9D903-AFD6-4BFD-97C3-12BE5FF8CF3E}" dt="2026-04-13T19:38:29.204" v="12787" actId="20577"/>
          <ac:spMkLst>
            <pc:docMk/>
            <pc:sldMk cId="377122304" sldId="317"/>
            <ac:spMk id="9" creationId="{1AB70CFF-FF04-D40C-038B-732EC3113819}"/>
          </ac:spMkLst>
        </pc:spChg>
        <pc:spChg chg="mod">
          <ac:chgData name="Eric Buitron" userId="7abc6c0219fc658a" providerId="LiveId" clId="{E5A9D903-AFD6-4BFD-97C3-12BE5FF8CF3E}" dt="2026-04-13T19:41:42.924" v="13070" actId="14100"/>
          <ac:spMkLst>
            <pc:docMk/>
            <pc:sldMk cId="377122304" sldId="317"/>
            <ac:spMk id="11" creationId="{6C727A01-1CB0-1D93-DD7E-E112E5EC29BF}"/>
          </ac:spMkLst>
        </pc:spChg>
        <pc:spChg chg="mod">
          <ac:chgData name="Eric Buitron" userId="7abc6c0219fc658a" providerId="LiveId" clId="{E5A9D903-AFD6-4BFD-97C3-12BE5FF8CF3E}" dt="2026-04-13T19:39:47.608" v="12983" actId="20577"/>
          <ac:spMkLst>
            <pc:docMk/>
            <pc:sldMk cId="377122304" sldId="317"/>
            <ac:spMk id="12" creationId="{A43FEE2E-EAF5-8AAD-3614-492A3AE634CD}"/>
          </ac:spMkLst>
        </pc:spChg>
        <pc:spChg chg="mod">
          <ac:chgData name="Eric Buitron" userId="7abc6c0219fc658a" providerId="LiveId" clId="{E5A9D903-AFD6-4BFD-97C3-12BE5FF8CF3E}" dt="2026-04-13T19:41:38.711" v="13069" actId="14100"/>
          <ac:spMkLst>
            <pc:docMk/>
            <pc:sldMk cId="377122304" sldId="317"/>
            <ac:spMk id="14" creationId="{232DC91C-E7C2-EEE0-B80B-ED97E2F260FA}"/>
          </ac:spMkLst>
        </pc:spChg>
        <pc:spChg chg="mod">
          <ac:chgData name="Eric Buitron" userId="7abc6c0219fc658a" providerId="LiveId" clId="{E5A9D903-AFD6-4BFD-97C3-12BE5FF8CF3E}" dt="2026-04-13T19:39:58.464" v="13033" actId="20577"/>
          <ac:spMkLst>
            <pc:docMk/>
            <pc:sldMk cId="377122304" sldId="317"/>
            <ac:spMk id="15" creationId="{9AD4ACE9-0167-4C96-5D7A-A0970A8E60D5}"/>
          </ac:spMkLst>
        </pc:spChg>
        <pc:spChg chg="mod">
          <ac:chgData name="Eric Buitron" userId="7abc6c0219fc658a" providerId="LiveId" clId="{E5A9D903-AFD6-4BFD-97C3-12BE5FF8CF3E}" dt="2026-04-13T19:42:04.647" v="13074"/>
          <ac:spMkLst>
            <pc:docMk/>
            <pc:sldMk cId="377122304" sldId="317"/>
            <ac:spMk id="19" creationId="{1FB8FC42-880D-760E-6550-A918854B108A}"/>
          </ac:spMkLst>
        </pc:spChg>
        <pc:spChg chg="mod">
          <ac:chgData name="Eric Buitron" userId="7abc6c0219fc658a" providerId="LiveId" clId="{E5A9D903-AFD6-4BFD-97C3-12BE5FF8CF3E}" dt="2026-04-13T19:42:22.030" v="13137" actId="20577"/>
          <ac:spMkLst>
            <pc:docMk/>
            <pc:sldMk cId="377122304" sldId="317"/>
            <ac:spMk id="20" creationId="{456B8AEB-1296-464A-8C22-FDCDFFC085B9}"/>
          </ac:spMkLst>
        </pc:spChg>
        <pc:grpChg chg="add mod">
          <ac:chgData name="Eric Buitron" userId="7abc6c0219fc658a" providerId="LiveId" clId="{E5A9D903-AFD6-4BFD-97C3-12BE5FF8CF3E}" dt="2026-04-13T19:42:09.193" v="13075" actId="1076"/>
          <ac:grpSpMkLst>
            <pc:docMk/>
            <pc:sldMk cId="377122304" sldId="317"/>
            <ac:grpSpMk id="18" creationId="{5D0778EA-5F8C-80E6-BB6F-DD4DA7818865}"/>
          </ac:grpSpMkLst>
        </pc:grpChg>
        <pc:grpChg chg="mod">
          <ac:chgData name="Eric Buitron" userId="7abc6c0219fc658a" providerId="LiveId" clId="{E5A9D903-AFD6-4BFD-97C3-12BE5FF8CF3E}" dt="2026-04-13T19:41:48.061" v="13071" actId="1076"/>
          <ac:grpSpMkLst>
            <pc:docMk/>
            <pc:sldMk cId="377122304" sldId="317"/>
            <ac:grpSpMk id="29" creationId="{2134C756-7B01-9492-A07F-2E6B73CC4D98}"/>
          </ac:grpSpMkLst>
        </pc:grpChg>
        <pc:grpChg chg="mod">
          <ac:chgData name="Eric Buitron" userId="7abc6c0219fc658a" providerId="LiveId" clId="{E5A9D903-AFD6-4BFD-97C3-12BE5FF8CF3E}" dt="2026-04-13T19:41:58.187" v="13072" actId="1076"/>
          <ac:grpSpMkLst>
            <pc:docMk/>
            <pc:sldMk cId="377122304" sldId="317"/>
            <ac:grpSpMk id="30" creationId="{FE21508B-408F-478E-9E85-E57F1E734248}"/>
          </ac:grpSpMkLst>
        </pc:grpChg>
        <pc:grpChg chg="mod">
          <ac:chgData name="Eric Buitron" userId="7abc6c0219fc658a" providerId="LiveId" clId="{E5A9D903-AFD6-4BFD-97C3-12BE5FF8CF3E}" dt="2026-04-13T19:42:03.538" v="13073" actId="1076"/>
          <ac:grpSpMkLst>
            <pc:docMk/>
            <pc:sldMk cId="377122304" sldId="317"/>
            <ac:grpSpMk id="31" creationId="{7035353E-3384-CD42-19F1-11D9338953DA}"/>
          </ac:grpSpMkLst>
        </pc:grpChg>
      </pc:sldChg>
      <pc:sldChg chg="modSp add mod modNotesTx">
        <pc:chgData name="Eric Buitron" userId="7abc6c0219fc658a" providerId="LiveId" clId="{E5A9D903-AFD6-4BFD-97C3-12BE5FF8CF3E}" dt="2026-04-27T18:33:14.838" v="16814" actId="6549"/>
        <pc:sldMkLst>
          <pc:docMk/>
          <pc:sldMk cId="685350965" sldId="318"/>
        </pc:sldMkLst>
        <pc:spChg chg="mod">
          <ac:chgData name="Eric Buitron" userId="7abc6c0219fc658a" providerId="LiveId" clId="{E5A9D903-AFD6-4BFD-97C3-12BE5FF8CF3E}" dt="2026-04-19T23:38:41.866" v="16694" actId="20577"/>
          <ac:spMkLst>
            <pc:docMk/>
            <pc:sldMk cId="685350965" sldId="318"/>
            <ac:spMk id="4" creationId="{8594EE0F-8879-3F1A-62BE-475A26AE08E3}"/>
          </ac:spMkLst>
        </pc:spChg>
        <pc:graphicFrameChg chg="mod">
          <ac:chgData name="Eric Buitron" userId="7abc6c0219fc658a" providerId="LiveId" clId="{E5A9D903-AFD6-4BFD-97C3-12BE5FF8CF3E}" dt="2026-04-13T20:02:43.032" v="13809" actId="14100"/>
          <ac:graphicFrameMkLst>
            <pc:docMk/>
            <pc:sldMk cId="685350965" sldId="318"/>
            <ac:graphicFrameMk id="5" creationId="{1FA56D57-AE24-00D7-4A88-245E0AD8C185}"/>
          </ac:graphicFrameMkLst>
        </pc:graphicFrameChg>
      </pc:sldChg>
      <pc:sldChg chg="addSp delSp modSp add mod modNotesTx">
        <pc:chgData name="Eric Buitron" userId="7abc6c0219fc658a" providerId="LiveId" clId="{E5A9D903-AFD6-4BFD-97C3-12BE5FF8CF3E}" dt="2026-04-27T18:33:44.442" v="16827" actId="6549"/>
        <pc:sldMkLst>
          <pc:docMk/>
          <pc:sldMk cId="986415027" sldId="319"/>
        </pc:sldMkLst>
        <pc:spChg chg="mod">
          <ac:chgData name="Eric Buitron" userId="7abc6c0219fc658a" providerId="LiveId" clId="{E5A9D903-AFD6-4BFD-97C3-12BE5FF8CF3E}" dt="2026-04-19T23:40:06.819" v="16719" actId="20577"/>
          <ac:spMkLst>
            <pc:docMk/>
            <pc:sldMk cId="986415027" sldId="319"/>
            <ac:spMk id="5" creationId="{B7B46488-5973-AA03-AB75-D075C636EFA4}"/>
          </ac:spMkLst>
        </pc:spChg>
        <pc:spChg chg="add mod">
          <ac:chgData name="Eric Buitron" userId="7abc6c0219fc658a" providerId="LiveId" clId="{E5A9D903-AFD6-4BFD-97C3-12BE5FF8CF3E}" dt="2026-04-13T20:12:17.959" v="14251" actId="1076"/>
          <ac:spMkLst>
            <pc:docMk/>
            <pc:sldMk cId="986415027" sldId="319"/>
            <ac:spMk id="8" creationId="{5315BA44-FF8B-F2FA-32D2-90A84FDFB8C7}"/>
          </ac:spMkLst>
        </pc:spChg>
        <pc:picChg chg="add mod">
          <ac:chgData name="Eric Buitron" userId="7abc6c0219fc658a" providerId="LiveId" clId="{E5A9D903-AFD6-4BFD-97C3-12BE5FF8CF3E}" dt="2026-04-19T23:32:03.010" v="16641"/>
          <ac:picMkLst>
            <pc:docMk/>
            <pc:sldMk cId="986415027" sldId="319"/>
            <ac:picMk id="7" creationId="{9221D7C3-A57E-EC6C-946E-258CEDC6DCB7}"/>
          </ac:picMkLst>
        </pc:picChg>
      </pc:sldChg>
      <pc:sldChg chg="addSp delSp modSp add mod ord modNotesTx">
        <pc:chgData name="Eric Buitron" userId="7abc6c0219fc658a" providerId="LiveId" clId="{E5A9D903-AFD6-4BFD-97C3-12BE5FF8CF3E}" dt="2026-04-27T18:33:39.621" v="16825" actId="6549"/>
        <pc:sldMkLst>
          <pc:docMk/>
          <pc:sldMk cId="784748960" sldId="321"/>
        </pc:sldMkLst>
        <pc:spChg chg="mod">
          <ac:chgData name="Eric Buitron" userId="7abc6c0219fc658a" providerId="LiveId" clId="{E5A9D903-AFD6-4BFD-97C3-12BE5FF8CF3E}" dt="2026-04-13T20:11:16.088" v="14226" actId="20577"/>
          <ac:spMkLst>
            <pc:docMk/>
            <pc:sldMk cId="784748960" sldId="321"/>
            <ac:spMk id="3" creationId="{E0C994C3-8C97-86C8-B4E6-6DF7BFA4ABC9}"/>
          </ac:spMkLst>
        </pc:spChg>
        <pc:spChg chg="mod">
          <ac:chgData name="Eric Buitron" userId="7abc6c0219fc658a" providerId="LiveId" clId="{E5A9D903-AFD6-4BFD-97C3-12BE5FF8CF3E}" dt="2026-04-19T23:39:56.394" v="16710" actId="20577"/>
          <ac:spMkLst>
            <pc:docMk/>
            <pc:sldMk cId="784748960" sldId="321"/>
            <ac:spMk id="5" creationId="{A9E2D943-A462-05F3-59CF-D4BE972F4D4E}"/>
          </ac:spMkLst>
        </pc:spChg>
        <pc:spChg chg="mod">
          <ac:chgData name="Eric Buitron" userId="7abc6c0219fc658a" providerId="LiveId" clId="{E5A9D903-AFD6-4BFD-97C3-12BE5FF8CF3E}" dt="2026-04-13T20:15:46.841" v="14370" actId="20577"/>
          <ac:spMkLst>
            <pc:docMk/>
            <pc:sldMk cId="784748960" sldId="321"/>
            <ac:spMk id="22" creationId="{B421B202-5D13-26EE-18FD-E66AD2A84678}"/>
          </ac:spMkLst>
        </pc:spChg>
        <pc:picChg chg="add mod">
          <ac:chgData name="Eric Buitron" userId="7abc6c0219fc658a" providerId="LiveId" clId="{E5A9D903-AFD6-4BFD-97C3-12BE5FF8CF3E}" dt="2026-04-19T23:31:54.983" v="16637"/>
          <ac:picMkLst>
            <pc:docMk/>
            <pc:sldMk cId="784748960" sldId="321"/>
            <ac:picMk id="7" creationId="{B187EFBE-79F6-5A42-D330-6C3431AF590D}"/>
          </ac:picMkLst>
        </pc:picChg>
      </pc:sldChg>
      <pc:sldChg chg="addSp delSp modSp add mod modNotesTx">
        <pc:chgData name="Eric Buitron" userId="7abc6c0219fc658a" providerId="LiveId" clId="{E5A9D903-AFD6-4BFD-97C3-12BE5FF8CF3E}" dt="2026-04-27T18:33:42.182" v="16826" actId="6549"/>
        <pc:sldMkLst>
          <pc:docMk/>
          <pc:sldMk cId="3518391085" sldId="322"/>
        </pc:sldMkLst>
        <pc:spChg chg="mod">
          <ac:chgData name="Eric Buitron" userId="7abc6c0219fc658a" providerId="LiveId" clId="{E5A9D903-AFD6-4BFD-97C3-12BE5FF8CF3E}" dt="2026-04-13T20:11:21.658" v="14244" actId="20577"/>
          <ac:spMkLst>
            <pc:docMk/>
            <pc:sldMk cId="3518391085" sldId="322"/>
            <ac:spMk id="3" creationId="{3A697253-C73F-DA61-D8E1-7A5019577E60}"/>
          </ac:spMkLst>
        </pc:spChg>
        <pc:spChg chg="mod">
          <ac:chgData name="Eric Buitron" userId="7abc6c0219fc658a" providerId="LiveId" clId="{E5A9D903-AFD6-4BFD-97C3-12BE5FF8CF3E}" dt="2026-04-19T23:40:00.353" v="16713" actId="20577"/>
          <ac:spMkLst>
            <pc:docMk/>
            <pc:sldMk cId="3518391085" sldId="322"/>
            <ac:spMk id="5" creationId="{695FAF0E-EFF9-0C67-0A13-3B2CD84192C7}"/>
          </ac:spMkLst>
        </pc:spChg>
        <pc:spChg chg="mod">
          <ac:chgData name="Eric Buitron" userId="7abc6c0219fc658a" providerId="LiveId" clId="{E5A9D903-AFD6-4BFD-97C3-12BE5FF8CF3E}" dt="2026-04-13T20:20:03.588" v="14828" actId="20577"/>
          <ac:spMkLst>
            <pc:docMk/>
            <pc:sldMk cId="3518391085" sldId="322"/>
            <ac:spMk id="22" creationId="{9214CFE5-79B3-8787-AE51-03A7719B5DE9}"/>
          </ac:spMkLst>
        </pc:spChg>
        <pc:picChg chg="add mod">
          <ac:chgData name="Eric Buitron" userId="7abc6c0219fc658a" providerId="LiveId" clId="{E5A9D903-AFD6-4BFD-97C3-12BE5FF8CF3E}" dt="2026-04-19T23:31:59.647" v="16639"/>
          <ac:picMkLst>
            <pc:docMk/>
            <pc:sldMk cId="3518391085" sldId="322"/>
            <ac:picMk id="7" creationId="{22C236B1-AE99-73AF-368E-B799903E3B52}"/>
          </ac:picMkLst>
        </pc:picChg>
      </pc:sldChg>
      <pc:sldChg chg="addSp delSp modSp mod modNotesTx">
        <pc:chgData name="Eric Buitron" userId="7abc6c0219fc658a" providerId="LiveId" clId="{E5A9D903-AFD6-4BFD-97C3-12BE5FF8CF3E}" dt="2026-04-27T18:33:37.832" v="16824" actId="6549"/>
        <pc:sldMkLst>
          <pc:docMk/>
          <pc:sldMk cId="4252361298" sldId="323"/>
        </pc:sldMkLst>
        <pc:spChg chg="mod">
          <ac:chgData name="Eric Buitron" userId="7abc6c0219fc658a" providerId="LiveId" clId="{E5A9D903-AFD6-4BFD-97C3-12BE5FF8CF3E}" dt="2026-04-19T23:39:52.962" v="16707" actId="20577"/>
          <ac:spMkLst>
            <pc:docMk/>
            <pc:sldMk cId="4252361298" sldId="323"/>
            <ac:spMk id="5" creationId="{6975C929-4BEF-3210-D806-E7952C361E5E}"/>
          </ac:spMkLst>
        </pc:spChg>
        <pc:picChg chg="add mod">
          <ac:chgData name="Eric Buitron" userId="7abc6c0219fc658a" providerId="LiveId" clId="{E5A9D903-AFD6-4BFD-97C3-12BE5FF8CF3E}" dt="2026-04-19T23:31:50.124" v="16635"/>
          <ac:picMkLst>
            <pc:docMk/>
            <pc:sldMk cId="4252361298" sldId="323"/>
            <ac:picMk id="7" creationId="{0EA2FD20-87D7-F984-2C8E-5206F8E73F70}"/>
          </ac:picMkLst>
        </pc:picChg>
      </pc:sldChg>
    </pc:docChg>
  </pc:docChgLst>
  <pc:docChgLst>
    <pc:chgData name="Eric Buitron" userId="7abc6c0219fc658a" providerId="LiveId" clId="{B07758C4-3356-54F0-83C3-D6F913865DC3}"/>
    <pc:docChg chg="undo redo custSel addSld delSld modSld sldOrd modShowInfo">
      <pc:chgData name="Eric Buitron" userId="7abc6c0219fc658a" providerId="LiveId" clId="{B07758C4-3356-54F0-83C3-D6F913865DC3}" dt="2026-04-15T22:52:01.327" v="21300" actId="1076"/>
      <pc:docMkLst>
        <pc:docMk/>
      </pc:docMkLst>
      <pc:sldChg chg="addSp delSp modSp mod modTransition modNotesTx">
        <pc:chgData name="Eric Buitron" userId="7abc6c0219fc658a" providerId="LiveId" clId="{B07758C4-3356-54F0-83C3-D6F913865DC3}" dt="2026-04-08T16:40:21.851" v="7366" actId="20577"/>
        <pc:sldMkLst>
          <pc:docMk/>
          <pc:sldMk cId="0" sldId="256"/>
        </pc:sldMkLst>
        <pc:picChg chg="add mod">
          <ac:chgData name="Eric Buitron" userId="7abc6c0219fc658a" providerId="LiveId" clId="{B07758C4-3356-54F0-83C3-D6F913865DC3}" dt="2026-03-31T17:31:41.667" v="9" actId="1076"/>
          <ac:picMkLst>
            <pc:docMk/>
            <pc:sldMk cId="0" sldId="256"/>
            <ac:picMk id="1026" creationId="{604A5A6B-77B7-0AE4-5CD0-B26A5877ED0F}"/>
          </ac:picMkLst>
        </pc:picChg>
      </pc:sldChg>
      <pc:sldChg chg="addSp delSp modSp mod modTransition modNotesTx">
        <pc:chgData name="Eric Buitron" userId="7abc6c0219fc658a" providerId="LiveId" clId="{B07758C4-3356-54F0-83C3-D6F913865DC3}" dt="2026-04-15T22:37:20.432" v="21169" actId="20577"/>
        <pc:sldMkLst>
          <pc:docMk/>
          <pc:sldMk cId="0" sldId="257"/>
        </pc:sldMkLst>
        <pc:spChg chg="mod">
          <ac:chgData name="Eric Buitron" userId="7abc6c0219fc658a" providerId="LiveId" clId="{B07758C4-3356-54F0-83C3-D6F913865DC3}" dt="2026-04-15T22:36:27.646" v="21134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Eric Buitron" userId="7abc6c0219fc658a" providerId="LiveId" clId="{B07758C4-3356-54F0-83C3-D6F913865DC3}" dt="2026-04-15T22:37:20.432" v="21169" actId="20577"/>
          <ac:spMkLst>
            <pc:docMk/>
            <pc:sldMk cId="0" sldId="257"/>
            <ac:spMk id="4" creationId="{00000000-0000-0000-0000-000000000000}"/>
          </ac:spMkLst>
        </pc:spChg>
        <pc:picChg chg="add mod">
          <ac:chgData name="Eric Buitron" userId="7abc6c0219fc658a" providerId="LiveId" clId="{B07758C4-3356-54F0-83C3-D6F913865DC3}" dt="2026-04-15T22:36:01.394" v="21132" actId="1076"/>
          <ac:picMkLst>
            <pc:docMk/>
            <pc:sldMk cId="0" sldId="257"/>
            <ac:picMk id="10" creationId="{31430AE1-27D8-A0DA-C1A6-4F700A2D72E5}"/>
          </ac:picMkLst>
        </pc:picChg>
      </pc:sldChg>
      <pc:sldChg chg="addSp delSp modSp mod ord modTransition modNotesTx">
        <pc:chgData name="Eric Buitron" userId="7abc6c0219fc658a" providerId="LiveId" clId="{B07758C4-3356-54F0-83C3-D6F913865DC3}" dt="2026-04-15T22:43:33.146" v="21202"/>
        <pc:sldMkLst>
          <pc:docMk/>
          <pc:sldMk cId="0" sldId="258"/>
        </pc:sldMkLst>
        <pc:spChg chg="mod">
          <ac:chgData name="Eric Buitron" userId="7abc6c0219fc658a" providerId="LiveId" clId="{B07758C4-3356-54F0-83C3-D6F913865DC3}" dt="2026-04-01T20:30:22.746" v="5808" actId="122"/>
          <ac:spMkLst>
            <pc:docMk/>
            <pc:sldMk cId="0" sldId="258"/>
            <ac:spMk id="5" creationId="{00000000-0000-0000-0000-000000000000}"/>
          </ac:spMkLst>
        </pc:spChg>
        <pc:spChg chg="mod">
          <ac:chgData name="Eric Buitron" userId="7abc6c0219fc658a" providerId="LiveId" clId="{B07758C4-3356-54F0-83C3-D6F913865DC3}" dt="2026-04-01T20:30:22.746" v="5808" actId="122"/>
          <ac:spMkLst>
            <pc:docMk/>
            <pc:sldMk cId="0" sldId="258"/>
            <ac:spMk id="6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26:01.628" v="8650" actId="404"/>
          <ac:spMkLst>
            <pc:docMk/>
            <pc:sldMk cId="0" sldId="258"/>
            <ac:spMk id="9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26:01.628" v="8650" actId="404"/>
          <ac:spMkLst>
            <pc:docMk/>
            <pc:sldMk cId="0" sldId="258"/>
            <ac:spMk id="12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26:01.628" v="8650" actId="404"/>
          <ac:spMkLst>
            <pc:docMk/>
            <pc:sldMk cId="0" sldId="258"/>
            <ac:spMk id="15" creationId="{00000000-0000-0000-0000-000000000000}"/>
          </ac:spMkLst>
        </pc:spChg>
        <pc:spChg chg="mod">
          <ac:chgData name="Eric Buitron" userId="7abc6c0219fc658a" providerId="LiveId" clId="{B07758C4-3356-54F0-83C3-D6F913865DC3}" dt="2026-04-01T21:03:29.074" v="5938" actId="1076"/>
          <ac:spMkLst>
            <pc:docMk/>
            <pc:sldMk cId="0" sldId="258"/>
            <ac:spMk id="16" creationId="{00000000-0000-0000-0000-000000000000}"/>
          </ac:spMkLst>
        </pc:spChg>
        <pc:spChg chg="add mod">
          <ac:chgData name="Eric Buitron" userId="7abc6c0219fc658a" providerId="LiveId" clId="{B07758C4-3356-54F0-83C3-D6F913865DC3}" dt="2026-04-15T22:43:33.146" v="21202"/>
          <ac:spMkLst>
            <pc:docMk/>
            <pc:sldMk cId="0" sldId="258"/>
            <ac:spMk id="17" creationId="{DF5550FE-D8BF-263D-F1F4-AF34C9191E14}"/>
          </ac:spMkLst>
        </pc:spChg>
        <pc:spChg chg="mod">
          <ac:chgData name="Eric Buitron" userId="7abc6c0219fc658a" providerId="LiveId" clId="{B07758C4-3356-54F0-83C3-D6F913865DC3}" dt="2026-04-13T22:32:42.568" v="15106"/>
          <ac:spMkLst>
            <pc:docMk/>
            <pc:sldMk cId="0" sldId="258"/>
            <ac:spMk id="42" creationId="{8FB7EDAA-6F28-9AE4-6F0B-B3C2FE81E351}"/>
          </ac:spMkLst>
        </pc:spChg>
        <pc:spChg chg="mod">
          <ac:chgData name="Eric Buitron" userId="7abc6c0219fc658a" providerId="LiveId" clId="{B07758C4-3356-54F0-83C3-D6F913865DC3}" dt="2026-04-13T22:32:42.568" v="15106"/>
          <ac:spMkLst>
            <pc:docMk/>
            <pc:sldMk cId="0" sldId="258"/>
            <ac:spMk id="43" creationId="{2C5821EB-1F0B-2FA5-8188-58020652066C}"/>
          </ac:spMkLst>
        </pc:spChg>
        <pc:spChg chg="mod">
          <ac:chgData name="Eric Buitron" userId="7abc6c0219fc658a" providerId="LiveId" clId="{B07758C4-3356-54F0-83C3-D6F913865DC3}" dt="2026-04-13T22:32:42.568" v="15106"/>
          <ac:spMkLst>
            <pc:docMk/>
            <pc:sldMk cId="0" sldId="258"/>
            <ac:spMk id="44" creationId="{7168C852-7B94-23E1-E1B8-AE5B3704F3F2}"/>
          </ac:spMkLst>
        </pc:spChg>
        <pc:spChg chg="mod">
          <ac:chgData name="Eric Buitron" userId="7abc6c0219fc658a" providerId="LiveId" clId="{B07758C4-3356-54F0-83C3-D6F913865DC3}" dt="2026-04-13T22:32:42.568" v="15106"/>
          <ac:spMkLst>
            <pc:docMk/>
            <pc:sldMk cId="0" sldId="258"/>
            <ac:spMk id="45" creationId="{E58A4B43-4A3E-149C-A172-20A900422EDA}"/>
          </ac:spMkLst>
        </pc:spChg>
        <pc:spChg chg="mod">
          <ac:chgData name="Eric Buitron" userId="7abc6c0219fc658a" providerId="LiveId" clId="{B07758C4-3356-54F0-83C3-D6F913865DC3}" dt="2026-04-13T22:32:42.568" v="15106"/>
          <ac:spMkLst>
            <pc:docMk/>
            <pc:sldMk cId="0" sldId="258"/>
            <ac:spMk id="46" creationId="{652BC587-C8A2-371C-8E90-4749739E77B7}"/>
          </ac:spMkLst>
        </pc:spChg>
        <pc:spChg chg="mod">
          <ac:chgData name="Eric Buitron" userId="7abc6c0219fc658a" providerId="LiveId" clId="{B07758C4-3356-54F0-83C3-D6F913865DC3}" dt="2026-04-13T22:32:42.568" v="15106"/>
          <ac:spMkLst>
            <pc:docMk/>
            <pc:sldMk cId="0" sldId="258"/>
            <ac:spMk id="51" creationId="{B51CAA5A-B536-5F9D-B343-0DE3F3CB2238}"/>
          </ac:spMkLst>
        </pc:spChg>
        <pc:grpChg chg="add mod">
          <ac:chgData name="Eric Buitron" userId="7abc6c0219fc658a" providerId="LiveId" clId="{B07758C4-3356-54F0-83C3-D6F913865DC3}" dt="2026-04-13T22:32:42.568" v="15106"/>
          <ac:grpSpMkLst>
            <pc:docMk/>
            <pc:sldMk cId="0" sldId="258"/>
            <ac:grpSpMk id="41" creationId="{44A260EC-CBB5-695E-3411-B53ED81AAE35}"/>
          </ac:grpSpMkLst>
        </pc:grpChg>
        <pc:picChg chg="add mod">
          <ac:chgData name="Eric Buitron" userId="7abc6c0219fc658a" providerId="LiveId" clId="{B07758C4-3356-54F0-83C3-D6F913865DC3}" dt="2026-04-15T22:43:33.146" v="21202"/>
          <ac:picMkLst>
            <pc:docMk/>
            <pc:sldMk cId="0" sldId="258"/>
            <ac:picMk id="18" creationId="{74DE7895-3519-4B7A-4E58-E7EBE1B4EED8}"/>
          </ac:picMkLst>
        </pc:picChg>
        <pc:cxnChg chg="mod">
          <ac:chgData name="Eric Buitron" userId="7abc6c0219fc658a" providerId="LiveId" clId="{B07758C4-3356-54F0-83C3-D6F913865DC3}" dt="2026-04-13T22:32:42.568" v="15106"/>
          <ac:cxnSpMkLst>
            <pc:docMk/>
            <pc:sldMk cId="0" sldId="258"/>
            <ac:cxnSpMk id="49" creationId="{4D776FC5-A2F5-6AF6-433F-0975535E2AC1}"/>
          </ac:cxnSpMkLst>
        </pc:cxnChg>
        <pc:cxnChg chg="mod">
          <ac:chgData name="Eric Buitron" userId="7abc6c0219fc658a" providerId="LiveId" clId="{B07758C4-3356-54F0-83C3-D6F913865DC3}" dt="2026-04-13T22:32:42.568" v="15106"/>
          <ac:cxnSpMkLst>
            <pc:docMk/>
            <pc:sldMk cId="0" sldId="258"/>
            <ac:cxnSpMk id="50" creationId="{C48F7BA2-B2F9-9EBF-9178-3D41B5743D0C}"/>
          </ac:cxnSpMkLst>
        </pc:cxnChg>
        <pc:cxnChg chg="mod">
          <ac:chgData name="Eric Buitron" userId="7abc6c0219fc658a" providerId="LiveId" clId="{B07758C4-3356-54F0-83C3-D6F913865DC3}" dt="2026-04-13T22:32:42.568" v="15106"/>
          <ac:cxnSpMkLst>
            <pc:docMk/>
            <pc:sldMk cId="0" sldId="258"/>
            <ac:cxnSpMk id="52" creationId="{B9200EEF-5052-70CA-49E2-DB660B9E63BC}"/>
          </ac:cxnSpMkLst>
        </pc:cxnChg>
      </pc:sldChg>
      <pc:sldChg chg="addSp delSp modSp mod ord modTransition modNotesTx">
        <pc:chgData name="Eric Buitron" userId="7abc6c0219fc658a" providerId="LiveId" clId="{B07758C4-3356-54F0-83C3-D6F913865DC3}" dt="2026-04-15T22:43:16.609" v="21200"/>
        <pc:sldMkLst>
          <pc:docMk/>
          <pc:sldMk cId="0" sldId="259"/>
        </pc:sldMkLst>
        <pc:spChg chg="add mod">
          <ac:chgData name="Eric Buitron" userId="7abc6c0219fc658a" providerId="LiveId" clId="{B07758C4-3356-54F0-83C3-D6F913865DC3}" dt="2026-04-15T22:43:16.609" v="21200"/>
          <ac:spMkLst>
            <pc:docMk/>
            <pc:sldMk cId="0" sldId="259"/>
            <ac:spMk id="5" creationId="{6727B3F8-5BA1-E966-AEB6-EABE38D345FF}"/>
          </ac:spMkLst>
        </pc:spChg>
        <pc:spChg chg="mod">
          <ac:chgData name="Eric Buitron" userId="7abc6c0219fc658a" providerId="LiveId" clId="{B07758C4-3356-54F0-83C3-D6F913865DC3}" dt="2026-04-07T00:01:33.267" v="7102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Eric Buitron" userId="7abc6c0219fc658a" providerId="LiveId" clId="{B07758C4-3356-54F0-83C3-D6F913865DC3}" dt="2026-04-13T22:32:34.328" v="15104"/>
          <ac:spMkLst>
            <pc:docMk/>
            <pc:sldMk cId="0" sldId="259"/>
            <ac:spMk id="32" creationId="{5E7358BA-79C6-9B7D-07E2-ABEABF8A40D0}"/>
          </ac:spMkLst>
        </pc:spChg>
        <pc:spChg chg="mod">
          <ac:chgData name="Eric Buitron" userId="7abc6c0219fc658a" providerId="LiveId" clId="{B07758C4-3356-54F0-83C3-D6F913865DC3}" dt="2026-04-13T22:32:34.328" v="15104"/>
          <ac:spMkLst>
            <pc:docMk/>
            <pc:sldMk cId="0" sldId="259"/>
            <ac:spMk id="33" creationId="{FC97F8F2-7A39-25A6-15D2-A68986B88088}"/>
          </ac:spMkLst>
        </pc:spChg>
        <pc:spChg chg="mod">
          <ac:chgData name="Eric Buitron" userId="7abc6c0219fc658a" providerId="LiveId" clId="{B07758C4-3356-54F0-83C3-D6F913865DC3}" dt="2026-04-13T22:32:34.328" v="15104"/>
          <ac:spMkLst>
            <pc:docMk/>
            <pc:sldMk cId="0" sldId="259"/>
            <ac:spMk id="34" creationId="{3A35035B-B3C5-931A-F763-39059A60E73B}"/>
          </ac:spMkLst>
        </pc:spChg>
        <pc:spChg chg="mod">
          <ac:chgData name="Eric Buitron" userId="7abc6c0219fc658a" providerId="LiveId" clId="{B07758C4-3356-54F0-83C3-D6F913865DC3}" dt="2026-04-13T22:32:34.328" v="15104"/>
          <ac:spMkLst>
            <pc:docMk/>
            <pc:sldMk cId="0" sldId="259"/>
            <ac:spMk id="35" creationId="{1B6FB6A0-6181-4FD5-1488-0E6BAD51A2A5}"/>
          </ac:spMkLst>
        </pc:spChg>
        <pc:spChg chg="mod">
          <ac:chgData name="Eric Buitron" userId="7abc6c0219fc658a" providerId="LiveId" clId="{B07758C4-3356-54F0-83C3-D6F913865DC3}" dt="2026-04-13T22:32:34.328" v="15104"/>
          <ac:spMkLst>
            <pc:docMk/>
            <pc:sldMk cId="0" sldId="259"/>
            <ac:spMk id="36" creationId="{A00E0BEE-A48C-8C7A-1A23-7F1AB3B75871}"/>
          </ac:spMkLst>
        </pc:spChg>
        <pc:spChg chg="mod">
          <ac:chgData name="Eric Buitron" userId="7abc6c0219fc658a" providerId="LiveId" clId="{B07758C4-3356-54F0-83C3-D6F913865DC3}" dt="2026-04-13T22:32:34.328" v="15104"/>
          <ac:spMkLst>
            <pc:docMk/>
            <pc:sldMk cId="0" sldId="259"/>
            <ac:spMk id="42" creationId="{2A696D01-6866-8A38-A850-060962267534}"/>
          </ac:spMkLst>
        </pc:spChg>
        <pc:grpChg chg="add mod">
          <ac:chgData name="Eric Buitron" userId="7abc6c0219fc658a" providerId="LiveId" clId="{B07758C4-3356-54F0-83C3-D6F913865DC3}" dt="2026-04-13T22:32:34.328" v="15104"/>
          <ac:grpSpMkLst>
            <pc:docMk/>
            <pc:sldMk cId="0" sldId="259"/>
            <ac:grpSpMk id="31" creationId="{C9D91948-8A95-D54B-2CB4-A69A85B2FDFA}"/>
          </ac:grpSpMkLst>
        </pc:grpChg>
        <pc:graphicFrameChg chg="add mod">
          <ac:chgData name="Eric Buitron" userId="7abc6c0219fc658a" providerId="LiveId" clId="{B07758C4-3356-54F0-83C3-D6F913865DC3}" dt="2026-04-07T00:03:29.087" v="7156"/>
          <ac:graphicFrameMkLst>
            <pc:docMk/>
            <pc:sldMk cId="0" sldId="259"/>
            <ac:graphicFrameMk id="7" creationId="{04B17848-EFC1-118B-3BDC-5DEB5E581E37}"/>
          </ac:graphicFrameMkLst>
        </pc:graphicFrameChg>
        <pc:graphicFrameChg chg="add mod">
          <ac:chgData name="Eric Buitron" userId="7abc6c0219fc658a" providerId="LiveId" clId="{B07758C4-3356-54F0-83C3-D6F913865DC3}" dt="2026-04-08T16:55:12.030" v="7574" actId="1035"/>
          <ac:graphicFrameMkLst>
            <pc:docMk/>
            <pc:sldMk cId="0" sldId="259"/>
            <ac:graphicFrameMk id="37" creationId="{BA015003-7F7C-C830-98D8-5FB2D8D9D2FC}"/>
          </ac:graphicFrameMkLst>
        </pc:graphicFrameChg>
        <pc:picChg chg="add mod">
          <ac:chgData name="Eric Buitron" userId="7abc6c0219fc658a" providerId="LiveId" clId="{B07758C4-3356-54F0-83C3-D6F913865DC3}" dt="2026-04-15T22:43:16.609" v="21200"/>
          <ac:picMkLst>
            <pc:docMk/>
            <pc:sldMk cId="0" sldId="259"/>
            <ac:picMk id="6" creationId="{6F2CD71A-B696-84A8-7E8D-102B3448BD82}"/>
          </ac:picMkLst>
        </pc:picChg>
        <pc:cxnChg chg="mod">
          <ac:chgData name="Eric Buitron" userId="7abc6c0219fc658a" providerId="LiveId" clId="{B07758C4-3356-54F0-83C3-D6F913865DC3}" dt="2026-04-13T22:32:34.328" v="15104"/>
          <ac:cxnSpMkLst>
            <pc:docMk/>
            <pc:sldMk cId="0" sldId="259"/>
            <ac:cxnSpMk id="39" creationId="{08D4C878-694E-D053-3A29-6196C690046E}"/>
          </ac:cxnSpMkLst>
        </pc:cxnChg>
        <pc:cxnChg chg="mod">
          <ac:chgData name="Eric Buitron" userId="7abc6c0219fc658a" providerId="LiveId" clId="{B07758C4-3356-54F0-83C3-D6F913865DC3}" dt="2026-04-13T22:32:34.328" v="15104"/>
          <ac:cxnSpMkLst>
            <pc:docMk/>
            <pc:sldMk cId="0" sldId="259"/>
            <ac:cxnSpMk id="40" creationId="{B943C435-24D7-1D4E-1F3F-36D26FA63F37}"/>
          </ac:cxnSpMkLst>
        </pc:cxnChg>
        <pc:cxnChg chg="mod">
          <ac:chgData name="Eric Buitron" userId="7abc6c0219fc658a" providerId="LiveId" clId="{B07758C4-3356-54F0-83C3-D6F913865DC3}" dt="2026-04-13T22:32:34.328" v="15104"/>
          <ac:cxnSpMkLst>
            <pc:docMk/>
            <pc:sldMk cId="0" sldId="259"/>
            <ac:cxnSpMk id="41" creationId="{2FC24875-20B2-69FB-CAE6-63A77F1F6B6B}"/>
          </ac:cxnSpMkLst>
        </pc:cxnChg>
      </pc:sldChg>
      <pc:sldChg chg="addSp delSp modSp mod ord modTransition modNotesTx">
        <pc:chgData name="Eric Buitron" userId="7abc6c0219fc658a" providerId="LiveId" clId="{B07758C4-3356-54F0-83C3-D6F913865DC3}" dt="2026-04-15T22:39:31.781" v="21192" actId="1076"/>
        <pc:sldMkLst>
          <pc:docMk/>
          <pc:sldMk cId="0" sldId="260"/>
        </pc:sldMkLst>
        <pc:spChg chg="mod">
          <ac:chgData name="Eric Buitron" userId="7abc6c0219fc658a" providerId="LiveId" clId="{B07758C4-3356-54F0-83C3-D6F913865DC3}" dt="2026-04-01T16:56:30.846" v="1177" actId="20577"/>
          <ac:spMkLst>
            <pc:docMk/>
            <pc:sldMk cId="0" sldId="260"/>
            <ac:spMk id="3" creationId="{00000000-0000-0000-0000-000000000000}"/>
          </ac:spMkLst>
        </pc:spChg>
        <pc:spChg chg="add del mod">
          <ac:chgData name="Eric Buitron" userId="7abc6c0219fc658a" providerId="LiveId" clId="{B07758C4-3356-54F0-83C3-D6F913865DC3}" dt="2026-04-10T02:33:24.375" v="14063" actId="1076"/>
          <ac:spMkLst>
            <pc:docMk/>
            <pc:sldMk cId="0" sldId="260"/>
            <ac:spMk id="4" creationId="{00000000-0000-0000-0000-000000000000}"/>
          </ac:spMkLst>
        </pc:spChg>
        <pc:spChg chg="add mod">
          <ac:chgData name="Eric Buitron" userId="7abc6c0219fc658a" providerId="LiveId" clId="{B07758C4-3356-54F0-83C3-D6F913865DC3}" dt="2026-04-15T22:39:31.781" v="21192" actId="1076"/>
          <ac:spMkLst>
            <pc:docMk/>
            <pc:sldMk cId="0" sldId="260"/>
            <ac:spMk id="5" creationId="{2B905035-7BC9-C423-F07F-3CE50C8206E9}"/>
          </ac:spMkLst>
        </pc:spChg>
        <pc:spChg chg="mod topLvl">
          <ac:chgData name="Eric Buitron" userId="7abc6c0219fc658a" providerId="LiveId" clId="{B07758C4-3356-54F0-83C3-D6F913865DC3}" dt="2026-04-13T22:29:38.497" v="15032" actId="14100"/>
          <ac:spMkLst>
            <pc:docMk/>
            <pc:sldMk cId="0" sldId="260"/>
            <ac:spMk id="17" creationId="{DD84FBE5-3F37-E593-FD97-80256C37BF41}"/>
          </ac:spMkLst>
        </pc:spChg>
        <pc:spChg chg="add del mod topLvl">
          <ac:chgData name="Eric Buitron" userId="7abc6c0219fc658a" providerId="LiveId" clId="{B07758C4-3356-54F0-83C3-D6F913865DC3}" dt="2026-04-13T22:30:01.380" v="15036" actId="1076"/>
          <ac:spMkLst>
            <pc:docMk/>
            <pc:sldMk cId="0" sldId="260"/>
            <ac:spMk id="18" creationId="{1B911638-BC01-4489-95B8-01196655FFDB}"/>
          </ac:spMkLst>
        </pc:spChg>
        <pc:spChg chg="mod topLvl">
          <ac:chgData name="Eric Buitron" userId="7abc6c0219fc658a" providerId="LiveId" clId="{B07758C4-3356-54F0-83C3-D6F913865DC3}" dt="2026-04-13T22:30:03.743" v="15037" actId="1076"/>
          <ac:spMkLst>
            <pc:docMk/>
            <pc:sldMk cId="0" sldId="260"/>
            <ac:spMk id="20" creationId="{19CDB0E2-2B02-BCF7-7FD4-EDDE8941200D}"/>
          </ac:spMkLst>
        </pc:spChg>
        <pc:spChg chg="mod topLvl">
          <ac:chgData name="Eric Buitron" userId="7abc6c0219fc658a" providerId="LiveId" clId="{B07758C4-3356-54F0-83C3-D6F913865DC3}" dt="2026-04-13T22:31:18.991" v="15066" actId="20577"/>
          <ac:spMkLst>
            <pc:docMk/>
            <pc:sldMk cId="0" sldId="260"/>
            <ac:spMk id="21" creationId="{3C8BF6AB-0487-B2FE-88D8-CB51D0B0636E}"/>
          </ac:spMkLst>
        </pc:spChg>
        <pc:spChg chg="mod topLvl">
          <ac:chgData name="Eric Buitron" userId="7abc6c0219fc658a" providerId="LiveId" clId="{B07758C4-3356-54F0-83C3-D6F913865DC3}" dt="2026-04-13T22:30:15.555" v="15040" actId="1076"/>
          <ac:spMkLst>
            <pc:docMk/>
            <pc:sldMk cId="0" sldId="260"/>
            <ac:spMk id="22" creationId="{1A6393EA-E3ED-757C-B684-187D0BD147B3}"/>
          </ac:spMkLst>
        </pc:spChg>
        <pc:spChg chg="add mod">
          <ac:chgData name="Eric Buitron" userId="7abc6c0219fc658a" providerId="LiveId" clId="{B07758C4-3356-54F0-83C3-D6F913865DC3}" dt="2026-04-13T22:30:08.155" v="15038" actId="1076"/>
          <ac:spMkLst>
            <pc:docMk/>
            <pc:sldMk cId="0" sldId="260"/>
            <ac:spMk id="24" creationId="{44ADA91E-B57D-2FB0-49E4-A7B5343C62A8}"/>
          </ac:spMkLst>
        </pc:spChg>
        <pc:grpChg chg="add mod">
          <ac:chgData name="Eric Buitron" userId="7abc6c0219fc658a" providerId="LiveId" clId="{B07758C4-3356-54F0-83C3-D6F913865DC3}" dt="2026-04-13T22:32:21.497" v="15098" actId="1035"/>
          <ac:grpSpMkLst>
            <pc:docMk/>
            <pc:sldMk cId="0" sldId="260"/>
            <ac:grpSpMk id="41" creationId="{6A53C75F-48C3-F3D8-07B0-C9F5EA500D50}"/>
          </ac:grpSpMkLst>
        </pc:grpChg>
        <pc:graphicFrameChg chg="add mod modGraphic">
          <ac:chgData name="Eric Buitron" userId="7abc6c0219fc658a" providerId="LiveId" clId="{B07758C4-3356-54F0-83C3-D6F913865DC3}" dt="2026-04-06T19:00:58.631" v="6253" actId="20577"/>
          <ac:graphicFrameMkLst>
            <pc:docMk/>
            <pc:sldMk cId="0" sldId="260"/>
            <ac:graphicFrameMk id="14" creationId="{D855D93F-014F-FC64-A001-FDBC906C3EC4}"/>
          </ac:graphicFrameMkLst>
        </pc:graphicFrameChg>
        <pc:picChg chg="add mod">
          <ac:chgData name="Eric Buitron" userId="7abc6c0219fc658a" providerId="LiveId" clId="{B07758C4-3356-54F0-83C3-D6F913865DC3}" dt="2026-04-15T22:39:21.200" v="21191" actId="1076"/>
          <ac:picMkLst>
            <pc:docMk/>
            <pc:sldMk cId="0" sldId="260"/>
            <ac:picMk id="9" creationId="{9903BD38-E90D-4661-8344-4ED708E475C8}"/>
          </ac:picMkLst>
        </pc:picChg>
        <pc:cxnChg chg="mod topLvl">
          <ac:chgData name="Eric Buitron" userId="7abc6c0219fc658a" providerId="LiveId" clId="{B07758C4-3356-54F0-83C3-D6F913865DC3}" dt="2026-04-13T22:30:01.380" v="15036" actId="1076"/>
          <ac:cxnSpMkLst>
            <pc:docMk/>
            <pc:sldMk cId="0" sldId="260"/>
            <ac:cxnSpMk id="23" creationId="{DBD9F06B-447B-7C1D-897F-77D0CF46FC05}"/>
          </ac:cxnSpMkLst>
        </pc:cxnChg>
        <pc:cxnChg chg="add del mod topLvl">
          <ac:chgData name="Eric Buitron" userId="7abc6c0219fc658a" providerId="LiveId" clId="{B07758C4-3356-54F0-83C3-D6F913865DC3}" dt="2026-04-13T22:30:08.155" v="15038" actId="1076"/>
          <ac:cxnSpMkLst>
            <pc:docMk/>
            <pc:sldMk cId="0" sldId="260"/>
            <ac:cxnSpMk id="26" creationId="{005187FA-445A-D308-DF6A-C63485C72B20}"/>
          </ac:cxnSpMkLst>
        </pc:cxnChg>
        <pc:cxnChg chg="mod topLvl">
          <ac:chgData name="Eric Buitron" userId="7abc6c0219fc658a" providerId="LiveId" clId="{B07758C4-3356-54F0-83C3-D6F913865DC3}" dt="2026-04-13T22:30:15.555" v="15040" actId="1076"/>
          <ac:cxnSpMkLst>
            <pc:docMk/>
            <pc:sldMk cId="0" sldId="260"/>
            <ac:cxnSpMk id="27" creationId="{F2A0AD4C-4715-E5E3-7AD2-AA03CC8DF1D2}"/>
          </ac:cxnSpMkLst>
        </pc:cxnChg>
        <pc:cxnChg chg="add mod">
          <ac:chgData name="Eric Buitron" userId="7abc6c0219fc658a" providerId="LiveId" clId="{B07758C4-3356-54F0-83C3-D6F913865DC3}" dt="2026-04-13T22:30:03.743" v="15037" actId="1076"/>
          <ac:cxnSpMkLst>
            <pc:docMk/>
            <pc:sldMk cId="0" sldId="260"/>
            <ac:cxnSpMk id="36" creationId="{5076EA3E-A8F3-2FE2-AAB7-7407EEAD6E63}"/>
          </ac:cxnSpMkLst>
        </pc:cxnChg>
        <pc:cxnChg chg="add mod">
          <ac:chgData name="Eric Buitron" userId="7abc6c0219fc658a" providerId="LiveId" clId="{B07758C4-3356-54F0-83C3-D6F913865DC3}" dt="2026-04-13T22:30:13.269" v="15039" actId="1076"/>
          <ac:cxnSpMkLst>
            <pc:docMk/>
            <pc:sldMk cId="0" sldId="260"/>
            <ac:cxnSpMk id="38" creationId="{A1C79F22-3D69-2EEE-DCA9-C2B9AAC0F99C}"/>
          </ac:cxnSpMkLst>
        </pc:cxnChg>
      </pc:sldChg>
      <pc:sldChg chg="addSp delSp modSp mod modTransition modNotesTx">
        <pc:chgData name="Eric Buitron" userId="7abc6c0219fc658a" providerId="LiveId" clId="{B07758C4-3356-54F0-83C3-D6F913865DC3}" dt="2026-04-15T22:43:38.989" v="21204"/>
        <pc:sldMkLst>
          <pc:docMk/>
          <pc:sldMk cId="0" sldId="261"/>
        </pc:sldMkLst>
        <pc:spChg chg="add del mod">
          <ac:chgData name="Eric Buitron" userId="7abc6c0219fc658a" providerId="LiveId" clId="{B07758C4-3356-54F0-83C3-D6F913865DC3}" dt="2026-04-06T23:43:40.273" v="6389" actId="47"/>
          <ac:spMkLst>
            <pc:docMk/>
            <pc:sldMk cId="0" sldId="261"/>
            <ac:spMk id="5" creationId="{4FEFFBF9-57D6-DC97-10C9-C6BA82BECE7E}"/>
          </ac:spMkLst>
        </pc:spChg>
        <pc:spChg chg="add mod">
          <ac:chgData name="Eric Buitron" userId="7abc6c0219fc658a" providerId="LiveId" clId="{B07758C4-3356-54F0-83C3-D6F913865DC3}" dt="2026-04-15T22:43:38.989" v="21204"/>
          <ac:spMkLst>
            <pc:docMk/>
            <pc:sldMk cId="0" sldId="261"/>
            <ac:spMk id="6" creationId="{6D7AB865-DAC2-3A73-76C3-80067361D545}"/>
          </ac:spMkLst>
        </pc:spChg>
        <pc:spChg chg="mod">
          <ac:chgData name="Eric Buitron" userId="7abc6c0219fc658a" providerId="LiveId" clId="{B07758C4-3356-54F0-83C3-D6F913865DC3}" dt="2026-04-13T22:34:46.214" v="15156" actId="207"/>
          <ac:spMkLst>
            <pc:docMk/>
            <pc:sldMk cId="0" sldId="261"/>
            <ac:spMk id="55" creationId="{56587420-2E3E-58D2-710D-206E2FAB02AB}"/>
          </ac:spMkLst>
        </pc:spChg>
        <pc:spChg chg="mod">
          <ac:chgData name="Eric Buitron" userId="7abc6c0219fc658a" providerId="LiveId" clId="{B07758C4-3356-54F0-83C3-D6F913865DC3}" dt="2026-04-13T22:34:42.058" v="15155" actId="207"/>
          <ac:spMkLst>
            <pc:docMk/>
            <pc:sldMk cId="0" sldId="261"/>
            <ac:spMk id="56" creationId="{E890A456-3CAD-A893-D300-E68C6E43355A}"/>
          </ac:spMkLst>
        </pc:spChg>
        <pc:spChg chg="mod">
          <ac:chgData name="Eric Buitron" userId="7abc6c0219fc658a" providerId="LiveId" clId="{B07758C4-3356-54F0-83C3-D6F913865DC3}" dt="2026-04-13T22:32:47.092" v="15108"/>
          <ac:spMkLst>
            <pc:docMk/>
            <pc:sldMk cId="0" sldId="261"/>
            <ac:spMk id="57" creationId="{CDDF57A5-96A4-2B68-C294-84B2A949F94C}"/>
          </ac:spMkLst>
        </pc:spChg>
        <pc:spChg chg="mod">
          <ac:chgData name="Eric Buitron" userId="7abc6c0219fc658a" providerId="LiveId" clId="{B07758C4-3356-54F0-83C3-D6F913865DC3}" dt="2026-04-13T22:32:47.092" v="15108"/>
          <ac:spMkLst>
            <pc:docMk/>
            <pc:sldMk cId="0" sldId="261"/>
            <ac:spMk id="58" creationId="{55254E7C-9FC9-C7B5-E134-C08589115D27}"/>
          </ac:spMkLst>
        </pc:spChg>
        <pc:spChg chg="mod">
          <ac:chgData name="Eric Buitron" userId="7abc6c0219fc658a" providerId="LiveId" clId="{B07758C4-3356-54F0-83C3-D6F913865DC3}" dt="2026-04-13T22:32:47.092" v="15108"/>
          <ac:spMkLst>
            <pc:docMk/>
            <pc:sldMk cId="0" sldId="261"/>
            <ac:spMk id="59" creationId="{CEE3EBE7-45AE-C2F3-5817-0744BF46C85D}"/>
          </ac:spMkLst>
        </pc:spChg>
        <pc:spChg chg="mod">
          <ac:chgData name="Eric Buitron" userId="7abc6c0219fc658a" providerId="LiveId" clId="{B07758C4-3356-54F0-83C3-D6F913865DC3}" dt="2026-04-13T22:32:47.092" v="15108"/>
          <ac:spMkLst>
            <pc:docMk/>
            <pc:sldMk cId="0" sldId="261"/>
            <ac:spMk id="64" creationId="{E6F301AD-B30E-CA2D-FD23-C369C3E1645A}"/>
          </ac:spMkLst>
        </pc:spChg>
        <pc:grpChg chg="add mod">
          <ac:chgData name="Eric Buitron" userId="7abc6c0219fc658a" providerId="LiveId" clId="{B07758C4-3356-54F0-83C3-D6F913865DC3}" dt="2026-04-13T22:32:47.092" v="15108"/>
          <ac:grpSpMkLst>
            <pc:docMk/>
            <pc:sldMk cId="0" sldId="261"/>
            <ac:grpSpMk id="54" creationId="{C6CC33E9-A985-27D7-FD55-C3DC8CEC9736}"/>
          </ac:grpSpMkLst>
        </pc:grpChg>
        <pc:graphicFrameChg chg="mod modGraphic">
          <ac:chgData name="Eric Buitron" userId="7abc6c0219fc658a" providerId="LiveId" clId="{B07758C4-3356-54F0-83C3-D6F913865DC3}" dt="2026-04-08T17:26:23.111" v="8656" actId="403"/>
          <ac:graphicFrameMkLst>
            <pc:docMk/>
            <pc:sldMk cId="0" sldId="261"/>
            <ac:graphicFrameMk id="28" creationId="{C0ACB925-DD4C-7BEE-F7EA-4C6412045207}"/>
          </ac:graphicFrameMkLst>
        </pc:graphicFrameChg>
        <pc:picChg chg="add mod">
          <ac:chgData name="Eric Buitron" userId="7abc6c0219fc658a" providerId="LiveId" clId="{B07758C4-3356-54F0-83C3-D6F913865DC3}" dt="2026-04-15T22:43:38.989" v="21204"/>
          <ac:picMkLst>
            <pc:docMk/>
            <pc:sldMk cId="0" sldId="261"/>
            <ac:picMk id="7" creationId="{F008A074-4EB0-2735-0CF0-718AD74860EB}"/>
          </ac:picMkLst>
        </pc:picChg>
        <pc:cxnChg chg="mod">
          <ac:chgData name="Eric Buitron" userId="7abc6c0219fc658a" providerId="LiveId" clId="{B07758C4-3356-54F0-83C3-D6F913865DC3}" dt="2026-04-13T22:32:47.092" v="15108"/>
          <ac:cxnSpMkLst>
            <pc:docMk/>
            <pc:sldMk cId="0" sldId="261"/>
            <ac:cxnSpMk id="60" creationId="{B9691BC2-F3EA-1FCE-C528-C3A1612071E8}"/>
          </ac:cxnSpMkLst>
        </pc:cxnChg>
        <pc:cxnChg chg="mod">
          <ac:chgData name="Eric Buitron" userId="7abc6c0219fc658a" providerId="LiveId" clId="{B07758C4-3356-54F0-83C3-D6F913865DC3}" dt="2026-04-13T22:32:47.092" v="15108"/>
          <ac:cxnSpMkLst>
            <pc:docMk/>
            <pc:sldMk cId="0" sldId="261"/>
            <ac:cxnSpMk id="61" creationId="{E1D0772D-B89C-3A0F-3DCC-0819A2F69397}"/>
          </ac:cxnSpMkLst>
        </pc:cxnChg>
        <pc:cxnChg chg="mod">
          <ac:chgData name="Eric Buitron" userId="7abc6c0219fc658a" providerId="LiveId" clId="{B07758C4-3356-54F0-83C3-D6F913865DC3}" dt="2026-04-13T22:32:47.092" v="15108"/>
          <ac:cxnSpMkLst>
            <pc:docMk/>
            <pc:sldMk cId="0" sldId="261"/>
            <ac:cxnSpMk id="65" creationId="{DF7F05F3-347A-50B6-5772-530F52337D04}"/>
          </ac:cxnSpMkLst>
        </pc:cxnChg>
      </pc:sldChg>
      <pc:sldChg chg="addSp delSp modSp mod modTransition modNotesTx">
        <pc:chgData name="Eric Buitron" userId="7abc6c0219fc658a" providerId="LiveId" clId="{B07758C4-3356-54F0-83C3-D6F913865DC3}" dt="2026-04-15T22:50:13.487" v="21294" actId="113"/>
        <pc:sldMkLst>
          <pc:docMk/>
          <pc:sldMk cId="0" sldId="262"/>
        </pc:sldMkLst>
        <pc:spChg chg="add mod">
          <ac:chgData name="Eric Buitron" userId="7abc6c0219fc658a" providerId="LiveId" clId="{B07758C4-3356-54F0-83C3-D6F913865DC3}" dt="2026-04-15T22:43:51.461" v="21208"/>
          <ac:spMkLst>
            <pc:docMk/>
            <pc:sldMk cId="0" sldId="262"/>
            <ac:spMk id="5" creationId="{C5FE5052-9097-DF88-ABD2-0B4A3861DA22}"/>
          </ac:spMkLst>
        </pc:spChg>
        <pc:spChg chg="mod">
          <ac:chgData name="Eric Buitron" userId="7abc6c0219fc658a" providerId="LiveId" clId="{B07758C4-3356-54F0-83C3-D6F913865DC3}" dt="2026-04-08T17:21:38.660" v="8535" actId="1076"/>
          <ac:spMkLst>
            <pc:docMk/>
            <pc:sldMk cId="0" sldId="262"/>
            <ac:spMk id="7" creationId="{00000000-0000-0000-0000-000000000000}"/>
          </ac:spMkLst>
        </pc:spChg>
        <pc:spChg chg="mod">
          <ac:chgData name="Eric Buitron" userId="7abc6c0219fc658a" providerId="LiveId" clId="{B07758C4-3356-54F0-83C3-D6F913865DC3}" dt="2026-04-15T22:50:07.326" v="21292" actId="113"/>
          <ac:spMkLst>
            <pc:docMk/>
            <pc:sldMk cId="0" sldId="262"/>
            <ac:spMk id="23" creationId="{0CF55DE7-A19D-CD08-9C33-A3C8E0A2F3E7}"/>
          </ac:spMkLst>
        </pc:spChg>
        <pc:spChg chg="mod">
          <ac:chgData name="Eric Buitron" userId="7abc6c0219fc658a" providerId="LiveId" clId="{B07758C4-3356-54F0-83C3-D6F913865DC3}" dt="2026-04-15T22:50:10.630" v="21293" actId="113"/>
          <ac:spMkLst>
            <pc:docMk/>
            <pc:sldMk cId="0" sldId="262"/>
            <ac:spMk id="25" creationId="{5CECDEF6-B14B-7984-2C3B-87A51F4AD846}"/>
          </ac:spMkLst>
        </pc:spChg>
        <pc:spChg chg="mod">
          <ac:chgData name="Eric Buitron" userId="7abc6c0219fc658a" providerId="LiveId" clId="{B07758C4-3356-54F0-83C3-D6F913865DC3}" dt="2026-04-15T22:50:13.487" v="21294" actId="113"/>
          <ac:spMkLst>
            <pc:docMk/>
            <pc:sldMk cId="0" sldId="262"/>
            <ac:spMk id="26" creationId="{C85F47AF-28F9-F579-C279-72B657EA0B1C}"/>
          </ac:spMkLst>
        </pc:spChg>
        <pc:spChg chg="mod">
          <ac:chgData name="Eric Buitron" userId="7abc6c0219fc658a" providerId="LiveId" clId="{B07758C4-3356-54F0-83C3-D6F913865DC3}" dt="2026-04-13T21:45:34.374" v="14758" actId="1076"/>
          <ac:spMkLst>
            <pc:docMk/>
            <pc:sldMk cId="0" sldId="262"/>
            <ac:spMk id="27" creationId="{B7B8AB2C-9BAE-4479-42AA-6AF5CDE91C23}"/>
          </ac:spMkLst>
        </pc:spChg>
        <pc:spChg chg="mod">
          <ac:chgData name="Eric Buitron" userId="7abc6c0219fc658a" providerId="LiveId" clId="{B07758C4-3356-54F0-83C3-D6F913865DC3}" dt="2026-04-13T22:34:58.830" v="15161"/>
          <ac:spMkLst>
            <pc:docMk/>
            <pc:sldMk cId="0" sldId="262"/>
            <ac:spMk id="53" creationId="{77D82557-240A-EC68-55C2-87298D4E3E69}"/>
          </ac:spMkLst>
        </pc:spChg>
        <pc:spChg chg="mod">
          <ac:chgData name="Eric Buitron" userId="7abc6c0219fc658a" providerId="LiveId" clId="{B07758C4-3356-54F0-83C3-D6F913865DC3}" dt="2026-04-13T22:34:58.830" v="15161"/>
          <ac:spMkLst>
            <pc:docMk/>
            <pc:sldMk cId="0" sldId="262"/>
            <ac:spMk id="54" creationId="{AACA4704-AF8E-FCC1-5423-5E63E012F1AD}"/>
          </ac:spMkLst>
        </pc:spChg>
        <pc:spChg chg="mod">
          <ac:chgData name="Eric Buitron" userId="7abc6c0219fc658a" providerId="LiveId" clId="{B07758C4-3356-54F0-83C3-D6F913865DC3}" dt="2026-04-13T22:34:58.830" v="15161"/>
          <ac:spMkLst>
            <pc:docMk/>
            <pc:sldMk cId="0" sldId="262"/>
            <ac:spMk id="55" creationId="{C3348152-8441-F949-8BEC-56E1A5687389}"/>
          </ac:spMkLst>
        </pc:spChg>
        <pc:spChg chg="mod">
          <ac:chgData name="Eric Buitron" userId="7abc6c0219fc658a" providerId="LiveId" clId="{B07758C4-3356-54F0-83C3-D6F913865DC3}" dt="2026-04-13T22:34:58.830" v="15161"/>
          <ac:spMkLst>
            <pc:docMk/>
            <pc:sldMk cId="0" sldId="262"/>
            <ac:spMk id="56" creationId="{15A26626-3361-0ABE-41B3-FACA334CD4C4}"/>
          </ac:spMkLst>
        </pc:spChg>
        <pc:spChg chg="mod">
          <ac:chgData name="Eric Buitron" userId="7abc6c0219fc658a" providerId="LiveId" clId="{B07758C4-3356-54F0-83C3-D6F913865DC3}" dt="2026-04-13T22:34:58.830" v="15161"/>
          <ac:spMkLst>
            <pc:docMk/>
            <pc:sldMk cId="0" sldId="262"/>
            <ac:spMk id="57" creationId="{A5DB0AC9-763C-389A-656E-C0D571C3A9BA}"/>
          </ac:spMkLst>
        </pc:spChg>
        <pc:spChg chg="mod">
          <ac:chgData name="Eric Buitron" userId="7abc6c0219fc658a" providerId="LiveId" clId="{B07758C4-3356-54F0-83C3-D6F913865DC3}" dt="2026-04-13T22:34:58.830" v="15161"/>
          <ac:spMkLst>
            <pc:docMk/>
            <pc:sldMk cId="0" sldId="262"/>
            <ac:spMk id="62" creationId="{793F07AA-0DF0-F4D8-86FA-D5F29EFB2FE8}"/>
          </ac:spMkLst>
        </pc:spChg>
        <pc:grpChg chg="add mod">
          <ac:chgData name="Eric Buitron" userId="7abc6c0219fc658a" providerId="LiveId" clId="{B07758C4-3356-54F0-83C3-D6F913865DC3}" dt="2026-04-13T22:34:58.830" v="15161"/>
          <ac:grpSpMkLst>
            <pc:docMk/>
            <pc:sldMk cId="0" sldId="262"/>
            <ac:grpSpMk id="52" creationId="{84450C81-846A-2BDE-00CE-48BB06D103E2}"/>
          </ac:grpSpMkLst>
        </pc:grpChg>
        <pc:picChg chg="add mod">
          <ac:chgData name="Eric Buitron" userId="7abc6c0219fc658a" providerId="LiveId" clId="{B07758C4-3356-54F0-83C3-D6F913865DC3}" dt="2026-04-15T22:43:51.461" v="21208"/>
          <ac:picMkLst>
            <pc:docMk/>
            <pc:sldMk cId="0" sldId="262"/>
            <ac:picMk id="6" creationId="{70EAA071-501A-C492-00D0-ED9680AE0B6F}"/>
          </ac:picMkLst>
        </pc:picChg>
        <pc:cxnChg chg="mod">
          <ac:chgData name="Eric Buitron" userId="7abc6c0219fc658a" providerId="LiveId" clId="{B07758C4-3356-54F0-83C3-D6F913865DC3}" dt="2026-04-13T22:34:58.830" v="15161"/>
          <ac:cxnSpMkLst>
            <pc:docMk/>
            <pc:sldMk cId="0" sldId="262"/>
            <ac:cxnSpMk id="58" creationId="{89F3427C-E528-C442-2F15-D6F03ECD6711}"/>
          </ac:cxnSpMkLst>
        </pc:cxnChg>
        <pc:cxnChg chg="mod">
          <ac:chgData name="Eric Buitron" userId="7abc6c0219fc658a" providerId="LiveId" clId="{B07758C4-3356-54F0-83C3-D6F913865DC3}" dt="2026-04-13T22:34:58.830" v="15161"/>
          <ac:cxnSpMkLst>
            <pc:docMk/>
            <pc:sldMk cId="0" sldId="262"/>
            <ac:cxnSpMk id="59" creationId="{2C603F4A-CFF2-DD6F-579A-5B94504B31AA}"/>
          </ac:cxnSpMkLst>
        </pc:cxnChg>
        <pc:cxnChg chg="mod">
          <ac:chgData name="Eric Buitron" userId="7abc6c0219fc658a" providerId="LiveId" clId="{B07758C4-3356-54F0-83C3-D6F913865DC3}" dt="2026-04-13T22:34:58.830" v="15161"/>
          <ac:cxnSpMkLst>
            <pc:docMk/>
            <pc:sldMk cId="0" sldId="262"/>
            <ac:cxnSpMk id="61" creationId="{4FFECC31-0252-8AFB-D71E-92BA3EE0EC26}"/>
          </ac:cxnSpMkLst>
        </pc:cxnChg>
      </pc:sldChg>
      <pc:sldChg chg="addSp delSp modSp mod modTransition modNotesTx">
        <pc:chgData name="Eric Buitron" userId="7abc6c0219fc658a" providerId="LiveId" clId="{B07758C4-3356-54F0-83C3-D6F913865DC3}" dt="2026-04-15T22:44:05.997" v="21212"/>
        <pc:sldMkLst>
          <pc:docMk/>
          <pc:sldMk cId="0" sldId="263"/>
        </pc:sldMkLst>
        <pc:spChg chg="mod">
          <ac:chgData name="Eric Buitron" userId="7abc6c0219fc658a" providerId="LiveId" clId="{B07758C4-3356-54F0-83C3-D6F913865DC3}" dt="2026-04-08T17:24:59.730" v="8606" actId="20577"/>
          <ac:spMkLst>
            <pc:docMk/>
            <pc:sldMk cId="0" sldId="263"/>
            <ac:spMk id="5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23:03.594" v="8550" actId="164"/>
          <ac:spMkLst>
            <pc:docMk/>
            <pc:sldMk cId="0" sldId="263"/>
            <ac:spMk id="6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23:03.594" v="8550" actId="164"/>
          <ac:spMkLst>
            <pc:docMk/>
            <pc:sldMk cId="0" sldId="263"/>
            <ac:spMk id="7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25:38.926" v="8644" actId="20577"/>
          <ac:spMkLst>
            <pc:docMk/>
            <pc:sldMk cId="0" sldId="263"/>
            <ac:spMk id="8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23:21.244" v="8551" actId="164"/>
          <ac:spMkLst>
            <pc:docMk/>
            <pc:sldMk cId="0" sldId="263"/>
            <ac:spMk id="9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23:21.244" v="8551" actId="164"/>
          <ac:spMkLst>
            <pc:docMk/>
            <pc:sldMk cId="0" sldId="263"/>
            <ac:spMk id="10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23:54.653" v="8555" actId="403"/>
          <ac:spMkLst>
            <pc:docMk/>
            <pc:sldMk cId="0" sldId="263"/>
            <ac:spMk id="11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23:29.060" v="8552" actId="164"/>
          <ac:spMkLst>
            <pc:docMk/>
            <pc:sldMk cId="0" sldId="263"/>
            <ac:spMk id="12" creationId="{00000000-0000-0000-0000-000000000000}"/>
          </ac:spMkLst>
        </pc:spChg>
        <pc:spChg chg="add mod">
          <ac:chgData name="Eric Buitron" userId="7abc6c0219fc658a" providerId="LiveId" clId="{B07758C4-3356-54F0-83C3-D6F913865DC3}" dt="2026-04-15T22:44:05.997" v="21212"/>
          <ac:spMkLst>
            <pc:docMk/>
            <pc:sldMk cId="0" sldId="263"/>
            <ac:spMk id="14" creationId="{71E797CD-64D3-0FB2-2732-093FF2A0C0DE}"/>
          </ac:spMkLst>
        </pc:spChg>
        <pc:spChg chg="mod">
          <ac:chgData name="Eric Buitron" userId="7abc6c0219fc658a" providerId="LiveId" clId="{B07758C4-3356-54F0-83C3-D6F913865DC3}" dt="2026-04-13T22:35:08.504" v="15164" actId="207"/>
          <ac:spMkLst>
            <pc:docMk/>
            <pc:sldMk cId="0" sldId="263"/>
            <ac:spMk id="42" creationId="{7D8B852B-0E48-EDE9-C2CD-C0E444E345F1}"/>
          </ac:spMkLst>
        </pc:spChg>
        <pc:spChg chg="mod">
          <ac:chgData name="Eric Buitron" userId="7abc6c0219fc658a" providerId="LiveId" clId="{B07758C4-3356-54F0-83C3-D6F913865DC3}" dt="2026-04-13T22:33:27.913" v="15127"/>
          <ac:spMkLst>
            <pc:docMk/>
            <pc:sldMk cId="0" sldId="263"/>
            <ac:spMk id="43" creationId="{162F9CFC-8E6D-FE47-A390-7AC7877FD3E4}"/>
          </ac:spMkLst>
        </pc:spChg>
        <pc:spChg chg="mod">
          <ac:chgData name="Eric Buitron" userId="7abc6c0219fc658a" providerId="LiveId" clId="{B07758C4-3356-54F0-83C3-D6F913865DC3}" dt="2026-04-13T22:35:11.703" v="15165" actId="207"/>
          <ac:spMkLst>
            <pc:docMk/>
            <pc:sldMk cId="0" sldId="263"/>
            <ac:spMk id="44" creationId="{74577958-6B47-CB2F-F58D-967F705A127B}"/>
          </ac:spMkLst>
        </pc:spChg>
        <pc:spChg chg="mod">
          <ac:chgData name="Eric Buitron" userId="7abc6c0219fc658a" providerId="LiveId" clId="{B07758C4-3356-54F0-83C3-D6F913865DC3}" dt="2026-04-13T22:33:27.913" v="15127"/>
          <ac:spMkLst>
            <pc:docMk/>
            <pc:sldMk cId="0" sldId="263"/>
            <ac:spMk id="45" creationId="{2FA50A83-3343-7CF1-4BD6-80C5107B99C9}"/>
          </ac:spMkLst>
        </pc:spChg>
        <pc:spChg chg="mod">
          <ac:chgData name="Eric Buitron" userId="7abc6c0219fc658a" providerId="LiveId" clId="{B07758C4-3356-54F0-83C3-D6F913865DC3}" dt="2026-04-13T22:33:27.913" v="15127"/>
          <ac:spMkLst>
            <pc:docMk/>
            <pc:sldMk cId="0" sldId="263"/>
            <ac:spMk id="46" creationId="{108364BF-1DAE-A6B3-DBFF-748C0C378592}"/>
          </ac:spMkLst>
        </pc:spChg>
        <pc:spChg chg="mod">
          <ac:chgData name="Eric Buitron" userId="7abc6c0219fc658a" providerId="LiveId" clId="{B07758C4-3356-54F0-83C3-D6F913865DC3}" dt="2026-04-13T22:33:27.913" v="15127"/>
          <ac:spMkLst>
            <pc:docMk/>
            <pc:sldMk cId="0" sldId="263"/>
            <ac:spMk id="51" creationId="{EF01DFA2-0ED0-5443-3AF6-E81DE0AF9A3A}"/>
          </ac:spMkLst>
        </pc:spChg>
        <pc:grpChg chg="add mod">
          <ac:chgData name="Eric Buitron" userId="7abc6c0219fc658a" providerId="LiveId" clId="{B07758C4-3356-54F0-83C3-D6F913865DC3}" dt="2026-04-08T17:23:32.398" v="8553" actId="164"/>
          <ac:grpSpMkLst>
            <pc:docMk/>
            <pc:sldMk cId="0" sldId="263"/>
            <ac:grpSpMk id="35" creationId="{850A923C-756A-DFA9-9824-2C8481CEF358}"/>
          </ac:grpSpMkLst>
        </pc:grpChg>
        <pc:grpChg chg="add mod">
          <ac:chgData name="Eric Buitron" userId="7abc6c0219fc658a" providerId="LiveId" clId="{B07758C4-3356-54F0-83C3-D6F913865DC3}" dt="2026-04-08T17:23:29.060" v="8552" actId="164"/>
          <ac:grpSpMkLst>
            <pc:docMk/>
            <pc:sldMk cId="0" sldId="263"/>
            <ac:grpSpMk id="36" creationId="{85E32BCE-C005-A7E7-AE5B-018228A294A8}"/>
          </ac:grpSpMkLst>
        </pc:grpChg>
        <pc:grpChg chg="add mod">
          <ac:chgData name="Eric Buitron" userId="7abc6c0219fc658a" providerId="LiveId" clId="{B07758C4-3356-54F0-83C3-D6F913865DC3}" dt="2026-04-08T17:23:32.398" v="8553" actId="164"/>
          <ac:grpSpMkLst>
            <pc:docMk/>
            <pc:sldMk cId="0" sldId="263"/>
            <ac:grpSpMk id="37" creationId="{748B0F6A-EBAD-6D69-BAF7-8FCDD10EC8D6}"/>
          </ac:grpSpMkLst>
        </pc:grpChg>
        <pc:grpChg chg="add mod">
          <ac:chgData name="Eric Buitron" userId="7abc6c0219fc658a" providerId="LiveId" clId="{B07758C4-3356-54F0-83C3-D6F913865DC3}" dt="2026-04-08T17:23:40.074" v="8554" actId="1076"/>
          <ac:grpSpMkLst>
            <pc:docMk/>
            <pc:sldMk cId="0" sldId="263"/>
            <ac:grpSpMk id="38" creationId="{C2EE58CC-8B3C-2674-2995-6B612BD772E0}"/>
          </ac:grpSpMkLst>
        </pc:grpChg>
        <pc:grpChg chg="add mod">
          <ac:chgData name="Eric Buitron" userId="7abc6c0219fc658a" providerId="LiveId" clId="{B07758C4-3356-54F0-83C3-D6F913865DC3}" dt="2026-04-13T22:33:27.913" v="15127"/>
          <ac:grpSpMkLst>
            <pc:docMk/>
            <pc:sldMk cId="0" sldId="263"/>
            <ac:grpSpMk id="41" creationId="{BE154BC6-A195-2F96-D890-9346BA9783DA}"/>
          </ac:grpSpMkLst>
        </pc:grpChg>
        <pc:picChg chg="add mod">
          <ac:chgData name="Eric Buitron" userId="7abc6c0219fc658a" providerId="LiveId" clId="{B07758C4-3356-54F0-83C3-D6F913865DC3}" dt="2026-04-15T22:44:05.997" v="21212"/>
          <ac:picMkLst>
            <pc:docMk/>
            <pc:sldMk cId="0" sldId="263"/>
            <ac:picMk id="15" creationId="{04F1413D-4C84-CBD6-4F19-A00891CFF037}"/>
          </ac:picMkLst>
        </pc:picChg>
        <pc:cxnChg chg="mod">
          <ac:chgData name="Eric Buitron" userId="7abc6c0219fc658a" providerId="LiveId" clId="{B07758C4-3356-54F0-83C3-D6F913865DC3}" dt="2026-04-13T22:33:27.913" v="15127"/>
          <ac:cxnSpMkLst>
            <pc:docMk/>
            <pc:sldMk cId="0" sldId="263"/>
            <ac:cxnSpMk id="47" creationId="{81A180FF-FDEF-978C-E375-9BEFBC75244E}"/>
          </ac:cxnSpMkLst>
        </pc:cxnChg>
        <pc:cxnChg chg="mod">
          <ac:chgData name="Eric Buitron" userId="7abc6c0219fc658a" providerId="LiveId" clId="{B07758C4-3356-54F0-83C3-D6F913865DC3}" dt="2026-04-13T22:33:27.913" v="15127"/>
          <ac:cxnSpMkLst>
            <pc:docMk/>
            <pc:sldMk cId="0" sldId="263"/>
            <ac:cxnSpMk id="48" creationId="{BB4A5712-2947-3A3E-1DB1-58FF6AA8ABB3}"/>
          </ac:cxnSpMkLst>
        </pc:cxnChg>
        <pc:cxnChg chg="mod">
          <ac:chgData name="Eric Buitron" userId="7abc6c0219fc658a" providerId="LiveId" clId="{B07758C4-3356-54F0-83C3-D6F913865DC3}" dt="2026-04-13T22:33:27.913" v="15127"/>
          <ac:cxnSpMkLst>
            <pc:docMk/>
            <pc:sldMk cId="0" sldId="263"/>
            <ac:cxnSpMk id="49" creationId="{A19BAA2B-AAA3-B6BB-320E-4C7EBD882686}"/>
          </ac:cxnSpMkLst>
        </pc:cxnChg>
      </pc:sldChg>
      <pc:sldChg chg="addSp delSp modSp mod modTransition modNotesTx">
        <pc:chgData name="Eric Buitron" userId="7abc6c0219fc658a" providerId="LiveId" clId="{B07758C4-3356-54F0-83C3-D6F913865DC3}" dt="2026-04-15T22:44:17.112" v="21214"/>
        <pc:sldMkLst>
          <pc:docMk/>
          <pc:sldMk cId="0" sldId="264"/>
        </pc:sldMkLst>
        <pc:spChg chg="mod">
          <ac:chgData name="Eric Buitron" userId="7abc6c0219fc658a" providerId="LiveId" clId="{B07758C4-3356-54F0-83C3-D6F913865DC3}" dt="2026-04-02T21:24:51.637" v="5961" actId="164"/>
          <ac:spMkLst>
            <pc:docMk/>
            <pc:sldMk cId="0" sldId="264"/>
            <ac:spMk id="2" creationId="{00000000-0000-0000-0000-000000000000}"/>
          </ac:spMkLst>
        </pc:spChg>
        <pc:spChg chg="mod">
          <ac:chgData name="Eric Buitron" userId="7abc6c0219fc658a" providerId="LiveId" clId="{B07758C4-3356-54F0-83C3-D6F913865DC3}" dt="2026-04-02T21:24:51.637" v="5961" actId="164"/>
          <ac:spMkLst>
            <pc:docMk/>
            <pc:sldMk cId="0" sldId="264"/>
            <ac:spMk id="3" creationId="{00000000-0000-0000-0000-000000000000}"/>
          </ac:spMkLst>
        </pc:spChg>
        <pc:spChg chg="add mod">
          <ac:chgData name="Eric Buitron" userId="7abc6c0219fc658a" providerId="LiveId" clId="{B07758C4-3356-54F0-83C3-D6F913865DC3}" dt="2026-04-15T22:44:17.112" v="21214"/>
          <ac:spMkLst>
            <pc:docMk/>
            <pc:sldMk cId="0" sldId="264"/>
            <ac:spMk id="5" creationId="{B96C3559-1688-A8F8-5C5F-ADD84E39D537}"/>
          </ac:spMkLst>
        </pc:spChg>
        <pc:spChg chg="mod">
          <ac:chgData name="Eric Buitron" userId="7abc6c0219fc658a" providerId="LiveId" clId="{B07758C4-3356-54F0-83C3-D6F913865DC3}" dt="2026-04-13T22:35:18.268" v="15167"/>
          <ac:spMkLst>
            <pc:docMk/>
            <pc:sldMk cId="0" sldId="264"/>
            <ac:spMk id="41" creationId="{AF3A3FF3-6B11-6EE5-A256-902BB56C20F7}"/>
          </ac:spMkLst>
        </pc:spChg>
        <pc:spChg chg="mod">
          <ac:chgData name="Eric Buitron" userId="7abc6c0219fc658a" providerId="LiveId" clId="{B07758C4-3356-54F0-83C3-D6F913865DC3}" dt="2026-04-13T22:35:18.268" v="15167"/>
          <ac:spMkLst>
            <pc:docMk/>
            <pc:sldMk cId="0" sldId="264"/>
            <ac:spMk id="43" creationId="{E053D130-3AA9-B2D5-45F9-5A9F2429DBC9}"/>
          </ac:spMkLst>
        </pc:spChg>
        <pc:spChg chg="mod">
          <ac:chgData name="Eric Buitron" userId="7abc6c0219fc658a" providerId="LiveId" clId="{B07758C4-3356-54F0-83C3-D6F913865DC3}" dt="2026-04-13T22:35:18.268" v="15167"/>
          <ac:spMkLst>
            <pc:docMk/>
            <pc:sldMk cId="0" sldId="264"/>
            <ac:spMk id="44" creationId="{6D43C963-C289-8BBA-6949-5540D8A925E2}"/>
          </ac:spMkLst>
        </pc:spChg>
        <pc:spChg chg="mod">
          <ac:chgData name="Eric Buitron" userId="7abc6c0219fc658a" providerId="LiveId" clId="{B07758C4-3356-54F0-83C3-D6F913865DC3}" dt="2026-04-13T22:35:18.268" v="15167"/>
          <ac:spMkLst>
            <pc:docMk/>
            <pc:sldMk cId="0" sldId="264"/>
            <ac:spMk id="45" creationId="{BC04A79C-3A65-CFD7-9CCF-DF2B4BB329C3}"/>
          </ac:spMkLst>
        </pc:spChg>
        <pc:spChg chg="mod">
          <ac:chgData name="Eric Buitron" userId="7abc6c0219fc658a" providerId="LiveId" clId="{B07758C4-3356-54F0-83C3-D6F913865DC3}" dt="2026-04-13T22:35:18.268" v="15167"/>
          <ac:spMkLst>
            <pc:docMk/>
            <pc:sldMk cId="0" sldId="264"/>
            <ac:spMk id="46" creationId="{FBA8F7A2-E197-F079-B375-9FBEB32308B8}"/>
          </ac:spMkLst>
        </pc:spChg>
        <pc:spChg chg="mod">
          <ac:chgData name="Eric Buitron" userId="7abc6c0219fc658a" providerId="LiveId" clId="{B07758C4-3356-54F0-83C3-D6F913865DC3}" dt="2026-04-13T22:35:18.268" v="15167"/>
          <ac:spMkLst>
            <pc:docMk/>
            <pc:sldMk cId="0" sldId="264"/>
            <ac:spMk id="53" creationId="{87E73DAA-AA23-713B-9626-02699F176B64}"/>
          </ac:spMkLst>
        </pc:spChg>
        <pc:grpChg chg="add mod">
          <ac:chgData name="Eric Buitron" userId="7abc6c0219fc658a" providerId="LiveId" clId="{B07758C4-3356-54F0-83C3-D6F913865DC3}" dt="2026-04-02T21:24:54.631" v="5962" actId="166"/>
          <ac:grpSpMkLst>
            <pc:docMk/>
            <pc:sldMk cId="0" sldId="264"/>
            <ac:grpSpMk id="21" creationId="{D20D6DDF-BD36-A876-5E6E-19EFF667072F}"/>
          </ac:grpSpMkLst>
        </pc:grpChg>
        <pc:grpChg chg="add mod">
          <ac:chgData name="Eric Buitron" userId="7abc6c0219fc658a" providerId="LiveId" clId="{B07758C4-3356-54F0-83C3-D6F913865DC3}" dt="2026-04-13T22:35:18.268" v="15167"/>
          <ac:grpSpMkLst>
            <pc:docMk/>
            <pc:sldMk cId="0" sldId="264"/>
            <ac:grpSpMk id="39" creationId="{04F35B5A-5CB2-2D6B-784A-B576A2AA9A26}"/>
          </ac:grpSpMkLst>
        </pc:grpChg>
        <pc:picChg chg="add mod">
          <ac:chgData name="Eric Buitron" userId="7abc6c0219fc658a" providerId="LiveId" clId="{B07758C4-3356-54F0-83C3-D6F913865DC3}" dt="2026-04-15T22:44:17.112" v="21214"/>
          <ac:picMkLst>
            <pc:docMk/>
            <pc:sldMk cId="0" sldId="264"/>
            <ac:picMk id="6" creationId="{CFA33E0F-86D4-2639-CCF1-12D95AB314C7}"/>
          </ac:picMkLst>
        </pc:picChg>
        <pc:picChg chg="add mod">
          <ac:chgData name="Eric Buitron" userId="7abc6c0219fc658a" providerId="LiveId" clId="{B07758C4-3356-54F0-83C3-D6F913865DC3}" dt="2026-04-08T18:12:58.008" v="9165" actId="1076"/>
          <ac:picMkLst>
            <pc:docMk/>
            <pc:sldMk cId="0" sldId="264"/>
            <ac:picMk id="48" creationId="{F8948BCB-1034-254B-98FF-C5465D77B9D7}"/>
          </ac:picMkLst>
        </pc:picChg>
        <pc:cxnChg chg="mod">
          <ac:chgData name="Eric Buitron" userId="7abc6c0219fc658a" providerId="LiveId" clId="{B07758C4-3356-54F0-83C3-D6F913865DC3}" dt="2026-04-13T22:35:18.268" v="15167"/>
          <ac:cxnSpMkLst>
            <pc:docMk/>
            <pc:sldMk cId="0" sldId="264"/>
            <ac:cxnSpMk id="49" creationId="{5ED14823-4398-62DB-95D7-3C47C07AB4DC}"/>
          </ac:cxnSpMkLst>
        </pc:cxnChg>
        <pc:cxnChg chg="mod">
          <ac:chgData name="Eric Buitron" userId="7abc6c0219fc658a" providerId="LiveId" clId="{B07758C4-3356-54F0-83C3-D6F913865DC3}" dt="2026-04-13T22:35:18.268" v="15167"/>
          <ac:cxnSpMkLst>
            <pc:docMk/>
            <pc:sldMk cId="0" sldId="264"/>
            <ac:cxnSpMk id="50" creationId="{9C5004B2-9859-0D94-0513-438AD11BF31E}"/>
          </ac:cxnSpMkLst>
        </pc:cxnChg>
        <pc:cxnChg chg="mod">
          <ac:chgData name="Eric Buitron" userId="7abc6c0219fc658a" providerId="LiveId" clId="{B07758C4-3356-54F0-83C3-D6F913865DC3}" dt="2026-04-13T22:35:18.268" v="15167"/>
          <ac:cxnSpMkLst>
            <pc:docMk/>
            <pc:sldMk cId="0" sldId="264"/>
            <ac:cxnSpMk id="54" creationId="{5AB488DD-9C73-65E8-FD83-986B18A424EC}"/>
          </ac:cxnSpMkLst>
        </pc:cxnChg>
      </pc:sldChg>
      <pc:sldChg chg="addSp delSp modSp mod modTransition modNotesTx">
        <pc:chgData name="Eric Buitron" userId="7abc6c0219fc658a" providerId="LiveId" clId="{B07758C4-3356-54F0-83C3-D6F913865DC3}" dt="2026-04-15T22:44:36.712" v="21222"/>
        <pc:sldMkLst>
          <pc:docMk/>
          <pc:sldMk cId="0" sldId="266"/>
        </pc:sldMkLst>
        <pc:spChg chg="mod">
          <ac:chgData name="Eric Buitron" userId="7abc6c0219fc658a" providerId="LiveId" clId="{B07758C4-3356-54F0-83C3-D6F913865DC3}" dt="2026-04-08T17:41:17.842" v="8834" actId="113"/>
          <ac:spMkLst>
            <pc:docMk/>
            <pc:sldMk cId="0" sldId="266"/>
            <ac:spMk id="7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41:33.345" v="8838" actId="113"/>
          <ac:spMkLst>
            <pc:docMk/>
            <pc:sldMk cId="0" sldId="266"/>
            <ac:spMk id="8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41:26.615" v="8837" actId="113"/>
          <ac:spMkLst>
            <pc:docMk/>
            <pc:sldMk cId="0" sldId="266"/>
            <ac:spMk id="12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40:38.944" v="8830" actId="403"/>
          <ac:spMkLst>
            <pc:docMk/>
            <pc:sldMk cId="0" sldId="266"/>
            <ac:spMk id="13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40:49.397" v="8832" actId="403"/>
          <ac:spMkLst>
            <pc:docMk/>
            <pc:sldMk cId="0" sldId="266"/>
            <ac:spMk id="14" creationId="{00000000-0000-0000-0000-000000000000}"/>
          </ac:spMkLst>
        </pc:spChg>
        <pc:spChg chg="mod">
          <ac:chgData name="Eric Buitron" userId="7abc6c0219fc658a" providerId="LiveId" clId="{B07758C4-3356-54F0-83C3-D6F913865DC3}" dt="2026-04-08T18:54:35.570" v="10034" actId="20577"/>
          <ac:spMkLst>
            <pc:docMk/>
            <pc:sldMk cId="0" sldId="266"/>
            <ac:spMk id="15" creationId="{00000000-0000-0000-0000-000000000000}"/>
          </ac:spMkLst>
        </pc:spChg>
        <pc:spChg chg="add mod">
          <ac:chgData name="Eric Buitron" userId="7abc6c0219fc658a" providerId="LiveId" clId="{B07758C4-3356-54F0-83C3-D6F913865DC3}" dt="2026-04-15T22:44:36.712" v="21222"/>
          <ac:spMkLst>
            <pc:docMk/>
            <pc:sldMk cId="0" sldId="266"/>
            <ac:spMk id="17" creationId="{9A002EC3-8BC3-2B68-11A8-8E1A2F936AE5}"/>
          </ac:spMkLst>
        </pc:spChg>
        <pc:spChg chg="mod">
          <ac:chgData name="Eric Buitron" userId="7abc6c0219fc658a" providerId="LiveId" clId="{B07758C4-3356-54F0-83C3-D6F913865DC3}" dt="2026-04-13T22:35:34.430" v="15175"/>
          <ac:spMkLst>
            <pc:docMk/>
            <pc:sldMk cId="0" sldId="266"/>
            <ac:spMk id="43" creationId="{251B61D1-80C9-371A-888C-4490F86E4635}"/>
          </ac:spMkLst>
        </pc:spChg>
        <pc:spChg chg="mod">
          <ac:chgData name="Eric Buitron" userId="7abc6c0219fc658a" providerId="LiveId" clId="{B07758C4-3356-54F0-83C3-D6F913865DC3}" dt="2026-04-13T22:35:34.430" v="15175"/>
          <ac:spMkLst>
            <pc:docMk/>
            <pc:sldMk cId="0" sldId="266"/>
            <ac:spMk id="44" creationId="{8467742A-BD2C-7475-1764-715DE32E3C58}"/>
          </ac:spMkLst>
        </pc:spChg>
        <pc:spChg chg="mod">
          <ac:chgData name="Eric Buitron" userId="7abc6c0219fc658a" providerId="LiveId" clId="{B07758C4-3356-54F0-83C3-D6F913865DC3}" dt="2026-04-13T22:35:34.430" v="15175"/>
          <ac:spMkLst>
            <pc:docMk/>
            <pc:sldMk cId="0" sldId="266"/>
            <ac:spMk id="45" creationId="{9693D6AA-AA31-5FEB-CF9C-7F3188A8191B}"/>
          </ac:spMkLst>
        </pc:spChg>
        <pc:spChg chg="mod">
          <ac:chgData name="Eric Buitron" userId="7abc6c0219fc658a" providerId="LiveId" clId="{B07758C4-3356-54F0-83C3-D6F913865DC3}" dt="2026-04-13T22:35:34.430" v="15175"/>
          <ac:spMkLst>
            <pc:docMk/>
            <pc:sldMk cId="0" sldId="266"/>
            <ac:spMk id="46" creationId="{2416FB51-5535-8518-D9D2-BDFA769AC353}"/>
          </ac:spMkLst>
        </pc:spChg>
        <pc:spChg chg="mod">
          <ac:chgData name="Eric Buitron" userId="7abc6c0219fc658a" providerId="LiveId" clId="{B07758C4-3356-54F0-83C3-D6F913865DC3}" dt="2026-04-13T22:35:34.430" v="15175"/>
          <ac:spMkLst>
            <pc:docMk/>
            <pc:sldMk cId="0" sldId="266"/>
            <ac:spMk id="47" creationId="{CFBAAF68-6FBD-BF4A-CAA4-9594A9BAE3B6}"/>
          </ac:spMkLst>
        </pc:spChg>
        <pc:spChg chg="mod">
          <ac:chgData name="Eric Buitron" userId="7abc6c0219fc658a" providerId="LiveId" clId="{B07758C4-3356-54F0-83C3-D6F913865DC3}" dt="2026-04-13T22:35:34.430" v="15175"/>
          <ac:spMkLst>
            <pc:docMk/>
            <pc:sldMk cId="0" sldId="266"/>
            <ac:spMk id="52" creationId="{FBE42E63-0257-AF04-48A0-9A89F0AE35D9}"/>
          </ac:spMkLst>
        </pc:spChg>
        <pc:grpChg chg="add mod">
          <ac:chgData name="Eric Buitron" userId="7abc6c0219fc658a" providerId="LiveId" clId="{B07758C4-3356-54F0-83C3-D6F913865DC3}" dt="2026-04-13T22:35:34.430" v="15175"/>
          <ac:grpSpMkLst>
            <pc:docMk/>
            <pc:sldMk cId="0" sldId="266"/>
            <ac:grpSpMk id="42" creationId="{4A90C248-212D-015B-68E7-5C96F3FA3C33}"/>
          </ac:grpSpMkLst>
        </pc:grpChg>
        <pc:picChg chg="add mod">
          <ac:chgData name="Eric Buitron" userId="7abc6c0219fc658a" providerId="LiveId" clId="{B07758C4-3356-54F0-83C3-D6F913865DC3}" dt="2026-04-15T22:44:36.712" v="21222"/>
          <ac:picMkLst>
            <pc:docMk/>
            <pc:sldMk cId="0" sldId="266"/>
            <ac:picMk id="18" creationId="{73C32AFB-62E6-65AD-98CE-73D90DFDB157}"/>
          </ac:picMkLst>
        </pc:picChg>
        <pc:cxnChg chg="mod">
          <ac:chgData name="Eric Buitron" userId="7abc6c0219fc658a" providerId="LiveId" clId="{B07758C4-3356-54F0-83C3-D6F913865DC3}" dt="2026-04-13T22:35:34.430" v="15175"/>
          <ac:cxnSpMkLst>
            <pc:docMk/>
            <pc:sldMk cId="0" sldId="266"/>
            <ac:cxnSpMk id="49" creationId="{1E4B7957-FC2C-D65F-2BB1-BB2FAD9F3060}"/>
          </ac:cxnSpMkLst>
        </pc:cxnChg>
        <pc:cxnChg chg="mod">
          <ac:chgData name="Eric Buitron" userId="7abc6c0219fc658a" providerId="LiveId" clId="{B07758C4-3356-54F0-83C3-D6F913865DC3}" dt="2026-04-13T22:35:34.430" v="15175"/>
          <ac:cxnSpMkLst>
            <pc:docMk/>
            <pc:sldMk cId="0" sldId="266"/>
            <ac:cxnSpMk id="50" creationId="{252CFF26-A8F1-B3E3-15A5-02F59118A65C}"/>
          </ac:cxnSpMkLst>
        </pc:cxnChg>
        <pc:cxnChg chg="mod">
          <ac:chgData name="Eric Buitron" userId="7abc6c0219fc658a" providerId="LiveId" clId="{B07758C4-3356-54F0-83C3-D6F913865DC3}" dt="2026-04-13T22:35:34.430" v="15175"/>
          <ac:cxnSpMkLst>
            <pc:docMk/>
            <pc:sldMk cId="0" sldId="266"/>
            <ac:cxnSpMk id="53" creationId="{C35ED747-7A0D-E0F1-9C80-CB36B94297CE}"/>
          </ac:cxnSpMkLst>
        </pc:cxnChg>
      </pc:sldChg>
      <pc:sldChg chg="addSp delSp modSp mod modTransition modNotesTx">
        <pc:chgData name="Eric Buitron" userId="7abc6c0219fc658a" providerId="LiveId" clId="{B07758C4-3356-54F0-83C3-D6F913865DC3}" dt="2026-04-15T22:44:41.258" v="21224"/>
        <pc:sldMkLst>
          <pc:docMk/>
          <pc:sldMk cId="0" sldId="267"/>
        </pc:sldMkLst>
        <pc:spChg chg="mod">
          <ac:chgData name="Eric Buitron" userId="7abc6c0219fc658a" providerId="LiveId" clId="{B07758C4-3356-54F0-83C3-D6F913865DC3}" dt="2026-04-08T17:42:09.333" v="8860" actId="1036"/>
          <ac:spMkLst>
            <pc:docMk/>
            <pc:sldMk cId="0" sldId="267"/>
            <ac:spMk id="5" creationId="{00000000-0000-0000-0000-000000000000}"/>
          </ac:spMkLst>
        </pc:spChg>
        <pc:spChg chg="mod">
          <ac:chgData name="Eric Buitron" userId="7abc6c0219fc658a" providerId="LiveId" clId="{B07758C4-3356-54F0-83C3-D6F913865DC3}" dt="2026-04-13T21:47:23.213" v="14760" actId="1076"/>
          <ac:spMkLst>
            <pc:docMk/>
            <pc:sldMk cId="0" sldId="267"/>
            <ac:spMk id="7" creationId="{00000000-0000-0000-0000-000000000000}"/>
          </ac:spMkLst>
        </pc:spChg>
        <pc:spChg chg="mod">
          <ac:chgData name="Eric Buitron" userId="7abc6c0219fc658a" providerId="LiveId" clId="{B07758C4-3356-54F0-83C3-D6F913865DC3}" dt="2026-04-08T18:55:29.680" v="10073" actId="20577"/>
          <ac:spMkLst>
            <pc:docMk/>
            <pc:sldMk cId="0" sldId="267"/>
            <ac:spMk id="8" creationId="{00000000-0000-0000-0000-000000000000}"/>
          </ac:spMkLst>
        </pc:spChg>
        <pc:spChg chg="add mod">
          <ac:chgData name="Eric Buitron" userId="7abc6c0219fc658a" providerId="LiveId" clId="{B07758C4-3356-54F0-83C3-D6F913865DC3}" dt="2026-04-15T22:44:41.258" v="21224"/>
          <ac:spMkLst>
            <pc:docMk/>
            <pc:sldMk cId="0" sldId="267"/>
            <ac:spMk id="9" creationId="{96C23390-B1C4-B171-2381-9FAC8554FD41}"/>
          </ac:spMkLst>
        </pc:spChg>
        <pc:spChg chg="mod">
          <ac:chgData name="Eric Buitron" userId="7abc6c0219fc658a" providerId="LiveId" clId="{B07758C4-3356-54F0-83C3-D6F913865DC3}" dt="2026-04-13T22:35:38.030" v="15177"/>
          <ac:spMkLst>
            <pc:docMk/>
            <pc:sldMk cId="0" sldId="267"/>
            <ac:spMk id="34" creationId="{D234FAD4-1CBC-A96D-F17E-F3F208986B73}"/>
          </ac:spMkLst>
        </pc:spChg>
        <pc:spChg chg="mod">
          <ac:chgData name="Eric Buitron" userId="7abc6c0219fc658a" providerId="LiveId" clId="{B07758C4-3356-54F0-83C3-D6F913865DC3}" dt="2026-04-13T22:35:38.030" v="15177"/>
          <ac:spMkLst>
            <pc:docMk/>
            <pc:sldMk cId="0" sldId="267"/>
            <ac:spMk id="35" creationId="{E0E0CB3C-751C-7C18-C91F-86169B6E7295}"/>
          </ac:spMkLst>
        </pc:spChg>
        <pc:spChg chg="mod">
          <ac:chgData name="Eric Buitron" userId="7abc6c0219fc658a" providerId="LiveId" clId="{B07758C4-3356-54F0-83C3-D6F913865DC3}" dt="2026-04-13T22:35:38.030" v="15177"/>
          <ac:spMkLst>
            <pc:docMk/>
            <pc:sldMk cId="0" sldId="267"/>
            <ac:spMk id="36" creationId="{DE29DE0D-BF67-AA89-C0C3-957AF0F33B4D}"/>
          </ac:spMkLst>
        </pc:spChg>
        <pc:spChg chg="mod">
          <ac:chgData name="Eric Buitron" userId="7abc6c0219fc658a" providerId="LiveId" clId="{B07758C4-3356-54F0-83C3-D6F913865DC3}" dt="2026-04-13T22:35:38.030" v="15177"/>
          <ac:spMkLst>
            <pc:docMk/>
            <pc:sldMk cId="0" sldId="267"/>
            <ac:spMk id="37" creationId="{D6F1CA96-8A27-23E1-34B3-45CF28D23755}"/>
          </ac:spMkLst>
        </pc:spChg>
        <pc:spChg chg="mod">
          <ac:chgData name="Eric Buitron" userId="7abc6c0219fc658a" providerId="LiveId" clId="{B07758C4-3356-54F0-83C3-D6F913865DC3}" dt="2026-04-13T22:35:38.030" v="15177"/>
          <ac:spMkLst>
            <pc:docMk/>
            <pc:sldMk cId="0" sldId="267"/>
            <ac:spMk id="38" creationId="{F9560D77-2A67-FEE6-5C8D-E9B3F36DE0E4}"/>
          </ac:spMkLst>
        </pc:spChg>
        <pc:spChg chg="mod">
          <ac:chgData name="Eric Buitron" userId="7abc6c0219fc658a" providerId="LiveId" clId="{B07758C4-3356-54F0-83C3-D6F913865DC3}" dt="2026-04-13T22:35:38.030" v="15177"/>
          <ac:spMkLst>
            <pc:docMk/>
            <pc:sldMk cId="0" sldId="267"/>
            <ac:spMk id="43" creationId="{275895A8-BA41-FB3C-F8F4-1204AB5A6C54}"/>
          </ac:spMkLst>
        </pc:spChg>
        <pc:grpChg chg="add mod">
          <ac:chgData name="Eric Buitron" userId="7abc6c0219fc658a" providerId="LiveId" clId="{B07758C4-3356-54F0-83C3-D6F913865DC3}" dt="2026-04-13T22:35:38.030" v="15177"/>
          <ac:grpSpMkLst>
            <pc:docMk/>
            <pc:sldMk cId="0" sldId="267"/>
            <ac:grpSpMk id="33" creationId="{1FBFAF59-5050-A765-6059-B53F9E0BD201}"/>
          </ac:grpSpMkLst>
        </pc:grpChg>
        <pc:graphicFrameChg chg="mod modGraphic">
          <ac:chgData name="Eric Buitron" userId="7abc6c0219fc658a" providerId="LiveId" clId="{B07758C4-3356-54F0-83C3-D6F913865DC3}" dt="2026-04-13T21:47:23.213" v="14760" actId="1076"/>
          <ac:graphicFrameMkLst>
            <pc:docMk/>
            <pc:sldMk cId="0" sldId="267"/>
            <ac:graphicFrameMk id="13" creationId="{00000000-0000-0000-0000-000000000000}"/>
          </ac:graphicFrameMkLst>
        </pc:graphicFrameChg>
        <pc:picChg chg="add mod">
          <ac:chgData name="Eric Buitron" userId="7abc6c0219fc658a" providerId="LiveId" clId="{B07758C4-3356-54F0-83C3-D6F913865DC3}" dt="2026-04-15T22:44:41.258" v="21224"/>
          <ac:picMkLst>
            <pc:docMk/>
            <pc:sldMk cId="0" sldId="267"/>
            <ac:picMk id="10" creationId="{3108CB5A-28F2-3E57-80D2-248D375B57E6}"/>
          </ac:picMkLst>
        </pc:picChg>
        <pc:cxnChg chg="mod">
          <ac:chgData name="Eric Buitron" userId="7abc6c0219fc658a" providerId="LiveId" clId="{B07758C4-3356-54F0-83C3-D6F913865DC3}" dt="2026-04-13T22:35:38.030" v="15177"/>
          <ac:cxnSpMkLst>
            <pc:docMk/>
            <pc:sldMk cId="0" sldId="267"/>
            <ac:cxnSpMk id="41" creationId="{D89ED605-437C-BB39-815D-9F3FDE228876}"/>
          </ac:cxnSpMkLst>
        </pc:cxnChg>
        <pc:cxnChg chg="mod">
          <ac:chgData name="Eric Buitron" userId="7abc6c0219fc658a" providerId="LiveId" clId="{B07758C4-3356-54F0-83C3-D6F913865DC3}" dt="2026-04-13T22:35:38.030" v="15177"/>
          <ac:cxnSpMkLst>
            <pc:docMk/>
            <pc:sldMk cId="0" sldId="267"/>
            <ac:cxnSpMk id="42" creationId="{0CFBABC5-FBCF-44E0-3081-4CA0D3781029}"/>
          </ac:cxnSpMkLst>
        </pc:cxnChg>
        <pc:cxnChg chg="mod">
          <ac:chgData name="Eric Buitron" userId="7abc6c0219fc658a" providerId="LiveId" clId="{B07758C4-3356-54F0-83C3-D6F913865DC3}" dt="2026-04-13T22:35:38.030" v="15177"/>
          <ac:cxnSpMkLst>
            <pc:docMk/>
            <pc:sldMk cId="0" sldId="267"/>
            <ac:cxnSpMk id="44" creationId="{BA287F71-0B25-03DA-61DE-DB8E9D46DDEB}"/>
          </ac:cxnSpMkLst>
        </pc:cxnChg>
      </pc:sldChg>
      <pc:sldChg chg="addSp delSp modSp mod modTransition modNotesTx">
        <pc:chgData name="Eric Buitron" userId="7abc6c0219fc658a" providerId="LiveId" clId="{B07758C4-3356-54F0-83C3-D6F913865DC3}" dt="2026-04-15T22:44:51.134" v="21228"/>
        <pc:sldMkLst>
          <pc:docMk/>
          <pc:sldMk cId="0" sldId="268"/>
        </pc:sldMkLst>
        <pc:spChg chg="add mod">
          <ac:chgData name="Eric Buitron" userId="7abc6c0219fc658a" providerId="LiveId" clId="{B07758C4-3356-54F0-83C3-D6F913865DC3}" dt="2026-04-15T22:44:51.134" v="21228"/>
          <ac:spMkLst>
            <pc:docMk/>
            <pc:sldMk cId="0" sldId="268"/>
            <ac:spMk id="5" creationId="{A4621CB8-63A8-DD02-814A-FFF7538BF753}"/>
          </ac:spMkLst>
        </pc:spChg>
        <pc:spChg chg="mod">
          <ac:chgData name="Eric Buitron" userId="7abc6c0219fc658a" providerId="LiveId" clId="{B07758C4-3356-54F0-83C3-D6F913865DC3}" dt="2026-04-08T17:42:17.503" v="8861" actId="403"/>
          <ac:spMkLst>
            <pc:docMk/>
            <pc:sldMk cId="0" sldId="268"/>
            <ac:spMk id="22" creationId="{1BB229EB-A20C-4D7E-0D37-C344DF772621}"/>
          </ac:spMkLst>
        </pc:spChg>
        <pc:spChg chg="mod">
          <ac:chgData name="Eric Buitron" userId="7abc6c0219fc658a" providerId="LiveId" clId="{B07758C4-3356-54F0-83C3-D6F913865DC3}" dt="2026-04-13T22:35:43.708" v="15181"/>
          <ac:spMkLst>
            <pc:docMk/>
            <pc:sldMk cId="0" sldId="268"/>
            <ac:spMk id="34" creationId="{982AD188-906C-3DB9-E6AC-47D53FC45775}"/>
          </ac:spMkLst>
        </pc:spChg>
        <pc:spChg chg="mod">
          <ac:chgData name="Eric Buitron" userId="7abc6c0219fc658a" providerId="LiveId" clId="{B07758C4-3356-54F0-83C3-D6F913865DC3}" dt="2026-04-13T22:35:43.708" v="15181"/>
          <ac:spMkLst>
            <pc:docMk/>
            <pc:sldMk cId="0" sldId="268"/>
            <ac:spMk id="35" creationId="{DC57382A-8C06-F2ED-A5B9-C56B110A6A26}"/>
          </ac:spMkLst>
        </pc:spChg>
        <pc:spChg chg="mod">
          <ac:chgData name="Eric Buitron" userId="7abc6c0219fc658a" providerId="LiveId" clId="{B07758C4-3356-54F0-83C3-D6F913865DC3}" dt="2026-04-13T22:35:43.708" v="15181"/>
          <ac:spMkLst>
            <pc:docMk/>
            <pc:sldMk cId="0" sldId="268"/>
            <ac:spMk id="36" creationId="{C2B526D8-4C04-6E13-D798-8B5526CDF484}"/>
          </ac:spMkLst>
        </pc:spChg>
        <pc:spChg chg="mod">
          <ac:chgData name="Eric Buitron" userId="7abc6c0219fc658a" providerId="LiveId" clId="{B07758C4-3356-54F0-83C3-D6F913865DC3}" dt="2026-04-13T22:35:43.708" v="15181"/>
          <ac:spMkLst>
            <pc:docMk/>
            <pc:sldMk cId="0" sldId="268"/>
            <ac:spMk id="37" creationId="{A921EB3E-7A4F-68E8-5454-B86EAC43B2F3}"/>
          </ac:spMkLst>
        </pc:spChg>
        <pc:spChg chg="mod">
          <ac:chgData name="Eric Buitron" userId="7abc6c0219fc658a" providerId="LiveId" clId="{B07758C4-3356-54F0-83C3-D6F913865DC3}" dt="2026-04-13T22:35:43.708" v="15181"/>
          <ac:spMkLst>
            <pc:docMk/>
            <pc:sldMk cId="0" sldId="268"/>
            <ac:spMk id="38" creationId="{F1E4EE3A-149E-2157-6421-DB7176EF7AF7}"/>
          </ac:spMkLst>
        </pc:spChg>
        <pc:spChg chg="mod">
          <ac:chgData name="Eric Buitron" userId="7abc6c0219fc658a" providerId="LiveId" clId="{B07758C4-3356-54F0-83C3-D6F913865DC3}" dt="2026-04-13T22:35:43.708" v="15181"/>
          <ac:spMkLst>
            <pc:docMk/>
            <pc:sldMk cId="0" sldId="268"/>
            <ac:spMk id="43" creationId="{BB8294EF-8D2F-E299-4C50-7EF1E9B504E8}"/>
          </ac:spMkLst>
        </pc:spChg>
        <pc:grpChg chg="add mod">
          <ac:chgData name="Eric Buitron" userId="7abc6c0219fc658a" providerId="LiveId" clId="{B07758C4-3356-54F0-83C3-D6F913865DC3}" dt="2026-04-13T22:35:43.708" v="15181"/>
          <ac:grpSpMkLst>
            <pc:docMk/>
            <pc:sldMk cId="0" sldId="268"/>
            <ac:grpSpMk id="33" creationId="{B2C2F192-2A3A-224A-4854-CA631DAC956A}"/>
          </ac:grpSpMkLst>
        </pc:grpChg>
        <pc:picChg chg="add mod">
          <ac:chgData name="Eric Buitron" userId="7abc6c0219fc658a" providerId="LiveId" clId="{B07758C4-3356-54F0-83C3-D6F913865DC3}" dt="2026-04-15T22:44:51.134" v="21228"/>
          <ac:picMkLst>
            <pc:docMk/>
            <pc:sldMk cId="0" sldId="268"/>
            <ac:picMk id="6" creationId="{7150A958-84F9-4744-DA10-3049FC2B2542}"/>
          </ac:picMkLst>
        </pc:picChg>
        <pc:cxnChg chg="mod">
          <ac:chgData name="Eric Buitron" userId="7abc6c0219fc658a" providerId="LiveId" clId="{B07758C4-3356-54F0-83C3-D6F913865DC3}" dt="2026-04-13T22:35:43.708" v="15181"/>
          <ac:cxnSpMkLst>
            <pc:docMk/>
            <pc:sldMk cId="0" sldId="268"/>
            <ac:cxnSpMk id="39" creationId="{15279013-9972-F765-D484-703FEB1DDC42}"/>
          </ac:cxnSpMkLst>
        </pc:cxnChg>
        <pc:cxnChg chg="mod">
          <ac:chgData name="Eric Buitron" userId="7abc6c0219fc658a" providerId="LiveId" clId="{B07758C4-3356-54F0-83C3-D6F913865DC3}" dt="2026-04-13T22:35:43.708" v="15181"/>
          <ac:cxnSpMkLst>
            <pc:docMk/>
            <pc:sldMk cId="0" sldId="268"/>
            <ac:cxnSpMk id="42" creationId="{25B2BC6F-B5C5-94B2-0CA6-D04108801A15}"/>
          </ac:cxnSpMkLst>
        </pc:cxnChg>
        <pc:cxnChg chg="mod">
          <ac:chgData name="Eric Buitron" userId="7abc6c0219fc658a" providerId="LiveId" clId="{B07758C4-3356-54F0-83C3-D6F913865DC3}" dt="2026-04-13T22:35:43.708" v="15181"/>
          <ac:cxnSpMkLst>
            <pc:docMk/>
            <pc:sldMk cId="0" sldId="268"/>
            <ac:cxnSpMk id="44" creationId="{DB37A248-FC30-7E1F-C9AB-44CD68B7ED8F}"/>
          </ac:cxnSpMkLst>
        </pc:cxnChg>
      </pc:sldChg>
      <pc:sldChg chg="addSp delSp modSp mod modTransition modNotesTx">
        <pc:chgData name="Eric Buitron" userId="7abc6c0219fc658a" providerId="LiveId" clId="{B07758C4-3356-54F0-83C3-D6F913865DC3}" dt="2026-04-15T22:45:24.192" v="21240"/>
        <pc:sldMkLst>
          <pc:docMk/>
          <pc:sldMk cId="0" sldId="269"/>
        </pc:sldMkLst>
        <pc:spChg chg="mod">
          <ac:chgData name="Eric Buitron" userId="7abc6c0219fc658a" providerId="LiveId" clId="{B07758C4-3356-54F0-83C3-D6F913865DC3}" dt="2026-04-07T00:37:20.243" v="7302" actId="14100"/>
          <ac:spMkLst>
            <pc:docMk/>
            <pc:sldMk cId="0" sldId="269"/>
            <ac:spMk id="5" creationId="{00000000-0000-0000-0000-000000000000}"/>
          </ac:spMkLst>
        </pc:spChg>
        <pc:spChg chg="mod">
          <ac:chgData name="Eric Buitron" userId="7abc6c0219fc658a" providerId="LiveId" clId="{B07758C4-3356-54F0-83C3-D6F913865DC3}" dt="2026-04-08T19:09:29.430" v="10299" actId="207"/>
          <ac:spMkLst>
            <pc:docMk/>
            <pc:sldMk cId="0" sldId="269"/>
            <ac:spMk id="6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42:25.591" v="8862" actId="403"/>
          <ac:spMkLst>
            <pc:docMk/>
            <pc:sldMk cId="0" sldId="269"/>
            <ac:spMk id="8" creationId="{00000000-0000-0000-0000-000000000000}"/>
          </ac:spMkLst>
        </pc:spChg>
        <pc:spChg chg="mod">
          <ac:chgData name="Eric Buitron" userId="7abc6c0219fc658a" providerId="LiveId" clId="{B07758C4-3356-54F0-83C3-D6F913865DC3}" dt="2026-04-08T19:09:35.848" v="10300" actId="207"/>
          <ac:spMkLst>
            <pc:docMk/>
            <pc:sldMk cId="0" sldId="269"/>
            <ac:spMk id="11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42:25.591" v="8862" actId="403"/>
          <ac:spMkLst>
            <pc:docMk/>
            <pc:sldMk cId="0" sldId="269"/>
            <ac:spMk id="13" creationId="{00000000-0000-0000-0000-000000000000}"/>
          </ac:spMkLst>
        </pc:spChg>
        <pc:spChg chg="add mod">
          <ac:chgData name="Eric Buitron" userId="7abc6c0219fc658a" providerId="LiveId" clId="{B07758C4-3356-54F0-83C3-D6F913865DC3}" dt="2026-04-15T22:45:24.192" v="21240"/>
          <ac:spMkLst>
            <pc:docMk/>
            <pc:sldMk cId="0" sldId="269"/>
            <ac:spMk id="14" creationId="{4C66F23B-5E8E-E948-2BE7-BDF823DC4F95}"/>
          </ac:spMkLst>
        </pc:spChg>
        <pc:spChg chg="mod">
          <ac:chgData name="Eric Buitron" userId="7abc6c0219fc658a" providerId="LiveId" clId="{B07758C4-3356-54F0-83C3-D6F913865DC3}" dt="2026-04-08T19:10:08.191" v="10305" actId="207"/>
          <ac:spMkLst>
            <pc:docMk/>
            <pc:sldMk cId="0" sldId="269"/>
            <ac:spMk id="16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42:25.591" v="8862" actId="403"/>
          <ac:spMkLst>
            <pc:docMk/>
            <pc:sldMk cId="0" sldId="269"/>
            <ac:spMk id="18" creationId="{00000000-0000-0000-0000-000000000000}"/>
          </ac:spMkLst>
        </pc:spChg>
        <pc:spChg chg="mod">
          <ac:chgData name="Eric Buitron" userId="7abc6c0219fc658a" providerId="LiveId" clId="{B07758C4-3356-54F0-83C3-D6F913865DC3}" dt="2026-04-13T22:36:09.804" v="15193"/>
          <ac:spMkLst>
            <pc:docMk/>
            <pc:sldMk cId="0" sldId="269"/>
            <ac:spMk id="42" creationId="{CAA44B91-44D2-0DF8-5CE1-113B77E086F0}"/>
          </ac:spMkLst>
        </pc:spChg>
        <pc:spChg chg="mod">
          <ac:chgData name="Eric Buitron" userId="7abc6c0219fc658a" providerId="LiveId" clId="{B07758C4-3356-54F0-83C3-D6F913865DC3}" dt="2026-04-13T22:36:09.804" v="15193"/>
          <ac:spMkLst>
            <pc:docMk/>
            <pc:sldMk cId="0" sldId="269"/>
            <ac:spMk id="43" creationId="{BB5AFDD9-5707-A548-D238-99CE14DD3CDE}"/>
          </ac:spMkLst>
        </pc:spChg>
        <pc:spChg chg="mod">
          <ac:chgData name="Eric Buitron" userId="7abc6c0219fc658a" providerId="LiveId" clId="{B07758C4-3356-54F0-83C3-D6F913865DC3}" dt="2026-04-13T22:36:09.804" v="15193"/>
          <ac:spMkLst>
            <pc:docMk/>
            <pc:sldMk cId="0" sldId="269"/>
            <ac:spMk id="44" creationId="{529DA17A-CFF8-00F5-68A1-D4B1B564EFE9}"/>
          </ac:spMkLst>
        </pc:spChg>
        <pc:spChg chg="mod">
          <ac:chgData name="Eric Buitron" userId="7abc6c0219fc658a" providerId="LiveId" clId="{B07758C4-3356-54F0-83C3-D6F913865DC3}" dt="2026-04-13T22:36:09.804" v="15193"/>
          <ac:spMkLst>
            <pc:docMk/>
            <pc:sldMk cId="0" sldId="269"/>
            <ac:spMk id="45" creationId="{AEC3D988-179E-451E-56B8-FB0C18787C11}"/>
          </ac:spMkLst>
        </pc:spChg>
        <pc:spChg chg="mod">
          <ac:chgData name="Eric Buitron" userId="7abc6c0219fc658a" providerId="LiveId" clId="{B07758C4-3356-54F0-83C3-D6F913865DC3}" dt="2026-04-13T22:36:09.804" v="15193"/>
          <ac:spMkLst>
            <pc:docMk/>
            <pc:sldMk cId="0" sldId="269"/>
            <ac:spMk id="46" creationId="{430780D0-E972-42C6-6026-CBBF21B27DD6}"/>
          </ac:spMkLst>
        </pc:spChg>
        <pc:spChg chg="mod">
          <ac:chgData name="Eric Buitron" userId="7abc6c0219fc658a" providerId="LiveId" clId="{B07758C4-3356-54F0-83C3-D6F913865DC3}" dt="2026-04-13T22:36:09.804" v="15193"/>
          <ac:spMkLst>
            <pc:docMk/>
            <pc:sldMk cId="0" sldId="269"/>
            <ac:spMk id="52" creationId="{41BCE817-E2A5-1B91-A956-54C887588669}"/>
          </ac:spMkLst>
        </pc:spChg>
        <pc:grpChg chg="add mod">
          <ac:chgData name="Eric Buitron" userId="7abc6c0219fc658a" providerId="LiveId" clId="{B07758C4-3356-54F0-83C3-D6F913865DC3}" dt="2026-04-13T22:36:09.804" v="15193"/>
          <ac:grpSpMkLst>
            <pc:docMk/>
            <pc:sldMk cId="0" sldId="269"/>
            <ac:grpSpMk id="30" creationId="{8826B7AB-2521-28F7-FA64-FCB6FE748134}"/>
          </ac:grpSpMkLst>
        </pc:grpChg>
        <pc:graphicFrameChg chg="add mod modGraphic">
          <ac:chgData name="Eric Buitron" userId="7abc6c0219fc658a" providerId="LiveId" clId="{B07758C4-3356-54F0-83C3-D6F913865DC3}" dt="2026-04-08T19:10:01.348" v="10304" actId="207"/>
          <ac:graphicFrameMkLst>
            <pc:docMk/>
            <pc:sldMk cId="0" sldId="269"/>
            <ac:graphicFrameMk id="51" creationId="{C56C3FE5-40DA-934A-4CB6-D0BF7F7E6D9B}"/>
          </ac:graphicFrameMkLst>
        </pc:graphicFrameChg>
        <pc:picChg chg="add mod">
          <ac:chgData name="Eric Buitron" userId="7abc6c0219fc658a" providerId="LiveId" clId="{B07758C4-3356-54F0-83C3-D6F913865DC3}" dt="2026-04-15T22:45:24.192" v="21240"/>
          <ac:picMkLst>
            <pc:docMk/>
            <pc:sldMk cId="0" sldId="269"/>
            <ac:picMk id="19" creationId="{98FB99BA-11D1-F80D-1C13-244D4067A1CF}"/>
          </ac:picMkLst>
        </pc:picChg>
        <pc:cxnChg chg="mod">
          <ac:chgData name="Eric Buitron" userId="7abc6c0219fc658a" providerId="LiveId" clId="{B07758C4-3356-54F0-83C3-D6F913865DC3}" dt="2026-04-13T22:36:09.804" v="15193"/>
          <ac:cxnSpMkLst>
            <pc:docMk/>
            <pc:sldMk cId="0" sldId="269"/>
            <ac:cxnSpMk id="47" creationId="{1745A4DB-FC4E-35B0-5786-7CE46F41DBF6}"/>
          </ac:cxnSpMkLst>
        </pc:cxnChg>
        <pc:cxnChg chg="mod">
          <ac:chgData name="Eric Buitron" userId="7abc6c0219fc658a" providerId="LiveId" clId="{B07758C4-3356-54F0-83C3-D6F913865DC3}" dt="2026-04-13T22:36:09.804" v="15193"/>
          <ac:cxnSpMkLst>
            <pc:docMk/>
            <pc:sldMk cId="0" sldId="269"/>
            <ac:cxnSpMk id="49" creationId="{7A8ADCD4-CFD4-7C19-F69C-460344AA2CF6}"/>
          </ac:cxnSpMkLst>
        </pc:cxnChg>
        <pc:cxnChg chg="mod">
          <ac:chgData name="Eric Buitron" userId="7abc6c0219fc658a" providerId="LiveId" clId="{B07758C4-3356-54F0-83C3-D6F913865DC3}" dt="2026-04-13T22:36:09.804" v="15193"/>
          <ac:cxnSpMkLst>
            <pc:docMk/>
            <pc:sldMk cId="0" sldId="269"/>
            <ac:cxnSpMk id="50" creationId="{0E96EEB0-B4BD-3831-9DCF-1BF69E320D03}"/>
          </ac:cxnSpMkLst>
        </pc:cxnChg>
      </pc:sldChg>
      <pc:sldChg chg="addSp delSp modSp mod modTransition modNotesTx">
        <pc:chgData name="Eric Buitron" userId="7abc6c0219fc658a" providerId="LiveId" clId="{B07758C4-3356-54F0-83C3-D6F913865DC3}" dt="2026-04-15T22:45:33.633" v="21244"/>
        <pc:sldMkLst>
          <pc:docMk/>
          <pc:sldMk cId="0" sldId="270"/>
        </pc:sldMkLst>
        <pc:spChg chg="add mod">
          <ac:chgData name="Eric Buitron" userId="7abc6c0219fc658a" providerId="LiveId" clId="{B07758C4-3356-54F0-83C3-D6F913865DC3}" dt="2026-04-15T22:45:33.633" v="21244"/>
          <ac:spMkLst>
            <pc:docMk/>
            <pc:sldMk cId="0" sldId="270"/>
            <ac:spMk id="5" creationId="{C83B13BC-39EB-4075-FEE7-08A95532D546}"/>
          </ac:spMkLst>
        </pc:spChg>
        <pc:spChg chg="mod">
          <ac:chgData name="Eric Buitron" userId="7abc6c0219fc658a" providerId="LiveId" clId="{B07758C4-3356-54F0-83C3-D6F913865DC3}" dt="2026-04-08T17:43:35.419" v="8882" actId="404"/>
          <ac:spMkLst>
            <pc:docMk/>
            <pc:sldMk cId="0" sldId="270"/>
            <ac:spMk id="7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42:54.758" v="8868" actId="403"/>
          <ac:spMkLst>
            <pc:docMk/>
            <pc:sldMk cId="0" sldId="270"/>
            <ac:spMk id="8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43:15.360" v="8875" actId="403"/>
          <ac:spMkLst>
            <pc:docMk/>
            <pc:sldMk cId="0" sldId="270"/>
            <ac:spMk id="9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43:12.691" v="8874" actId="14100"/>
          <ac:spMkLst>
            <pc:docMk/>
            <pc:sldMk cId="0" sldId="270"/>
            <ac:spMk id="10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42:54.758" v="8868" actId="403"/>
          <ac:spMkLst>
            <pc:docMk/>
            <pc:sldMk cId="0" sldId="270"/>
            <ac:spMk id="11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43:26.914" v="8879" actId="403"/>
          <ac:spMkLst>
            <pc:docMk/>
            <pc:sldMk cId="0" sldId="270"/>
            <ac:spMk id="12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43:23.849" v="8878" actId="403"/>
          <ac:spMkLst>
            <pc:docMk/>
            <pc:sldMk cId="0" sldId="270"/>
            <ac:spMk id="13" creationId="{00000000-0000-0000-0000-000000000000}"/>
          </ac:spMkLst>
        </pc:spChg>
        <pc:spChg chg="mod">
          <ac:chgData name="Eric Buitron" userId="7abc6c0219fc658a" providerId="LiveId" clId="{B07758C4-3356-54F0-83C3-D6F913865DC3}" dt="2026-04-08T19:24:57.279" v="10948" actId="113"/>
          <ac:spMkLst>
            <pc:docMk/>
            <pc:sldMk cId="0" sldId="270"/>
            <ac:spMk id="14" creationId="{00000000-0000-0000-0000-000000000000}"/>
          </ac:spMkLst>
        </pc:spChg>
        <pc:spChg chg="mod">
          <ac:chgData name="Eric Buitron" userId="7abc6c0219fc658a" providerId="LiveId" clId="{B07758C4-3356-54F0-83C3-D6F913865DC3}" dt="2026-04-13T22:36:16.272" v="15197"/>
          <ac:spMkLst>
            <pc:docMk/>
            <pc:sldMk cId="0" sldId="270"/>
            <ac:spMk id="17" creationId="{A898C661-9D3F-7D83-22F5-E060FFBFFB22}"/>
          </ac:spMkLst>
        </pc:spChg>
        <pc:spChg chg="mod">
          <ac:chgData name="Eric Buitron" userId="7abc6c0219fc658a" providerId="LiveId" clId="{B07758C4-3356-54F0-83C3-D6F913865DC3}" dt="2026-04-13T22:36:16.272" v="15197"/>
          <ac:spMkLst>
            <pc:docMk/>
            <pc:sldMk cId="0" sldId="270"/>
            <ac:spMk id="18" creationId="{FB41A92F-81C1-80A4-E001-D9DA255CA797}"/>
          </ac:spMkLst>
        </pc:spChg>
        <pc:spChg chg="mod">
          <ac:chgData name="Eric Buitron" userId="7abc6c0219fc658a" providerId="LiveId" clId="{B07758C4-3356-54F0-83C3-D6F913865DC3}" dt="2026-04-13T22:36:16.272" v="15197"/>
          <ac:spMkLst>
            <pc:docMk/>
            <pc:sldMk cId="0" sldId="270"/>
            <ac:spMk id="19" creationId="{D4CADABD-9E70-BFEC-0B03-E4170E607709}"/>
          </ac:spMkLst>
        </pc:spChg>
        <pc:spChg chg="mod">
          <ac:chgData name="Eric Buitron" userId="7abc6c0219fc658a" providerId="LiveId" clId="{B07758C4-3356-54F0-83C3-D6F913865DC3}" dt="2026-04-13T22:36:16.272" v="15197"/>
          <ac:spMkLst>
            <pc:docMk/>
            <pc:sldMk cId="0" sldId="270"/>
            <ac:spMk id="20" creationId="{9D82820F-7F23-69AF-3A2A-F9E1FFA94A63}"/>
          </ac:spMkLst>
        </pc:spChg>
        <pc:spChg chg="mod">
          <ac:chgData name="Eric Buitron" userId="7abc6c0219fc658a" providerId="LiveId" clId="{B07758C4-3356-54F0-83C3-D6F913865DC3}" dt="2026-04-13T22:36:16.272" v="15197"/>
          <ac:spMkLst>
            <pc:docMk/>
            <pc:sldMk cId="0" sldId="270"/>
            <ac:spMk id="21" creationId="{9F4F2397-2ED7-0645-AB80-5EEAED0610DF}"/>
          </ac:spMkLst>
        </pc:spChg>
        <pc:spChg chg="mod">
          <ac:chgData name="Eric Buitron" userId="7abc6c0219fc658a" providerId="LiveId" clId="{B07758C4-3356-54F0-83C3-D6F913865DC3}" dt="2026-04-13T22:36:16.272" v="15197"/>
          <ac:spMkLst>
            <pc:docMk/>
            <pc:sldMk cId="0" sldId="270"/>
            <ac:spMk id="39" creationId="{AD9ED6A7-6639-7D43-2538-9BABFA3A930E}"/>
          </ac:spMkLst>
        </pc:spChg>
        <pc:grpChg chg="add mod">
          <ac:chgData name="Eric Buitron" userId="7abc6c0219fc658a" providerId="LiveId" clId="{B07758C4-3356-54F0-83C3-D6F913865DC3}" dt="2026-04-13T22:36:16.272" v="15197"/>
          <ac:grpSpMkLst>
            <pc:docMk/>
            <pc:sldMk cId="0" sldId="270"/>
            <ac:grpSpMk id="16" creationId="{60899522-F025-5247-082A-EDFD258BA64E}"/>
          </ac:grpSpMkLst>
        </pc:grpChg>
        <pc:picChg chg="add mod">
          <ac:chgData name="Eric Buitron" userId="7abc6c0219fc658a" providerId="LiveId" clId="{B07758C4-3356-54F0-83C3-D6F913865DC3}" dt="2026-04-15T22:45:33.633" v="21244"/>
          <ac:picMkLst>
            <pc:docMk/>
            <pc:sldMk cId="0" sldId="270"/>
            <ac:picMk id="6" creationId="{939FFFE7-22D8-260B-373D-6204F1E00153}"/>
          </ac:picMkLst>
        </pc:picChg>
        <pc:picChg chg="mod">
          <ac:chgData name="Eric Buitron" userId="7abc6c0219fc658a" providerId="LiveId" clId="{B07758C4-3356-54F0-83C3-D6F913865DC3}" dt="2026-04-08T17:43:49.755" v="8884" actId="14100"/>
          <ac:picMkLst>
            <pc:docMk/>
            <pc:sldMk cId="0" sldId="270"/>
            <ac:picMk id="27" creationId="{A727533F-59DA-3F0C-F965-B47FADDF03A8}"/>
          </ac:picMkLst>
        </pc:picChg>
        <pc:cxnChg chg="mod">
          <ac:chgData name="Eric Buitron" userId="7abc6c0219fc658a" providerId="LiveId" clId="{B07758C4-3356-54F0-83C3-D6F913865DC3}" dt="2026-04-13T22:36:16.272" v="15197"/>
          <ac:cxnSpMkLst>
            <pc:docMk/>
            <pc:sldMk cId="0" sldId="270"/>
            <ac:cxnSpMk id="23" creationId="{58A205CE-C691-C64B-8088-21431810D56B}"/>
          </ac:cxnSpMkLst>
        </pc:cxnChg>
        <pc:cxnChg chg="mod">
          <ac:chgData name="Eric Buitron" userId="7abc6c0219fc658a" providerId="LiveId" clId="{B07758C4-3356-54F0-83C3-D6F913865DC3}" dt="2026-04-13T22:36:16.272" v="15197"/>
          <ac:cxnSpMkLst>
            <pc:docMk/>
            <pc:sldMk cId="0" sldId="270"/>
            <ac:cxnSpMk id="24" creationId="{22B34390-8178-55D0-5D30-C28CA520449F}"/>
          </ac:cxnSpMkLst>
        </pc:cxnChg>
        <pc:cxnChg chg="mod">
          <ac:chgData name="Eric Buitron" userId="7abc6c0219fc658a" providerId="LiveId" clId="{B07758C4-3356-54F0-83C3-D6F913865DC3}" dt="2026-04-13T22:36:16.272" v="15197"/>
          <ac:cxnSpMkLst>
            <pc:docMk/>
            <pc:sldMk cId="0" sldId="270"/>
            <ac:cxnSpMk id="25" creationId="{BE808526-A09B-6D2C-9314-FFB4981528ED}"/>
          </ac:cxnSpMkLst>
        </pc:cxnChg>
      </pc:sldChg>
      <pc:sldChg chg="addSp delSp modSp mod modTransition modNotesTx">
        <pc:chgData name="Eric Buitron" userId="7abc6c0219fc658a" providerId="LiveId" clId="{B07758C4-3356-54F0-83C3-D6F913865DC3}" dt="2026-04-15T22:47:17.121" v="21261"/>
        <pc:sldMkLst>
          <pc:docMk/>
          <pc:sldMk cId="0" sldId="272"/>
        </pc:sldMkLst>
        <pc:spChg chg="mod">
          <ac:chgData name="Eric Buitron" userId="7abc6c0219fc658a" providerId="LiveId" clId="{B07758C4-3356-54F0-83C3-D6F913865DC3}" dt="2026-04-08T19:39:22.797" v="11457" actId="20577"/>
          <ac:spMkLst>
            <pc:docMk/>
            <pc:sldMk cId="0" sldId="272"/>
            <ac:spMk id="3" creationId="{00000000-0000-0000-0000-000000000000}"/>
          </ac:spMkLst>
        </pc:spChg>
        <pc:spChg chg="add mod">
          <ac:chgData name="Eric Buitron" userId="7abc6c0219fc658a" providerId="LiveId" clId="{B07758C4-3356-54F0-83C3-D6F913865DC3}" dt="2026-04-15T22:47:17.121" v="21261"/>
          <ac:spMkLst>
            <pc:docMk/>
            <pc:sldMk cId="0" sldId="272"/>
            <ac:spMk id="6" creationId="{83A8D1BD-4012-2F09-09C4-E33FC6337E61}"/>
          </ac:spMkLst>
        </pc:spChg>
        <pc:spChg chg="mod">
          <ac:chgData name="Eric Buitron" userId="7abc6c0219fc658a" providerId="LiveId" clId="{B07758C4-3356-54F0-83C3-D6F913865DC3}" dt="2026-04-08T17:45:22.599" v="8902" actId="1076"/>
          <ac:spMkLst>
            <pc:docMk/>
            <pc:sldMk cId="0" sldId="272"/>
            <ac:spMk id="7" creationId="{00000000-0000-0000-0000-000000000000}"/>
          </ac:spMkLst>
        </pc:spChg>
        <pc:spChg chg="mod">
          <ac:chgData name="Eric Buitron" userId="7abc6c0219fc658a" providerId="LiveId" clId="{B07758C4-3356-54F0-83C3-D6F913865DC3}" dt="2026-04-13T22:36:57.047" v="15211"/>
          <ac:spMkLst>
            <pc:docMk/>
            <pc:sldMk cId="0" sldId="272"/>
            <ac:spMk id="10" creationId="{847365EF-6756-757F-C77C-5408AC9F6F5A}"/>
          </ac:spMkLst>
        </pc:spChg>
        <pc:spChg chg="mod">
          <ac:chgData name="Eric Buitron" userId="7abc6c0219fc658a" providerId="LiveId" clId="{B07758C4-3356-54F0-83C3-D6F913865DC3}" dt="2026-04-13T22:36:57.047" v="15211"/>
          <ac:spMkLst>
            <pc:docMk/>
            <pc:sldMk cId="0" sldId="272"/>
            <ac:spMk id="11" creationId="{678DC905-67A7-D1D3-6337-A00A4709C966}"/>
          </ac:spMkLst>
        </pc:spChg>
        <pc:spChg chg="mod">
          <ac:chgData name="Eric Buitron" userId="7abc6c0219fc658a" providerId="LiveId" clId="{B07758C4-3356-54F0-83C3-D6F913865DC3}" dt="2026-04-13T22:36:57.047" v="15211"/>
          <ac:spMkLst>
            <pc:docMk/>
            <pc:sldMk cId="0" sldId="272"/>
            <ac:spMk id="12" creationId="{FADA3A67-9C29-3469-89C4-10FAE819ADF0}"/>
          </ac:spMkLst>
        </pc:spChg>
        <pc:spChg chg="mod">
          <ac:chgData name="Eric Buitron" userId="7abc6c0219fc658a" providerId="LiveId" clId="{B07758C4-3356-54F0-83C3-D6F913865DC3}" dt="2026-04-13T22:36:57.047" v="15211"/>
          <ac:spMkLst>
            <pc:docMk/>
            <pc:sldMk cId="0" sldId="272"/>
            <ac:spMk id="13" creationId="{0A57CCE3-5F1A-0769-9B91-D3EA55C0C133}"/>
          </ac:spMkLst>
        </pc:spChg>
        <pc:spChg chg="mod">
          <ac:chgData name="Eric Buitron" userId="7abc6c0219fc658a" providerId="LiveId" clId="{B07758C4-3356-54F0-83C3-D6F913865DC3}" dt="2026-04-13T22:36:57.047" v="15211"/>
          <ac:spMkLst>
            <pc:docMk/>
            <pc:sldMk cId="0" sldId="272"/>
            <ac:spMk id="14" creationId="{1E4A98EB-60B4-1B96-85EC-FC6A74C02195}"/>
          </ac:spMkLst>
        </pc:spChg>
        <pc:spChg chg="add mod">
          <ac:chgData name="Eric Buitron" userId="7abc6c0219fc658a" providerId="LiveId" clId="{B07758C4-3356-54F0-83C3-D6F913865DC3}" dt="2026-04-08T19:37:51.307" v="11409" actId="1076"/>
          <ac:spMkLst>
            <pc:docMk/>
            <pc:sldMk cId="0" sldId="272"/>
            <ac:spMk id="29" creationId="{A8E43351-228E-9DAB-9607-BB97AACFF4DC}"/>
          </ac:spMkLst>
        </pc:spChg>
        <pc:spChg chg="mod">
          <ac:chgData name="Eric Buitron" userId="7abc6c0219fc658a" providerId="LiveId" clId="{B07758C4-3356-54F0-83C3-D6F913865DC3}" dt="2026-04-13T22:36:57.047" v="15211"/>
          <ac:spMkLst>
            <pc:docMk/>
            <pc:sldMk cId="0" sldId="272"/>
            <ac:spMk id="30" creationId="{B73DD804-5212-336F-BBA7-F99EA7FBBCEC}"/>
          </ac:spMkLst>
        </pc:spChg>
        <pc:grpChg chg="add mod">
          <ac:chgData name="Eric Buitron" userId="7abc6c0219fc658a" providerId="LiveId" clId="{B07758C4-3356-54F0-83C3-D6F913865DC3}" dt="2026-04-13T22:36:57.047" v="15211"/>
          <ac:grpSpMkLst>
            <pc:docMk/>
            <pc:sldMk cId="0" sldId="272"/>
            <ac:grpSpMk id="9" creationId="{B2E1C12C-27CD-D92B-85AF-1C226E4CB71C}"/>
          </ac:grpSpMkLst>
        </pc:grpChg>
        <pc:picChg chg="add mod">
          <ac:chgData name="Eric Buitron" userId="7abc6c0219fc658a" providerId="LiveId" clId="{B07758C4-3356-54F0-83C3-D6F913865DC3}" dt="2026-04-15T22:47:17.121" v="21261"/>
          <ac:picMkLst>
            <pc:docMk/>
            <pc:sldMk cId="0" sldId="272"/>
            <ac:picMk id="19" creationId="{F2617C32-1804-2FE6-39D0-410BF6189910}"/>
          </ac:picMkLst>
        </pc:picChg>
        <pc:picChg chg="mod">
          <ac:chgData name="Eric Buitron" userId="7abc6c0219fc658a" providerId="LiveId" clId="{B07758C4-3356-54F0-83C3-D6F913865DC3}" dt="2026-04-08T17:45:15.981" v="8901" actId="1076"/>
          <ac:picMkLst>
            <pc:docMk/>
            <pc:sldMk cId="0" sldId="272"/>
            <ac:picMk id="20" creationId="{CBD41BE5-FD14-D793-55EC-50C3CB305725}"/>
          </ac:picMkLst>
        </pc:picChg>
        <pc:cxnChg chg="mod">
          <ac:chgData name="Eric Buitron" userId="7abc6c0219fc658a" providerId="LiveId" clId="{B07758C4-3356-54F0-83C3-D6F913865DC3}" dt="2026-04-13T22:36:57.047" v="15211"/>
          <ac:cxnSpMkLst>
            <pc:docMk/>
            <pc:sldMk cId="0" sldId="272"/>
            <ac:cxnSpMk id="15" creationId="{C262A216-1941-EFE3-F10A-7303A68EEB6C}"/>
          </ac:cxnSpMkLst>
        </pc:cxnChg>
        <pc:cxnChg chg="mod">
          <ac:chgData name="Eric Buitron" userId="7abc6c0219fc658a" providerId="LiveId" clId="{B07758C4-3356-54F0-83C3-D6F913865DC3}" dt="2026-04-13T22:36:57.047" v="15211"/>
          <ac:cxnSpMkLst>
            <pc:docMk/>
            <pc:sldMk cId="0" sldId="272"/>
            <ac:cxnSpMk id="18" creationId="{77C04FE2-CF64-B55C-5C80-6A577313D660}"/>
          </ac:cxnSpMkLst>
        </pc:cxnChg>
        <pc:cxnChg chg="mod">
          <ac:chgData name="Eric Buitron" userId="7abc6c0219fc658a" providerId="LiveId" clId="{B07758C4-3356-54F0-83C3-D6F913865DC3}" dt="2026-04-13T22:36:57.047" v="15211"/>
          <ac:cxnSpMkLst>
            <pc:docMk/>
            <pc:sldMk cId="0" sldId="272"/>
            <ac:cxnSpMk id="31" creationId="{CCC76724-4947-B60A-3C0B-030DCB46B269}"/>
          </ac:cxnSpMkLst>
        </pc:cxnChg>
      </pc:sldChg>
      <pc:sldChg chg="addSp delSp modSp mod modTransition modAnim modNotesTx">
        <pc:chgData name="Eric Buitron" userId="7abc6c0219fc658a" providerId="LiveId" clId="{B07758C4-3356-54F0-83C3-D6F913865DC3}" dt="2026-04-15T22:48:45.034" v="21282"/>
        <pc:sldMkLst>
          <pc:docMk/>
          <pc:sldMk cId="0" sldId="273"/>
        </pc:sldMkLst>
        <pc:spChg chg="add mod">
          <ac:chgData name="Eric Buitron" userId="7abc6c0219fc658a" providerId="LiveId" clId="{B07758C4-3356-54F0-83C3-D6F913865DC3}" dt="2026-04-15T19:54:42.338" v="18099"/>
          <ac:spMkLst>
            <pc:docMk/>
            <pc:sldMk cId="0" sldId="273"/>
            <ac:spMk id="5" creationId="{9A2AF6C3-B5CA-6361-C418-891BFDCC5672}"/>
          </ac:spMkLst>
        </pc:spChg>
        <pc:spChg chg="add mod">
          <ac:chgData name="Eric Buitron" userId="7abc6c0219fc658a" providerId="LiveId" clId="{B07758C4-3356-54F0-83C3-D6F913865DC3}" dt="2026-04-15T19:54:42.338" v="18099"/>
          <ac:spMkLst>
            <pc:docMk/>
            <pc:sldMk cId="0" sldId="273"/>
            <ac:spMk id="6" creationId="{CE037E20-7ABF-C9E3-DBF4-D704CA7B8F99}"/>
          </ac:spMkLst>
        </pc:spChg>
        <pc:spChg chg="mod">
          <ac:chgData name="Eric Buitron" userId="7abc6c0219fc658a" providerId="LiveId" clId="{B07758C4-3356-54F0-83C3-D6F913865DC3}" dt="2026-04-13T22:37:54.153" v="15233"/>
          <ac:spMkLst>
            <pc:docMk/>
            <pc:sldMk cId="0" sldId="273"/>
            <ac:spMk id="8" creationId="{33C46A29-ADE5-E27E-350A-83D0BAF94231}"/>
          </ac:spMkLst>
        </pc:spChg>
        <pc:spChg chg="mod">
          <ac:chgData name="Eric Buitron" userId="7abc6c0219fc658a" providerId="LiveId" clId="{B07758C4-3356-54F0-83C3-D6F913865DC3}" dt="2026-04-13T22:37:54.153" v="15233"/>
          <ac:spMkLst>
            <pc:docMk/>
            <pc:sldMk cId="0" sldId="273"/>
            <ac:spMk id="10" creationId="{D1579FE2-BC4A-8D43-CA78-7A69C920B04C}"/>
          </ac:spMkLst>
        </pc:spChg>
        <pc:spChg chg="mod">
          <ac:chgData name="Eric Buitron" userId="7abc6c0219fc658a" providerId="LiveId" clId="{B07758C4-3356-54F0-83C3-D6F913865DC3}" dt="2026-04-13T22:37:54.153" v="15233"/>
          <ac:spMkLst>
            <pc:docMk/>
            <pc:sldMk cId="0" sldId="273"/>
            <ac:spMk id="11" creationId="{3C9B8DA3-6285-868D-1174-523EA75C5E1D}"/>
          </ac:spMkLst>
        </pc:spChg>
        <pc:spChg chg="mod">
          <ac:chgData name="Eric Buitron" userId="7abc6c0219fc658a" providerId="LiveId" clId="{B07758C4-3356-54F0-83C3-D6F913865DC3}" dt="2026-04-13T22:37:54.153" v="15233"/>
          <ac:spMkLst>
            <pc:docMk/>
            <pc:sldMk cId="0" sldId="273"/>
            <ac:spMk id="12" creationId="{05270213-F879-A038-7760-591AD95DE053}"/>
          </ac:spMkLst>
        </pc:spChg>
        <pc:spChg chg="mod">
          <ac:chgData name="Eric Buitron" userId="7abc6c0219fc658a" providerId="LiveId" clId="{B07758C4-3356-54F0-83C3-D6F913865DC3}" dt="2026-04-13T22:37:54.153" v="15233"/>
          <ac:spMkLst>
            <pc:docMk/>
            <pc:sldMk cId="0" sldId="273"/>
            <ac:spMk id="13" creationId="{1F177A70-01A7-B246-4601-20A1788D8D83}"/>
          </ac:spMkLst>
        </pc:spChg>
        <pc:spChg chg="mod">
          <ac:chgData name="Eric Buitron" userId="7abc6c0219fc658a" providerId="LiveId" clId="{B07758C4-3356-54F0-83C3-D6F913865DC3}" dt="2026-04-13T22:37:54.153" v="15233"/>
          <ac:spMkLst>
            <pc:docMk/>
            <pc:sldMk cId="0" sldId="273"/>
            <ac:spMk id="18" creationId="{3CC02B2C-9A58-E55D-DB05-A36B5D8F012E}"/>
          </ac:spMkLst>
        </pc:spChg>
        <pc:spChg chg="add mod">
          <ac:chgData name="Eric Buitron" userId="7abc6c0219fc658a" providerId="LiveId" clId="{B07758C4-3356-54F0-83C3-D6F913865DC3}" dt="2026-04-15T19:54:42.338" v="18099"/>
          <ac:spMkLst>
            <pc:docMk/>
            <pc:sldMk cId="0" sldId="273"/>
            <ac:spMk id="20" creationId="{E7549DB6-FA7D-3479-A106-220DCF034E93}"/>
          </ac:spMkLst>
        </pc:spChg>
        <pc:spChg chg="add mod">
          <ac:chgData name="Eric Buitron" userId="7abc6c0219fc658a" providerId="LiveId" clId="{B07758C4-3356-54F0-83C3-D6F913865DC3}" dt="2026-04-15T19:54:42.338" v="18099"/>
          <ac:spMkLst>
            <pc:docMk/>
            <pc:sldMk cId="0" sldId="273"/>
            <ac:spMk id="21" creationId="{0ECB9389-00DD-518E-E7B3-0FDAACC8DB58}"/>
          </ac:spMkLst>
        </pc:spChg>
        <pc:spChg chg="add mod">
          <ac:chgData name="Eric Buitron" userId="7abc6c0219fc658a" providerId="LiveId" clId="{B07758C4-3356-54F0-83C3-D6F913865DC3}" dt="2026-04-15T22:48:45.034" v="21282"/>
          <ac:spMkLst>
            <pc:docMk/>
            <pc:sldMk cId="0" sldId="273"/>
            <ac:spMk id="22" creationId="{983C621F-AE10-932C-9A3F-B292B150E339}"/>
          </ac:spMkLst>
        </pc:spChg>
        <pc:grpChg chg="add mod">
          <ac:chgData name="Eric Buitron" userId="7abc6c0219fc658a" providerId="LiveId" clId="{B07758C4-3356-54F0-83C3-D6F913865DC3}" dt="2026-04-13T22:37:54.153" v="15233"/>
          <ac:grpSpMkLst>
            <pc:docMk/>
            <pc:sldMk cId="0" sldId="273"/>
            <ac:grpSpMk id="7" creationId="{07404784-0338-D926-A845-9036261FFFA2}"/>
          </ac:grpSpMkLst>
        </pc:grpChg>
        <pc:picChg chg="add mod">
          <ac:chgData name="Eric Buitron" userId="7abc6c0219fc658a" providerId="LiveId" clId="{B07758C4-3356-54F0-83C3-D6F913865DC3}" dt="2026-04-15T22:48:45.034" v="21282"/>
          <ac:picMkLst>
            <pc:docMk/>
            <pc:sldMk cId="0" sldId="273"/>
            <ac:picMk id="23" creationId="{C8A71033-E6A0-C081-DFF1-41E6177318D9}"/>
          </ac:picMkLst>
        </pc:picChg>
        <pc:cxnChg chg="mod">
          <ac:chgData name="Eric Buitron" userId="7abc6c0219fc658a" providerId="LiveId" clId="{B07758C4-3356-54F0-83C3-D6F913865DC3}" dt="2026-04-13T22:37:54.153" v="15233"/>
          <ac:cxnSpMkLst>
            <pc:docMk/>
            <pc:sldMk cId="0" sldId="273"/>
            <ac:cxnSpMk id="15" creationId="{F848FB88-645A-EE81-0DA4-8C9F7FA9EE4A}"/>
          </ac:cxnSpMkLst>
        </pc:cxnChg>
        <pc:cxnChg chg="mod">
          <ac:chgData name="Eric Buitron" userId="7abc6c0219fc658a" providerId="LiveId" clId="{B07758C4-3356-54F0-83C3-D6F913865DC3}" dt="2026-04-13T22:37:54.153" v="15233"/>
          <ac:cxnSpMkLst>
            <pc:docMk/>
            <pc:sldMk cId="0" sldId="273"/>
            <ac:cxnSpMk id="17" creationId="{C6AF1DA2-F836-8043-7912-ACDA13BBC02B}"/>
          </ac:cxnSpMkLst>
        </pc:cxnChg>
        <pc:cxnChg chg="mod">
          <ac:chgData name="Eric Buitron" userId="7abc6c0219fc658a" providerId="LiveId" clId="{B07758C4-3356-54F0-83C3-D6F913865DC3}" dt="2026-04-13T22:37:54.153" v="15233"/>
          <ac:cxnSpMkLst>
            <pc:docMk/>
            <pc:sldMk cId="0" sldId="273"/>
            <ac:cxnSpMk id="19" creationId="{DBB54C23-6934-F45B-B1DF-5251C95BF5EF}"/>
          </ac:cxnSpMkLst>
        </pc:cxnChg>
      </pc:sldChg>
      <pc:sldChg chg="addSp delSp modSp mod ord modTransition modNotesTx">
        <pc:chgData name="Eric Buitron" userId="7abc6c0219fc658a" providerId="LiveId" clId="{B07758C4-3356-54F0-83C3-D6F913865DC3}" dt="2026-04-15T22:48:12.910" v="21272"/>
        <pc:sldMkLst>
          <pc:docMk/>
          <pc:sldMk cId="0" sldId="275"/>
        </pc:sldMkLst>
        <pc:spChg chg="add mod">
          <ac:chgData name="Eric Buitron" userId="7abc6c0219fc658a" providerId="LiveId" clId="{B07758C4-3356-54F0-83C3-D6F913865DC3}" dt="2026-04-15T22:48:12.910" v="21272"/>
          <ac:spMkLst>
            <pc:docMk/>
            <pc:sldMk cId="0" sldId="275"/>
            <ac:spMk id="5" creationId="{36A247B7-C85D-0705-7A57-C6CE09E7F4F6}"/>
          </ac:spMkLst>
        </pc:spChg>
        <pc:spChg chg="mod">
          <ac:chgData name="Eric Buitron" userId="7abc6c0219fc658a" providerId="LiveId" clId="{B07758C4-3356-54F0-83C3-D6F913865DC3}" dt="2026-04-08T20:20:41.786" v="12317" actId="164"/>
          <ac:spMkLst>
            <pc:docMk/>
            <pc:sldMk cId="0" sldId="275"/>
            <ac:spMk id="7" creationId="{00000000-0000-0000-0000-000000000000}"/>
          </ac:spMkLst>
        </pc:spChg>
        <pc:spChg chg="mod">
          <ac:chgData name="Eric Buitron" userId="7abc6c0219fc658a" providerId="LiveId" clId="{B07758C4-3356-54F0-83C3-D6F913865DC3}" dt="2026-04-08T20:20:41.786" v="12317" actId="164"/>
          <ac:spMkLst>
            <pc:docMk/>
            <pc:sldMk cId="0" sldId="275"/>
            <ac:spMk id="8" creationId="{00000000-0000-0000-0000-000000000000}"/>
          </ac:spMkLst>
        </pc:spChg>
        <pc:spChg chg="mod">
          <ac:chgData name="Eric Buitron" userId="7abc6c0219fc658a" providerId="LiveId" clId="{B07758C4-3356-54F0-83C3-D6F913865DC3}" dt="2026-04-08T20:20:34.962" v="12316" actId="164"/>
          <ac:spMkLst>
            <pc:docMk/>
            <pc:sldMk cId="0" sldId="275"/>
            <ac:spMk id="9" creationId="{00000000-0000-0000-0000-000000000000}"/>
          </ac:spMkLst>
        </pc:spChg>
        <pc:spChg chg="mod">
          <ac:chgData name="Eric Buitron" userId="7abc6c0219fc658a" providerId="LiveId" clId="{B07758C4-3356-54F0-83C3-D6F913865DC3}" dt="2026-04-08T20:20:34.962" v="12316" actId="164"/>
          <ac:spMkLst>
            <pc:docMk/>
            <pc:sldMk cId="0" sldId="275"/>
            <ac:spMk id="10" creationId="{00000000-0000-0000-0000-000000000000}"/>
          </ac:spMkLst>
        </pc:spChg>
        <pc:spChg chg="mod">
          <ac:chgData name="Eric Buitron" userId="7abc6c0219fc658a" providerId="LiveId" clId="{B07758C4-3356-54F0-83C3-D6F913865DC3}" dt="2026-04-08T20:17:31.043" v="12238" actId="122"/>
          <ac:spMkLst>
            <pc:docMk/>
            <pc:sldMk cId="0" sldId="275"/>
            <ac:spMk id="13" creationId="{00000000-0000-0000-0000-000000000000}"/>
          </ac:spMkLst>
        </pc:spChg>
        <pc:spChg chg="mod">
          <ac:chgData name="Eric Buitron" userId="7abc6c0219fc658a" providerId="LiveId" clId="{B07758C4-3356-54F0-83C3-D6F913865DC3}" dt="2026-04-13T22:37:27.877" v="15225"/>
          <ac:spMkLst>
            <pc:docMk/>
            <pc:sldMk cId="0" sldId="275"/>
            <ac:spMk id="17" creationId="{E3F9EDB6-269F-79FA-8C56-0A7CBA875052}"/>
          </ac:spMkLst>
        </pc:spChg>
        <pc:spChg chg="mod">
          <ac:chgData name="Eric Buitron" userId="7abc6c0219fc658a" providerId="LiveId" clId="{B07758C4-3356-54F0-83C3-D6F913865DC3}" dt="2026-04-13T22:37:27.877" v="15225"/>
          <ac:spMkLst>
            <pc:docMk/>
            <pc:sldMk cId="0" sldId="275"/>
            <ac:spMk id="18" creationId="{F616D831-E22C-E2A9-89C9-A8B7BA8E6C40}"/>
          </ac:spMkLst>
        </pc:spChg>
        <pc:spChg chg="mod">
          <ac:chgData name="Eric Buitron" userId="7abc6c0219fc658a" providerId="LiveId" clId="{B07758C4-3356-54F0-83C3-D6F913865DC3}" dt="2026-04-13T22:37:27.877" v="15225"/>
          <ac:spMkLst>
            <pc:docMk/>
            <pc:sldMk cId="0" sldId="275"/>
            <ac:spMk id="20" creationId="{ABF3F9D5-073C-54C4-144A-2FB941D9C15D}"/>
          </ac:spMkLst>
        </pc:spChg>
        <pc:spChg chg="mod">
          <ac:chgData name="Eric Buitron" userId="7abc6c0219fc658a" providerId="LiveId" clId="{B07758C4-3356-54F0-83C3-D6F913865DC3}" dt="2026-04-13T22:37:27.877" v="15225"/>
          <ac:spMkLst>
            <pc:docMk/>
            <pc:sldMk cId="0" sldId="275"/>
            <ac:spMk id="21" creationId="{4624FD5D-1855-2800-A491-9CE1CBEB6451}"/>
          </ac:spMkLst>
        </pc:spChg>
        <pc:spChg chg="mod">
          <ac:chgData name="Eric Buitron" userId="7abc6c0219fc658a" providerId="LiveId" clId="{B07758C4-3356-54F0-83C3-D6F913865DC3}" dt="2026-04-13T22:37:27.877" v="15225"/>
          <ac:spMkLst>
            <pc:docMk/>
            <pc:sldMk cId="0" sldId="275"/>
            <ac:spMk id="22" creationId="{B4FAA6A8-434A-D8C8-9EEE-ECB99A9DE766}"/>
          </ac:spMkLst>
        </pc:spChg>
        <pc:spChg chg="mod">
          <ac:chgData name="Eric Buitron" userId="7abc6c0219fc658a" providerId="LiveId" clId="{B07758C4-3356-54F0-83C3-D6F913865DC3}" dt="2026-04-13T22:37:27.877" v="15225"/>
          <ac:spMkLst>
            <pc:docMk/>
            <pc:sldMk cId="0" sldId="275"/>
            <ac:spMk id="40" creationId="{D218D750-443B-4187-A77F-DC4089529EE8}"/>
          </ac:spMkLst>
        </pc:spChg>
        <pc:grpChg chg="add mod">
          <ac:chgData name="Eric Buitron" userId="7abc6c0219fc658a" providerId="LiveId" clId="{B07758C4-3356-54F0-83C3-D6F913865DC3}" dt="2026-04-13T22:37:27.877" v="15225"/>
          <ac:grpSpMkLst>
            <pc:docMk/>
            <pc:sldMk cId="0" sldId="275"/>
            <ac:grpSpMk id="15" creationId="{4891D316-64FE-0C2A-B73A-44EE7E7AA562}"/>
          </ac:grpSpMkLst>
        </pc:grpChg>
        <pc:grpChg chg="add mod">
          <ac:chgData name="Eric Buitron" userId="7abc6c0219fc658a" providerId="LiveId" clId="{B07758C4-3356-54F0-83C3-D6F913865DC3}" dt="2026-04-15T21:51:25.243" v="19412" actId="1076"/>
          <ac:grpSpMkLst>
            <pc:docMk/>
            <pc:sldMk cId="0" sldId="275"/>
            <ac:grpSpMk id="35" creationId="{1CE28321-7166-09EB-10A8-2B9098AAB37C}"/>
          </ac:grpSpMkLst>
        </pc:grpChg>
        <pc:grpChg chg="add mod">
          <ac:chgData name="Eric Buitron" userId="7abc6c0219fc658a" providerId="LiveId" clId="{B07758C4-3356-54F0-83C3-D6F913865DC3}" dt="2026-04-15T21:51:21.077" v="19411" actId="1076"/>
          <ac:grpSpMkLst>
            <pc:docMk/>
            <pc:sldMk cId="0" sldId="275"/>
            <ac:grpSpMk id="36" creationId="{2B167BDE-444F-8FFF-8AA1-78AF6F931D19}"/>
          </ac:grpSpMkLst>
        </pc:grpChg>
        <pc:picChg chg="add mod">
          <ac:chgData name="Eric Buitron" userId="7abc6c0219fc658a" providerId="LiveId" clId="{B07758C4-3356-54F0-83C3-D6F913865DC3}" dt="2026-04-15T22:48:12.910" v="21272"/>
          <ac:picMkLst>
            <pc:docMk/>
            <pc:sldMk cId="0" sldId="275"/>
            <ac:picMk id="6" creationId="{22C6B383-D90F-EDC9-8337-B3504B38576C}"/>
          </ac:picMkLst>
        </pc:picChg>
        <pc:cxnChg chg="add mod">
          <ac:chgData name="Eric Buitron" userId="7abc6c0219fc658a" providerId="LiveId" clId="{B07758C4-3356-54F0-83C3-D6F913865DC3}" dt="2026-04-10T02:50:34.058" v="14652" actId="14100"/>
          <ac:cxnSpMkLst>
            <pc:docMk/>
            <pc:sldMk cId="0" sldId="275"/>
            <ac:cxnSpMk id="16" creationId="{A5A67188-3E5D-5A07-047B-E6B1E80164F3}"/>
          </ac:cxnSpMkLst>
        </pc:cxnChg>
        <pc:cxnChg chg="add mod">
          <ac:chgData name="Eric Buitron" userId="7abc6c0219fc658a" providerId="LiveId" clId="{B07758C4-3356-54F0-83C3-D6F913865DC3}" dt="2026-04-10T02:50:55.307" v="14656" actId="14100"/>
          <ac:cxnSpMkLst>
            <pc:docMk/>
            <pc:sldMk cId="0" sldId="275"/>
            <ac:cxnSpMk id="19" creationId="{ECA72625-C289-C6EE-C684-FC8688357CD0}"/>
          </ac:cxnSpMkLst>
        </pc:cxnChg>
        <pc:cxnChg chg="mod">
          <ac:chgData name="Eric Buitron" userId="7abc6c0219fc658a" providerId="LiveId" clId="{B07758C4-3356-54F0-83C3-D6F913865DC3}" dt="2026-04-13T22:37:27.877" v="15225"/>
          <ac:cxnSpMkLst>
            <pc:docMk/>
            <pc:sldMk cId="0" sldId="275"/>
            <ac:cxnSpMk id="23" creationId="{979A7E7C-3C0E-430C-02C1-27910402C850}"/>
          </ac:cxnSpMkLst>
        </pc:cxnChg>
        <pc:cxnChg chg="mod">
          <ac:chgData name="Eric Buitron" userId="7abc6c0219fc658a" providerId="LiveId" clId="{B07758C4-3356-54F0-83C3-D6F913865DC3}" dt="2026-04-13T22:37:27.877" v="15225"/>
          <ac:cxnSpMkLst>
            <pc:docMk/>
            <pc:sldMk cId="0" sldId="275"/>
            <ac:cxnSpMk id="24" creationId="{B2440EF2-5D94-B28C-4A44-3285C796A410}"/>
          </ac:cxnSpMkLst>
        </pc:cxnChg>
        <pc:cxnChg chg="mod">
          <ac:chgData name="Eric Buitron" userId="7abc6c0219fc658a" providerId="LiveId" clId="{B07758C4-3356-54F0-83C3-D6F913865DC3}" dt="2026-04-13T22:37:27.877" v="15225"/>
          <ac:cxnSpMkLst>
            <pc:docMk/>
            <pc:sldMk cId="0" sldId="275"/>
            <ac:cxnSpMk id="41" creationId="{5D6BE411-E60E-3461-0878-AE215C9C1DB4}"/>
          </ac:cxnSpMkLst>
        </pc:cxnChg>
      </pc:sldChg>
      <pc:sldChg chg="addSp delSp modSp mod modTransition modNotesTx">
        <pc:chgData name="Eric Buitron" userId="7abc6c0219fc658a" providerId="LiveId" clId="{B07758C4-3356-54F0-83C3-D6F913865DC3}" dt="2026-04-15T22:49:04.251" v="21284"/>
        <pc:sldMkLst>
          <pc:docMk/>
          <pc:sldMk cId="0" sldId="276"/>
        </pc:sldMkLst>
        <pc:spChg chg="mod">
          <ac:chgData name="Eric Buitron" userId="7abc6c0219fc658a" providerId="LiveId" clId="{B07758C4-3356-54F0-83C3-D6F913865DC3}" dt="2026-04-08T17:46:11.658" v="8920" actId="403"/>
          <ac:spMkLst>
            <pc:docMk/>
            <pc:sldMk cId="0" sldId="276"/>
            <ac:spMk id="7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46:15.107" v="8921" actId="403"/>
          <ac:spMkLst>
            <pc:docMk/>
            <pc:sldMk cId="0" sldId="276"/>
            <ac:spMk id="10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46:18.119" v="8922" actId="403"/>
          <ac:spMkLst>
            <pc:docMk/>
            <pc:sldMk cId="0" sldId="276"/>
            <ac:spMk id="13" creationId="{00000000-0000-0000-0000-000000000000}"/>
          </ac:spMkLst>
        </pc:spChg>
        <pc:spChg chg="mod">
          <ac:chgData name="Eric Buitron" userId="7abc6c0219fc658a" providerId="LiveId" clId="{B07758C4-3356-54F0-83C3-D6F913865DC3}" dt="2026-04-08T17:46:21.065" v="8923" actId="403"/>
          <ac:spMkLst>
            <pc:docMk/>
            <pc:sldMk cId="0" sldId="276"/>
            <ac:spMk id="16" creationId="{00000000-0000-0000-0000-000000000000}"/>
          </ac:spMkLst>
        </pc:spChg>
        <pc:spChg chg="mod">
          <ac:chgData name="Eric Buitron" userId="7abc6c0219fc658a" providerId="LiveId" clId="{B07758C4-3356-54F0-83C3-D6F913865DC3}" dt="2026-04-13T22:37:58.324" v="15235"/>
          <ac:spMkLst>
            <pc:docMk/>
            <pc:sldMk cId="0" sldId="276"/>
            <ac:spMk id="19" creationId="{943F002D-A399-B14A-BF11-17C9F55ED5B6}"/>
          </ac:spMkLst>
        </pc:spChg>
        <pc:spChg chg="mod">
          <ac:chgData name="Eric Buitron" userId="7abc6c0219fc658a" providerId="LiveId" clId="{B07758C4-3356-54F0-83C3-D6F913865DC3}" dt="2026-04-13T22:37:58.324" v="15235"/>
          <ac:spMkLst>
            <pc:docMk/>
            <pc:sldMk cId="0" sldId="276"/>
            <ac:spMk id="20" creationId="{D1F34C08-CBAA-19D2-B0BB-6450FDB2973E}"/>
          </ac:spMkLst>
        </pc:spChg>
        <pc:spChg chg="mod">
          <ac:chgData name="Eric Buitron" userId="7abc6c0219fc658a" providerId="LiveId" clId="{B07758C4-3356-54F0-83C3-D6F913865DC3}" dt="2026-04-13T22:37:58.324" v="15235"/>
          <ac:spMkLst>
            <pc:docMk/>
            <pc:sldMk cId="0" sldId="276"/>
            <ac:spMk id="21" creationId="{3960B631-083A-CC9D-197D-AEE938A801A3}"/>
          </ac:spMkLst>
        </pc:spChg>
        <pc:spChg chg="mod">
          <ac:chgData name="Eric Buitron" userId="7abc6c0219fc658a" providerId="LiveId" clId="{B07758C4-3356-54F0-83C3-D6F913865DC3}" dt="2026-04-13T22:38:12.637" v="15240" actId="207"/>
          <ac:spMkLst>
            <pc:docMk/>
            <pc:sldMk cId="0" sldId="276"/>
            <ac:spMk id="22" creationId="{78292C6B-55C2-1EF0-AE71-B32B22CE3F00}"/>
          </ac:spMkLst>
        </pc:spChg>
        <pc:spChg chg="mod">
          <ac:chgData name="Eric Buitron" userId="7abc6c0219fc658a" providerId="LiveId" clId="{B07758C4-3356-54F0-83C3-D6F913865DC3}" dt="2026-04-13T22:38:02.755" v="15236" actId="207"/>
          <ac:spMkLst>
            <pc:docMk/>
            <pc:sldMk cId="0" sldId="276"/>
            <ac:spMk id="23" creationId="{B70EB936-5635-2F79-7E91-07EEE4F923ED}"/>
          </ac:spMkLst>
        </pc:spChg>
        <pc:spChg chg="add mod">
          <ac:chgData name="Eric Buitron" userId="7abc6c0219fc658a" providerId="LiveId" clId="{B07758C4-3356-54F0-83C3-D6F913865DC3}" dt="2026-04-15T22:49:04.251" v="21284"/>
          <ac:spMkLst>
            <pc:docMk/>
            <pc:sldMk cId="0" sldId="276"/>
            <ac:spMk id="32" creationId="{7122DF14-A05E-D597-EAE3-289105847EA9}"/>
          </ac:spMkLst>
        </pc:spChg>
        <pc:spChg chg="mod">
          <ac:chgData name="Eric Buitron" userId="7abc6c0219fc658a" providerId="LiveId" clId="{B07758C4-3356-54F0-83C3-D6F913865DC3}" dt="2026-04-13T22:37:58.324" v="15235"/>
          <ac:spMkLst>
            <pc:docMk/>
            <pc:sldMk cId="0" sldId="276"/>
            <ac:spMk id="43" creationId="{DE654326-7BB0-427B-A071-380BA969992C}"/>
          </ac:spMkLst>
        </pc:spChg>
        <pc:grpChg chg="add mod">
          <ac:chgData name="Eric Buitron" userId="7abc6c0219fc658a" providerId="LiveId" clId="{B07758C4-3356-54F0-83C3-D6F913865DC3}" dt="2026-04-13T22:37:58.324" v="15235"/>
          <ac:grpSpMkLst>
            <pc:docMk/>
            <pc:sldMk cId="0" sldId="276"/>
            <ac:grpSpMk id="18" creationId="{8152A63F-538A-C6BA-2568-80D3426CEAE7}"/>
          </ac:grpSpMkLst>
        </pc:grpChg>
        <pc:picChg chg="add mod">
          <ac:chgData name="Eric Buitron" userId="7abc6c0219fc658a" providerId="LiveId" clId="{B07758C4-3356-54F0-83C3-D6F913865DC3}" dt="2026-04-15T22:49:04.251" v="21284"/>
          <ac:picMkLst>
            <pc:docMk/>
            <pc:sldMk cId="0" sldId="276"/>
            <ac:picMk id="33" creationId="{E5C19842-88F0-57AA-A52A-5EB2EE729AF7}"/>
          </ac:picMkLst>
        </pc:picChg>
        <pc:cxnChg chg="mod">
          <ac:chgData name="Eric Buitron" userId="7abc6c0219fc658a" providerId="LiveId" clId="{B07758C4-3356-54F0-83C3-D6F913865DC3}" dt="2026-04-13T22:37:58.324" v="15235"/>
          <ac:cxnSpMkLst>
            <pc:docMk/>
            <pc:sldMk cId="0" sldId="276"/>
            <ac:cxnSpMk id="24" creationId="{0DB98A40-EE77-8380-8F87-C17FC9A593FB}"/>
          </ac:cxnSpMkLst>
        </pc:cxnChg>
        <pc:cxnChg chg="mod">
          <ac:chgData name="Eric Buitron" userId="7abc6c0219fc658a" providerId="LiveId" clId="{B07758C4-3356-54F0-83C3-D6F913865DC3}" dt="2026-04-13T22:37:58.324" v="15235"/>
          <ac:cxnSpMkLst>
            <pc:docMk/>
            <pc:sldMk cId="0" sldId="276"/>
            <ac:cxnSpMk id="25" creationId="{00E996CF-C5B0-4E99-CFB2-AC507345A3CE}"/>
          </ac:cxnSpMkLst>
        </pc:cxnChg>
        <pc:cxnChg chg="mod">
          <ac:chgData name="Eric Buitron" userId="7abc6c0219fc658a" providerId="LiveId" clId="{B07758C4-3356-54F0-83C3-D6F913865DC3}" dt="2026-04-13T22:37:58.324" v="15235"/>
          <ac:cxnSpMkLst>
            <pc:docMk/>
            <pc:sldMk cId="0" sldId="276"/>
            <ac:cxnSpMk id="27" creationId="{63ADFD32-6EBF-33F8-7C4D-6D47FCAD0E91}"/>
          </ac:cxnSpMkLst>
        </pc:cxnChg>
      </pc:sldChg>
      <pc:sldChg chg="addSp delSp modSp mod modTransition modNotesTx">
        <pc:chgData name="Eric Buitron" userId="7abc6c0219fc658a" providerId="LiveId" clId="{B07758C4-3356-54F0-83C3-D6F913865DC3}" dt="2026-04-15T22:49:09.552" v="21286"/>
        <pc:sldMkLst>
          <pc:docMk/>
          <pc:sldMk cId="0" sldId="277"/>
        </pc:sldMkLst>
        <pc:spChg chg="add del">
          <ac:chgData name="Eric Buitron" userId="7abc6c0219fc658a" providerId="LiveId" clId="{B07758C4-3356-54F0-83C3-D6F913865DC3}" dt="2026-04-08T20:24:52.848" v="12707" actId="12084"/>
          <ac:spMkLst>
            <pc:docMk/>
            <pc:sldMk cId="0" sldId="277"/>
            <ac:spMk id="5" creationId="{00000000-0000-0000-0000-000000000000}"/>
          </ac:spMkLst>
        </pc:spChg>
        <pc:spChg chg="mod">
          <ac:chgData name="Eric Buitron" userId="7abc6c0219fc658a" providerId="LiveId" clId="{B07758C4-3356-54F0-83C3-D6F913865DC3}" dt="2026-04-08T21:01:28.912" v="12901" actId="20577"/>
          <ac:spMkLst>
            <pc:docMk/>
            <pc:sldMk cId="0" sldId="277"/>
            <ac:spMk id="7" creationId="{00000000-0000-0000-0000-000000000000}"/>
          </ac:spMkLst>
        </pc:spChg>
        <pc:spChg chg="mod">
          <ac:chgData name="Eric Buitron" userId="7abc6c0219fc658a" providerId="LiveId" clId="{B07758C4-3356-54F0-83C3-D6F913865DC3}" dt="2026-04-08T20:27:25.880" v="12761" actId="6549"/>
          <ac:spMkLst>
            <pc:docMk/>
            <pc:sldMk cId="0" sldId="277"/>
            <ac:spMk id="10" creationId="{00000000-0000-0000-0000-000000000000}"/>
          </ac:spMkLst>
        </pc:spChg>
        <pc:spChg chg="mod">
          <ac:chgData name="Eric Buitron" userId="7abc6c0219fc658a" providerId="LiveId" clId="{B07758C4-3356-54F0-83C3-D6F913865DC3}" dt="2026-04-13T22:38:28.568" v="15242"/>
          <ac:spMkLst>
            <pc:docMk/>
            <pc:sldMk cId="0" sldId="277"/>
            <ac:spMk id="13" creationId="{73EC4DA5-7F92-9E50-3668-FAB306CE0727}"/>
          </ac:spMkLst>
        </pc:spChg>
        <pc:spChg chg="mod">
          <ac:chgData name="Eric Buitron" userId="7abc6c0219fc658a" providerId="LiveId" clId="{B07758C4-3356-54F0-83C3-D6F913865DC3}" dt="2026-04-13T22:38:28.568" v="15242"/>
          <ac:spMkLst>
            <pc:docMk/>
            <pc:sldMk cId="0" sldId="277"/>
            <ac:spMk id="14" creationId="{D62AC483-B619-529C-2380-57159A29E093}"/>
          </ac:spMkLst>
        </pc:spChg>
        <pc:spChg chg="mod">
          <ac:chgData name="Eric Buitron" userId="7abc6c0219fc658a" providerId="LiveId" clId="{B07758C4-3356-54F0-83C3-D6F913865DC3}" dt="2026-04-13T22:38:28.568" v="15242"/>
          <ac:spMkLst>
            <pc:docMk/>
            <pc:sldMk cId="0" sldId="277"/>
            <ac:spMk id="15" creationId="{3991FF5D-63D1-8F72-DAEE-F4217DA5B556}"/>
          </ac:spMkLst>
        </pc:spChg>
        <pc:spChg chg="mod">
          <ac:chgData name="Eric Buitron" userId="7abc6c0219fc658a" providerId="LiveId" clId="{B07758C4-3356-54F0-83C3-D6F913865DC3}" dt="2026-04-13T22:38:28.568" v="15242"/>
          <ac:spMkLst>
            <pc:docMk/>
            <pc:sldMk cId="0" sldId="277"/>
            <ac:spMk id="16" creationId="{6A27DF46-0887-BFA9-3046-CB494162C69A}"/>
          </ac:spMkLst>
        </pc:spChg>
        <pc:spChg chg="mod">
          <ac:chgData name="Eric Buitron" userId="7abc6c0219fc658a" providerId="LiveId" clId="{B07758C4-3356-54F0-83C3-D6F913865DC3}" dt="2026-04-13T22:38:28.568" v="15242"/>
          <ac:spMkLst>
            <pc:docMk/>
            <pc:sldMk cId="0" sldId="277"/>
            <ac:spMk id="17" creationId="{E405C714-C126-EFA6-B979-82C7C7CA74F3}"/>
          </ac:spMkLst>
        </pc:spChg>
        <pc:spChg chg="add mod">
          <ac:chgData name="Eric Buitron" userId="7abc6c0219fc658a" providerId="LiveId" clId="{B07758C4-3356-54F0-83C3-D6F913865DC3}" dt="2026-04-15T22:49:09.552" v="21286"/>
          <ac:spMkLst>
            <pc:docMk/>
            <pc:sldMk cId="0" sldId="277"/>
            <ac:spMk id="22" creationId="{DBFDAF55-CFB2-F8B9-675C-5A2FEFDB64F1}"/>
          </ac:spMkLst>
        </pc:spChg>
        <pc:spChg chg="mod">
          <ac:chgData name="Eric Buitron" userId="7abc6c0219fc658a" providerId="LiveId" clId="{B07758C4-3356-54F0-83C3-D6F913865DC3}" dt="2026-04-13T22:38:28.568" v="15242"/>
          <ac:spMkLst>
            <pc:docMk/>
            <pc:sldMk cId="0" sldId="277"/>
            <ac:spMk id="33" creationId="{07BE01CD-33BC-28AF-A46B-BA8680DDE4A9}"/>
          </ac:spMkLst>
        </pc:spChg>
        <pc:grpChg chg="add mod">
          <ac:chgData name="Eric Buitron" userId="7abc6c0219fc658a" providerId="LiveId" clId="{B07758C4-3356-54F0-83C3-D6F913865DC3}" dt="2026-04-13T22:38:28.568" v="15242"/>
          <ac:grpSpMkLst>
            <pc:docMk/>
            <pc:sldMk cId="0" sldId="277"/>
            <ac:grpSpMk id="12" creationId="{CA53A0EC-44B3-2FAA-4128-108FE17C46D2}"/>
          </ac:grpSpMkLst>
        </pc:grpChg>
        <pc:picChg chg="add mod">
          <ac:chgData name="Eric Buitron" userId="7abc6c0219fc658a" providerId="LiveId" clId="{B07758C4-3356-54F0-83C3-D6F913865DC3}" dt="2026-04-15T22:49:09.552" v="21286"/>
          <ac:picMkLst>
            <pc:docMk/>
            <pc:sldMk cId="0" sldId="277"/>
            <ac:picMk id="23" creationId="{0248A049-7C65-477A-6E20-743DCD8367FA}"/>
          </ac:picMkLst>
        </pc:picChg>
        <pc:cxnChg chg="mod">
          <ac:chgData name="Eric Buitron" userId="7abc6c0219fc658a" providerId="LiveId" clId="{B07758C4-3356-54F0-83C3-D6F913865DC3}" dt="2026-04-13T22:38:28.568" v="15242"/>
          <ac:cxnSpMkLst>
            <pc:docMk/>
            <pc:sldMk cId="0" sldId="277"/>
            <ac:cxnSpMk id="19" creationId="{F84C56A7-6891-BF4F-CFC7-5EEC4EEC6F95}"/>
          </ac:cxnSpMkLst>
        </pc:cxnChg>
        <pc:cxnChg chg="mod">
          <ac:chgData name="Eric Buitron" userId="7abc6c0219fc658a" providerId="LiveId" clId="{B07758C4-3356-54F0-83C3-D6F913865DC3}" dt="2026-04-13T22:38:28.568" v="15242"/>
          <ac:cxnSpMkLst>
            <pc:docMk/>
            <pc:sldMk cId="0" sldId="277"/>
            <ac:cxnSpMk id="20" creationId="{B087D068-6FB1-F6AC-E7A8-D7D8F6DE3DE1}"/>
          </ac:cxnSpMkLst>
        </pc:cxnChg>
        <pc:cxnChg chg="mod">
          <ac:chgData name="Eric Buitron" userId="7abc6c0219fc658a" providerId="LiveId" clId="{B07758C4-3356-54F0-83C3-D6F913865DC3}" dt="2026-04-13T22:38:28.568" v="15242"/>
          <ac:cxnSpMkLst>
            <pc:docMk/>
            <pc:sldMk cId="0" sldId="277"/>
            <ac:cxnSpMk id="21" creationId="{759DA043-5C22-1BF7-8E2E-E4D49C018116}"/>
          </ac:cxnSpMkLst>
        </pc:cxnChg>
      </pc:sldChg>
      <pc:sldChg chg="addSp delSp modSp mod modTransition modNotesTx">
        <pc:chgData name="Eric Buitron" userId="7abc6c0219fc658a" providerId="LiveId" clId="{B07758C4-3356-54F0-83C3-D6F913865DC3}" dt="2026-04-15T22:49:19.456" v="21290"/>
        <pc:sldMkLst>
          <pc:docMk/>
          <pc:sldMk cId="0" sldId="278"/>
        </pc:sldMkLst>
        <pc:spChg chg="mod">
          <ac:chgData name="Eric Buitron" userId="7abc6c0219fc658a" providerId="LiveId" clId="{B07758C4-3356-54F0-83C3-D6F913865DC3}" dt="2026-04-08T21:13:14.100" v="13456" actId="164"/>
          <ac:spMkLst>
            <pc:docMk/>
            <pc:sldMk cId="0" sldId="278"/>
            <ac:spMk id="2" creationId="{00000000-0000-0000-0000-000000000000}"/>
          </ac:spMkLst>
        </pc:spChg>
        <pc:spChg chg="mod">
          <ac:chgData name="Eric Buitron" userId="7abc6c0219fc658a" providerId="LiveId" clId="{B07758C4-3356-54F0-83C3-D6F913865DC3}" dt="2026-04-08T21:13:14.100" v="13456" actId="164"/>
          <ac:spMkLst>
            <pc:docMk/>
            <pc:sldMk cId="0" sldId="278"/>
            <ac:spMk id="3" creationId="{00000000-0000-0000-0000-000000000000}"/>
          </ac:spMkLst>
        </pc:spChg>
        <pc:spChg chg="mod">
          <ac:chgData name="Eric Buitron" userId="7abc6c0219fc658a" providerId="LiveId" clId="{B07758C4-3356-54F0-83C3-D6F913865DC3}" dt="2026-04-10T12:06:17.395" v="14757" actId="20577"/>
          <ac:spMkLst>
            <pc:docMk/>
            <pc:sldMk cId="0" sldId="278"/>
            <ac:spMk id="4" creationId="{00000000-0000-0000-0000-000000000000}"/>
          </ac:spMkLst>
        </pc:spChg>
        <pc:spChg chg="add mod">
          <ac:chgData name="Eric Buitron" userId="7abc6c0219fc658a" providerId="LiveId" clId="{B07758C4-3356-54F0-83C3-D6F913865DC3}" dt="2026-04-15T22:49:19.456" v="21290"/>
          <ac:spMkLst>
            <pc:docMk/>
            <pc:sldMk cId="0" sldId="278"/>
            <ac:spMk id="6" creationId="{94A25B5C-BF35-EDFC-F757-D169B4A60C2D}"/>
          </ac:spMkLst>
        </pc:spChg>
        <pc:spChg chg="add mod">
          <ac:chgData name="Eric Buitron" userId="7abc6c0219fc658a" providerId="LiveId" clId="{B07758C4-3356-54F0-83C3-D6F913865DC3}" dt="2026-04-08T21:25:47.193" v="13820" actId="164"/>
          <ac:spMkLst>
            <pc:docMk/>
            <pc:sldMk cId="0" sldId="278"/>
            <ac:spMk id="8" creationId="{19CC888F-1A8C-89FA-D9AB-7E5C96876610}"/>
          </ac:spMkLst>
        </pc:spChg>
        <pc:spChg chg="add mod">
          <ac:chgData name="Eric Buitron" userId="7abc6c0219fc658a" providerId="LiveId" clId="{B07758C4-3356-54F0-83C3-D6F913865DC3}" dt="2026-04-08T21:25:47.193" v="13820" actId="164"/>
          <ac:spMkLst>
            <pc:docMk/>
            <pc:sldMk cId="0" sldId="278"/>
            <ac:spMk id="9" creationId="{6EBEAB88-D7E9-D2DF-3BE2-71B533886E79}"/>
          </ac:spMkLst>
        </pc:spChg>
        <pc:spChg chg="add mod">
          <ac:chgData name="Eric Buitron" userId="7abc6c0219fc658a" providerId="LiveId" clId="{B07758C4-3356-54F0-83C3-D6F913865DC3}" dt="2026-04-08T21:25:47.193" v="13820" actId="164"/>
          <ac:spMkLst>
            <pc:docMk/>
            <pc:sldMk cId="0" sldId="278"/>
            <ac:spMk id="10" creationId="{747191A7-191A-E627-B190-80E7329625C9}"/>
          </ac:spMkLst>
        </pc:spChg>
        <pc:spChg chg="add mod">
          <ac:chgData name="Eric Buitron" userId="7abc6c0219fc658a" providerId="LiveId" clId="{B07758C4-3356-54F0-83C3-D6F913865DC3}" dt="2026-04-08T21:25:47.193" v="13820" actId="164"/>
          <ac:spMkLst>
            <pc:docMk/>
            <pc:sldMk cId="0" sldId="278"/>
            <ac:spMk id="11" creationId="{4A462A2C-2219-4FC9-5AC7-9EF9879AFB4A}"/>
          </ac:spMkLst>
        </pc:spChg>
        <pc:spChg chg="add mod">
          <ac:chgData name="Eric Buitron" userId="7abc6c0219fc658a" providerId="LiveId" clId="{B07758C4-3356-54F0-83C3-D6F913865DC3}" dt="2026-04-08T21:25:47.193" v="13820" actId="164"/>
          <ac:spMkLst>
            <pc:docMk/>
            <pc:sldMk cId="0" sldId="278"/>
            <ac:spMk id="12" creationId="{807F4088-DB1B-09CA-8DC6-5949C1294462}"/>
          </ac:spMkLst>
        </pc:spChg>
        <pc:grpChg chg="add mod">
          <ac:chgData name="Eric Buitron" userId="7abc6c0219fc658a" providerId="LiveId" clId="{B07758C4-3356-54F0-83C3-D6F913865DC3}" dt="2026-04-08T21:18:25.214" v="13633" actId="1076"/>
          <ac:grpSpMkLst>
            <pc:docMk/>
            <pc:sldMk cId="0" sldId="278"/>
            <ac:grpSpMk id="7" creationId="{E8197838-D315-D330-1362-8CF8F3BD41E8}"/>
          </ac:grpSpMkLst>
        </pc:grpChg>
        <pc:grpChg chg="add mod">
          <ac:chgData name="Eric Buitron" userId="7abc6c0219fc658a" providerId="LiveId" clId="{B07758C4-3356-54F0-83C3-D6F913865DC3}" dt="2026-04-10T02:51:53.373" v="14661" actId="1076"/>
          <ac:grpSpMkLst>
            <pc:docMk/>
            <pc:sldMk cId="0" sldId="278"/>
            <ac:grpSpMk id="13" creationId="{F637F8FC-10C1-12A8-BC02-0C5547196221}"/>
          </ac:grpSpMkLst>
        </pc:grpChg>
        <pc:picChg chg="add mod">
          <ac:chgData name="Eric Buitron" userId="7abc6c0219fc658a" providerId="LiveId" clId="{B07758C4-3356-54F0-83C3-D6F913865DC3}" dt="2026-04-15T22:49:19.456" v="21290"/>
          <ac:picMkLst>
            <pc:docMk/>
            <pc:sldMk cId="0" sldId="278"/>
            <ac:picMk id="14" creationId="{36D48B47-49FB-84D4-9F68-E156C6959D6B}"/>
          </ac:picMkLst>
        </pc:picChg>
      </pc:sldChg>
      <pc:sldChg chg="addSp delSp modSp add mod modTransition modNotesTx">
        <pc:chgData name="Eric Buitron" userId="7abc6c0219fc658a" providerId="LiveId" clId="{B07758C4-3356-54F0-83C3-D6F913865DC3}" dt="2026-04-15T22:40:06.328" v="21195" actId="20577"/>
        <pc:sldMkLst>
          <pc:docMk/>
          <pc:sldMk cId="3024018960" sldId="279"/>
        </pc:sldMkLst>
        <pc:spChg chg="mod">
          <ac:chgData name="Eric Buitron" userId="7abc6c0219fc658a" providerId="LiveId" clId="{B07758C4-3356-54F0-83C3-D6F913865DC3}" dt="2026-04-01T17:47:09.326" v="4056" actId="1076"/>
          <ac:spMkLst>
            <pc:docMk/>
            <pc:sldMk cId="3024018960" sldId="279"/>
            <ac:spMk id="2" creationId="{52498CD6-8615-CB9F-75A2-BF675A2D4297}"/>
          </ac:spMkLst>
        </pc:spChg>
        <pc:spChg chg="mod">
          <ac:chgData name="Eric Buitron" userId="7abc6c0219fc658a" providerId="LiveId" clId="{B07758C4-3356-54F0-83C3-D6F913865DC3}" dt="2026-04-01T17:40:02.108" v="3464" actId="20577"/>
          <ac:spMkLst>
            <pc:docMk/>
            <pc:sldMk cId="3024018960" sldId="279"/>
            <ac:spMk id="3" creationId="{1C4D774D-2FFA-A24A-BB91-F424D535E166}"/>
          </ac:spMkLst>
        </pc:spChg>
        <pc:spChg chg="mod">
          <ac:chgData name="Eric Buitron" userId="7abc6c0219fc658a" providerId="LiveId" clId="{B07758C4-3356-54F0-83C3-D6F913865DC3}" dt="2026-04-08T16:43:32.763" v="7418" actId="403"/>
          <ac:spMkLst>
            <pc:docMk/>
            <pc:sldMk cId="3024018960" sldId="279"/>
            <ac:spMk id="6" creationId="{33EBE8E6-8E06-8D6F-F05E-1A8B2A43BFC0}"/>
          </ac:spMkLst>
        </pc:spChg>
        <pc:spChg chg="mod">
          <ac:chgData name="Eric Buitron" userId="7abc6c0219fc658a" providerId="LiveId" clId="{B07758C4-3356-54F0-83C3-D6F913865DC3}" dt="2026-04-08T16:43:32.763" v="7418" actId="403"/>
          <ac:spMkLst>
            <pc:docMk/>
            <pc:sldMk cId="3024018960" sldId="279"/>
            <ac:spMk id="7" creationId="{EA43CDEA-44B8-F703-17D1-81FC19CE5EA9}"/>
          </ac:spMkLst>
        </pc:spChg>
        <pc:spChg chg="add mod">
          <ac:chgData name="Eric Buitron" userId="7abc6c0219fc658a" providerId="LiveId" clId="{B07758C4-3356-54F0-83C3-D6F913865DC3}" dt="2026-04-15T22:40:06.328" v="21195" actId="20577"/>
          <ac:spMkLst>
            <pc:docMk/>
            <pc:sldMk cId="3024018960" sldId="279"/>
            <ac:spMk id="9" creationId="{58F8E0B3-1EC1-7110-30F3-099E781675F2}"/>
          </ac:spMkLst>
        </pc:spChg>
        <pc:spChg chg="mod">
          <ac:chgData name="Eric Buitron" userId="7abc6c0219fc658a" providerId="LiveId" clId="{B07758C4-3356-54F0-83C3-D6F913865DC3}" dt="2026-04-13T22:32:27.836" v="15100"/>
          <ac:spMkLst>
            <pc:docMk/>
            <pc:sldMk cId="3024018960" sldId="279"/>
            <ac:spMk id="57" creationId="{599378D2-571D-7E6D-3232-0836290936CD}"/>
          </ac:spMkLst>
        </pc:spChg>
        <pc:spChg chg="mod">
          <ac:chgData name="Eric Buitron" userId="7abc6c0219fc658a" providerId="LiveId" clId="{B07758C4-3356-54F0-83C3-D6F913865DC3}" dt="2026-04-13T22:32:27.836" v="15100"/>
          <ac:spMkLst>
            <pc:docMk/>
            <pc:sldMk cId="3024018960" sldId="279"/>
            <ac:spMk id="58" creationId="{F58430D6-9581-2EA6-C60D-4AC914575E66}"/>
          </ac:spMkLst>
        </pc:spChg>
        <pc:spChg chg="mod">
          <ac:chgData name="Eric Buitron" userId="7abc6c0219fc658a" providerId="LiveId" clId="{B07758C4-3356-54F0-83C3-D6F913865DC3}" dt="2026-04-13T22:32:27.836" v="15100"/>
          <ac:spMkLst>
            <pc:docMk/>
            <pc:sldMk cId="3024018960" sldId="279"/>
            <ac:spMk id="59" creationId="{84834A40-F759-F344-778C-3EFB5D80112E}"/>
          </ac:spMkLst>
        </pc:spChg>
        <pc:spChg chg="mod">
          <ac:chgData name="Eric Buitron" userId="7abc6c0219fc658a" providerId="LiveId" clId="{B07758C4-3356-54F0-83C3-D6F913865DC3}" dt="2026-04-13T22:32:27.836" v="15100"/>
          <ac:spMkLst>
            <pc:docMk/>
            <pc:sldMk cId="3024018960" sldId="279"/>
            <ac:spMk id="60" creationId="{ACCECC51-C8F5-8263-EED7-EA6203D4438C}"/>
          </ac:spMkLst>
        </pc:spChg>
        <pc:spChg chg="mod">
          <ac:chgData name="Eric Buitron" userId="7abc6c0219fc658a" providerId="LiveId" clId="{B07758C4-3356-54F0-83C3-D6F913865DC3}" dt="2026-04-13T22:32:27.836" v="15100"/>
          <ac:spMkLst>
            <pc:docMk/>
            <pc:sldMk cId="3024018960" sldId="279"/>
            <ac:spMk id="61" creationId="{8E59059C-D322-498F-DD17-1136F61B7FFD}"/>
          </ac:spMkLst>
        </pc:spChg>
        <pc:spChg chg="mod">
          <ac:chgData name="Eric Buitron" userId="7abc6c0219fc658a" providerId="LiveId" clId="{B07758C4-3356-54F0-83C3-D6F913865DC3}" dt="2026-04-13T22:32:27.836" v="15100"/>
          <ac:spMkLst>
            <pc:docMk/>
            <pc:sldMk cId="3024018960" sldId="279"/>
            <ac:spMk id="66" creationId="{2E6D0113-4B27-E123-1B08-42466C33CB73}"/>
          </ac:spMkLst>
        </pc:spChg>
        <pc:grpChg chg="mod">
          <ac:chgData name="Eric Buitron" userId="7abc6c0219fc658a" providerId="LiveId" clId="{B07758C4-3356-54F0-83C3-D6F913865DC3}" dt="2026-04-08T16:43:25.921" v="7416" actId="14100"/>
          <ac:grpSpMkLst>
            <pc:docMk/>
            <pc:sldMk cId="3024018960" sldId="279"/>
            <ac:grpSpMk id="5" creationId="{1CD3FF38-BCCC-04C8-8922-F69F15C03972}"/>
          </ac:grpSpMkLst>
        </pc:grpChg>
        <pc:grpChg chg="add mod">
          <ac:chgData name="Eric Buitron" userId="7abc6c0219fc658a" providerId="LiveId" clId="{B07758C4-3356-54F0-83C3-D6F913865DC3}" dt="2026-04-13T22:32:27.836" v="15100"/>
          <ac:grpSpMkLst>
            <pc:docMk/>
            <pc:sldMk cId="3024018960" sldId="279"/>
            <ac:grpSpMk id="56" creationId="{3C231F52-E4F7-912F-7A75-455437582DEF}"/>
          </ac:grpSpMkLst>
        </pc:grpChg>
        <pc:picChg chg="mod">
          <ac:chgData name="Eric Buitron" userId="7abc6c0219fc658a" providerId="LiveId" clId="{B07758C4-3356-54F0-83C3-D6F913865DC3}" dt="2026-04-08T16:48:31.464" v="7472" actId="1076"/>
          <ac:picMkLst>
            <pc:docMk/>
            <pc:sldMk cId="3024018960" sldId="279"/>
            <ac:picMk id="10" creationId="{F198D885-9925-3B9A-078C-5223C04EE36A}"/>
          </ac:picMkLst>
        </pc:picChg>
        <pc:picChg chg="add mod">
          <ac:chgData name="Eric Buitron" userId="7abc6c0219fc658a" providerId="LiveId" clId="{B07758C4-3356-54F0-83C3-D6F913865DC3}" dt="2026-04-15T22:39:55.029" v="21194"/>
          <ac:picMkLst>
            <pc:docMk/>
            <pc:sldMk cId="3024018960" sldId="279"/>
            <ac:picMk id="11" creationId="{11A9B799-D296-85A8-1503-E8BE8AA177D9}"/>
          </ac:picMkLst>
        </pc:picChg>
        <pc:cxnChg chg="mod">
          <ac:chgData name="Eric Buitron" userId="7abc6c0219fc658a" providerId="LiveId" clId="{B07758C4-3356-54F0-83C3-D6F913865DC3}" dt="2026-04-13T22:32:27.836" v="15100"/>
          <ac:cxnSpMkLst>
            <pc:docMk/>
            <pc:sldMk cId="3024018960" sldId="279"/>
            <ac:cxnSpMk id="62" creationId="{9C54C6ED-6FFA-7F86-233C-419AF87C2F64}"/>
          </ac:cxnSpMkLst>
        </pc:cxnChg>
        <pc:cxnChg chg="mod">
          <ac:chgData name="Eric Buitron" userId="7abc6c0219fc658a" providerId="LiveId" clId="{B07758C4-3356-54F0-83C3-D6F913865DC3}" dt="2026-04-13T22:32:27.836" v="15100"/>
          <ac:cxnSpMkLst>
            <pc:docMk/>
            <pc:sldMk cId="3024018960" sldId="279"/>
            <ac:cxnSpMk id="63" creationId="{267D564B-53CE-B2AE-6043-135097F74DD2}"/>
          </ac:cxnSpMkLst>
        </pc:cxnChg>
        <pc:cxnChg chg="mod">
          <ac:chgData name="Eric Buitron" userId="7abc6c0219fc658a" providerId="LiveId" clId="{B07758C4-3356-54F0-83C3-D6F913865DC3}" dt="2026-04-13T22:32:27.836" v="15100"/>
          <ac:cxnSpMkLst>
            <pc:docMk/>
            <pc:sldMk cId="3024018960" sldId="279"/>
            <ac:cxnSpMk id="64" creationId="{89D6CB0C-39C4-8742-E749-0ADE7D84F4DE}"/>
          </ac:cxnSpMkLst>
        </pc:cxnChg>
      </pc:sldChg>
      <pc:sldChg chg="addSp delSp modSp mod modTransition modNotesTx">
        <pc:chgData name="Eric Buitron" userId="7abc6c0219fc658a" providerId="LiveId" clId="{B07758C4-3356-54F0-83C3-D6F913865DC3}" dt="2026-04-15T22:40:16.724" v="21198" actId="20577"/>
        <pc:sldMkLst>
          <pc:docMk/>
          <pc:sldMk cId="353756524" sldId="281"/>
        </pc:sldMkLst>
        <pc:spChg chg="add mod">
          <ac:chgData name="Eric Buitron" userId="7abc6c0219fc658a" providerId="LiveId" clId="{B07758C4-3356-54F0-83C3-D6F913865DC3}" dt="2026-04-07T00:00:28.133" v="7094" actId="1076"/>
          <ac:spMkLst>
            <pc:docMk/>
            <pc:sldMk cId="353756524" sldId="281"/>
            <ac:spMk id="5" creationId="{BFBE3F30-0059-F362-E716-97466BC2E31C}"/>
          </ac:spMkLst>
        </pc:spChg>
        <pc:spChg chg="add del">
          <ac:chgData name="Eric Buitron" userId="7abc6c0219fc658a" providerId="LiveId" clId="{B07758C4-3356-54F0-83C3-D6F913865DC3}" dt="2026-04-08T16:54:04.606" v="7511" actId="12084"/>
          <ac:spMkLst>
            <pc:docMk/>
            <pc:sldMk cId="353756524" sldId="281"/>
            <ac:spMk id="8" creationId="{A0C42A92-E628-F436-4221-8AEB5D6FD40D}"/>
          </ac:spMkLst>
        </pc:spChg>
        <pc:spChg chg="add mod">
          <ac:chgData name="Eric Buitron" userId="7abc6c0219fc658a" providerId="LiveId" clId="{B07758C4-3356-54F0-83C3-D6F913865DC3}" dt="2026-04-15T22:40:16.724" v="21198" actId="20577"/>
          <ac:spMkLst>
            <pc:docMk/>
            <pc:sldMk cId="353756524" sldId="281"/>
            <ac:spMk id="9" creationId="{EA93952F-4828-0CAE-D125-352A7A66A361}"/>
          </ac:spMkLst>
        </pc:spChg>
        <pc:spChg chg="mod">
          <ac:chgData name="Eric Buitron" userId="7abc6c0219fc658a" providerId="LiveId" clId="{B07758C4-3356-54F0-83C3-D6F913865DC3}" dt="2026-04-13T22:32:31.345" v="15102"/>
          <ac:spMkLst>
            <pc:docMk/>
            <pc:sldMk cId="353756524" sldId="281"/>
            <ac:spMk id="56" creationId="{01B4710D-DFB1-287B-71FB-D86EAF4E3CBF}"/>
          </ac:spMkLst>
        </pc:spChg>
        <pc:spChg chg="mod">
          <ac:chgData name="Eric Buitron" userId="7abc6c0219fc658a" providerId="LiveId" clId="{B07758C4-3356-54F0-83C3-D6F913865DC3}" dt="2026-04-13T22:32:31.345" v="15102"/>
          <ac:spMkLst>
            <pc:docMk/>
            <pc:sldMk cId="353756524" sldId="281"/>
            <ac:spMk id="57" creationId="{C706831C-CCBB-4DBB-46F4-86B3DEE55C59}"/>
          </ac:spMkLst>
        </pc:spChg>
        <pc:spChg chg="mod">
          <ac:chgData name="Eric Buitron" userId="7abc6c0219fc658a" providerId="LiveId" clId="{B07758C4-3356-54F0-83C3-D6F913865DC3}" dt="2026-04-13T22:32:31.345" v="15102"/>
          <ac:spMkLst>
            <pc:docMk/>
            <pc:sldMk cId="353756524" sldId="281"/>
            <ac:spMk id="58" creationId="{883B69D6-C61D-1835-E824-A5E693A62E43}"/>
          </ac:spMkLst>
        </pc:spChg>
        <pc:spChg chg="mod">
          <ac:chgData name="Eric Buitron" userId="7abc6c0219fc658a" providerId="LiveId" clId="{B07758C4-3356-54F0-83C3-D6F913865DC3}" dt="2026-04-13T22:32:31.345" v="15102"/>
          <ac:spMkLst>
            <pc:docMk/>
            <pc:sldMk cId="353756524" sldId="281"/>
            <ac:spMk id="59" creationId="{AC1A955D-6331-3705-BFE7-C7C06EA1DA67}"/>
          </ac:spMkLst>
        </pc:spChg>
        <pc:spChg chg="mod">
          <ac:chgData name="Eric Buitron" userId="7abc6c0219fc658a" providerId="LiveId" clId="{B07758C4-3356-54F0-83C3-D6F913865DC3}" dt="2026-04-13T22:32:31.345" v="15102"/>
          <ac:spMkLst>
            <pc:docMk/>
            <pc:sldMk cId="353756524" sldId="281"/>
            <ac:spMk id="60" creationId="{69F64669-02C4-0431-9AC2-98A3961B1953}"/>
          </ac:spMkLst>
        </pc:spChg>
        <pc:spChg chg="mod">
          <ac:chgData name="Eric Buitron" userId="7abc6c0219fc658a" providerId="LiveId" clId="{B07758C4-3356-54F0-83C3-D6F913865DC3}" dt="2026-04-13T22:32:31.345" v="15102"/>
          <ac:spMkLst>
            <pc:docMk/>
            <pc:sldMk cId="353756524" sldId="281"/>
            <ac:spMk id="65" creationId="{80E269B5-EF40-08FA-3B0E-C54B59296AC4}"/>
          </ac:spMkLst>
        </pc:spChg>
        <pc:grpChg chg="add mod">
          <ac:chgData name="Eric Buitron" userId="7abc6c0219fc658a" providerId="LiveId" clId="{B07758C4-3356-54F0-83C3-D6F913865DC3}" dt="2026-04-13T22:32:31.345" v="15102"/>
          <ac:grpSpMkLst>
            <pc:docMk/>
            <pc:sldMk cId="353756524" sldId="281"/>
            <ac:grpSpMk id="55" creationId="{4105FE07-7404-4E11-643E-583F0E41F833}"/>
          </ac:grpSpMkLst>
        </pc:grpChg>
        <pc:picChg chg="add mod">
          <ac:chgData name="Eric Buitron" userId="7abc6c0219fc658a" providerId="LiveId" clId="{B07758C4-3356-54F0-83C3-D6F913865DC3}" dt="2026-04-15T22:40:13.587" v="21197"/>
          <ac:picMkLst>
            <pc:docMk/>
            <pc:sldMk cId="353756524" sldId="281"/>
            <ac:picMk id="10" creationId="{B79A7AEF-2EDE-EAB9-849C-A9F22C9615C6}"/>
          </ac:picMkLst>
        </pc:picChg>
        <pc:cxnChg chg="mod">
          <ac:chgData name="Eric Buitron" userId="7abc6c0219fc658a" providerId="LiveId" clId="{B07758C4-3356-54F0-83C3-D6F913865DC3}" dt="2026-04-13T22:32:31.345" v="15102"/>
          <ac:cxnSpMkLst>
            <pc:docMk/>
            <pc:sldMk cId="353756524" sldId="281"/>
            <ac:cxnSpMk id="61" creationId="{EA1154BE-9198-E97E-EDD3-70BEBB9C4BDD}"/>
          </ac:cxnSpMkLst>
        </pc:cxnChg>
        <pc:cxnChg chg="mod">
          <ac:chgData name="Eric Buitron" userId="7abc6c0219fc658a" providerId="LiveId" clId="{B07758C4-3356-54F0-83C3-D6F913865DC3}" dt="2026-04-13T22:32:31.345" v="15102"/>
          <ac:cxnSpMkLst>
            <pc:docMk/>
            <pc:sldMk cId="353756524" sldId="281"/>
            <ac:cxnSpMk id="63" creationId="{BA84FA80-5613-33FA-4906-9B1017E7061D}"/>
          </ac:cxnSpMkLst>
        </pc:cxnChg>
        <pc:cxnChg chg="mod">
          <ac:chgData name="Eric Buitron" userId="7abc6c0219fc658a" providerId="LiveId" clId="{B07758C4-3356-54F0-83C3-D6F913865DC3}" dt="2026-04-13T22:32:31.345" v="15102"/>
          <ac:cxnSpMkLst>
            <pc:docMk/>
            <pc:sldMk cId="353756524" sldId="281"/>
            <ac:cxnSpMk id="66" creationId="{34E3273B-368F-AB77-96EE-F4727FF23285}"/>
          </ac:cxnSpMkLst>
        </pc:cxnChg>
      </pc:sldChg>
      <pc:sldChg chg="addSp delSp modSp add mod modNotesTx">
        <pc:chgData name="Eric Buitron" userId="7abc6c0219fc658a" providerId="LiveId" clId="{B07758C4-3356-54F0-83C3-D6F913865DC3}" dt="2026-04-15T22:44:21.154" v="21216"/>
        <pc:sldMkLst>
          <pc:docMk/>
          <pc:sldMk cId="804245487" sldId="283"/>
        </pc:sldMkLst>
        <pc:spChg chg="mod">
          <ac:chgData name="Eric Buitron" userId="7abc6c0219fc658a" providerId="LiveId" clId="{B07758C4-3356-54F0-83C3-D6F913865DC3}" dt="2026-04-08T18:13:34.818" v="9176" actId="20577"/>
          <ac:spMkLst>
            <pc:docMk/>
            <pc:sldMk cId="804245487" sldId="283"/>
            <ac:spMk id="3" creationId="{367FECE7-C8DD-AF29-08B3-F258450420F1}"/>
          </ac:spMkLst>
        </pc:spChg>
        <pc:spChg chg="add mod">
          <ac:chgData name="Eric Buitron" userId="7abc6c0219fc658a" providerId="LiveId" clId="{B07758C4-3356-54F0-83C3-D6F913865DC3}" dt="2026-04-15T22:44:21.154" v="21216"/>
          <ac:spMkLst>
            <pc:docMk/>
            <pc:sldMk cId="804245487" sldId="283"/>
            <ac:spMk id="5" creationId="{BA39BAEB-B93D-1F59-27B9-C78D51D9438D}"/>
          </ac:spMkLst>
        </pc:spChg>
        <pc:spChg chg="mod">
          <ac:chgData name="Eric Buitron" userId="7abc6c0219fc658a" providerId="LiveId" clId="{B07758C4-3356-54F0-83C3-D6F913865DC3}" dt="2026-04-13T22:35:23.465" v="15169"/>
          <ac:spMkLst>
            <pc:docMk/>
            <pc:sldMk cId="804245487" sldId="283"/>
            <ac:spMk id="28" creationId="{A7971142-7A81-55B2-73A4-6AB8851A14AF}"/>
          </ac:spMkLst>
        </pc:spChg>
        <pc:spChg chg="mod">
          <ac:chgData name="Eric Buitron" userId="7abc6c0219fc658a" providerId="LiveId" clId="{B07758C4-3356-54F0-83C3-D6F913865DC3}" dt="2026-04-13T22:35:23.465" v="15169"/>
          <ac:spMkLst>
            <pc:docMk/>
            <pc:sldMk cId="804245487" sldId="283"/>
            <ac:spMk id="29" creationId="{66C5109F-352B-52B9-89BA-8526761C9559}"/>
          </ac:spMkLst>
        </pc:spChg>
        <pc:spChg chg="mod">
          <ac:chgData name="Eric Buitron" userId="7abc6c0219fc658a" providerId="LiveId" clId="{B07758C4-3356-54F0-83C3-D6F913865DC3}" dt="2026-04-13T22:35:23.465" v="15169"/>
          <ac:spMkLst>
            <pc:docMk/>
            <pc:sldMk cId="804245487" sldId="283"/>
            <ac:spMk id="30" creationId="{282AB798-781D-FBF3-5C59-452A5D455ADC}"/>
          </ac:spMkLst>
        </pc:spChg>
        <pc:spChg chg="mod">
          <ac:chgData name="Eric Buitron" userId="7abc6c0219fc658a" providerId="LiveId" clId="{B07758C4-3356-54F0-83C3-D6F913865DC3}" dt="2026-04-13T22:35:23.465" v="15169"/>
          <ac:spMkLst>
            <pc:docMk/>
            <pc:sldMk cId="804245487" sldId="283"/>
            <ac:spMk id="31" creationId="{FA822325-9AC8-DDED-2922-7DF1A472A588}"/>
          </ac:spMkLst>
        </pc:spChg>
        <pc:spChg chg="mod">
          <ac:chgData name="Eric Buitron" userId="7abc6c0219fc658a" providerId="LiveId" clId="{B07758C4-3356-54F0-83C3-D6F913865DC3}" dt="2026-04-13T22:35:23.465" v="15169"/>
          <ac:spMkLst>
            <pc:docMk/>
            <pc:sldMk cId="804245487" sldId="283"/>
            <ac:spMk id="32" creationId="{FB2253F0-9F05-717E-4599-4A67D6C87A95}"/>
          </ac:spMkLst>
        </pc:spChg>
        <pc:spChg chg="mod">
          <ac:chgData name="Eric Buitron" userId="7abc6c0219fc658a" providerId="LiveId" clId="{B07758C4-3356-54F0-83C3-D6F913865DC3}" dt="2026-04-13T22:35:23.465" v="15169"/>
          <ac:spMkLst>
            <pc:docMk/>
            <pc:sldMk cId="804245487" sldId="283"/>
            <ac:spMk id="41" creationId="{2EAEA7F0-F91B-884B-3A47-DFFE9EBF0CF1}"/>
          </ac:spMkLst>
        </pc:spChg>
        <pc:spChg chg="mod">
          <ac:chgData name="Eric Buitron" userId="7abc6c0219fc658a" providerId="LiveId" clId="{B07758C4-3356-54F0-83C3-D6F913865DC3}" dt="2026-04-08T18:18:20.798" v="9290" actId="208"/>
          <ac:spMkLst>
            <pc:docMk/>
            <pc:sldMk cId="804245487" sldId="283"/>
            <ac:spMk id="61" creationId="{F07ADA67-A97C-EE73-CAF9-1617467580F8}"/>
          </ac:spMkLst>
        </pc:spChg>
        <pc:spChg chg="mod">
          <ac:chgData name="Eric Buitron" userId="7abc6c0219fc658a" providerId="LiveId" clId="{B07758C4-3356-54F0-83C3-D6F913865DC3}" dt="2026-04-08T18:18:20.798" v="9290" actId="208"/>
          <ac:spMkLst>
            <pc:docMk/>
            <pc:sldMk cId="804245487" sldId="283"/>
            <ac:spMk id="62" creationId="{2332859E-AF61-9F43-FF75-87C0D0A40E45}"/>
          </ac:spMkLst>
        </pc:spChg>
        <pc:spChg chg="mod">
          <ac:chgData name="Eric Buitron" userId="7abc6c0219fc658a" providerId="LiveId" clId="{B07758C4-3356-54F0-83C3-D6F913865DC3}" dt="2026-04-08T18:18:20.798" v="9290" actId="208"/>
          <ac:spMkLst>
            <pc:docMk/>
            <pc:sldMk cId="804245487" sldId="283"/>
            <ac:spMk id="63" creationId="{574D2E91-668F-3553-C998-96FB3210ED24}"/>
          </ac:spMkLst>
        </pc:spChg>
        <pc:grpChg chg="add mod">
          <ac:chgData name="Eric Buitron" userId="7abc6c0219fc658a" providerId="LiveId" clId="{B07758C4-3356-54F0-83C3-D6F913865DC3}" dt="2026-04-08T18:14:30.809" v="9190" actId="164"/>
          <ac:grpSpMkLst>
            <pc:docMk/>
            <pc:sldMk cId="804245487" sldId="283"/>
            <ac:grpSpMk id="7" creationId="{26514B2C-C45A-4994-76EC-7909744422A3}"/>
          </ac:grpSpMkLst>
        </pc:grpChg>
        <pc:grpChg chg="add mod">
          <ac:chgData name="Eric Buitron" userId="7abc6c0219fc658a" providerId="LiveId" clId="{B07758C4-3356-54F0-83C3-D6F913865DC3}" dt="2026-04-08T18:15:12.671" v="9196" actId="1076"/>
          <ac:grpSpMkLst>
            <pc:docMk/>
            <pc:sldMk cId="804245487" sldId="283"/>
            <ac:grpSpMk id="10" creationId="{1DCADA7A-BE56-4CF7-B435-01EDCA971AF5}"/>
          </ac:grpSpMkLst>
        </pc:grpChg>
        <pc:grpChg chg="add mod">
          <ac:chgData name="Eric Buitron" userId="7abc6c0219fc658a" providerId="LiveId" clId="{B07758C4-3356-54F0-83C3-D6F913865DC3}" dt="2026-04-13T22:35:23.465" v="15169"/>
          <ac:grpSpMkLst>
            <pc:docMk/>
            <pc:sldMk cId="804245487" sldId="283"/>
            <ac:grpSpMk id="27" creationId="{836D2C20-447F-DF22-4C3B-052B9AB7D537}"/>
          </ac:grpSpMkLst>
        </pc:grpChg>
        <pc:graphicFrameChg chg="add mod">
          <ac:chgData name="Eric Buitron" userId="7abc6c0219fc658a" providerId="LiveId" clId="{B07758C4-3356-54F0-83C3-D6F913865DC3}" dt="2026-04-10T12:02:44.917" v="14735" actId="313"/>
          <ac:graphicFrameMkLst>
            <pc:docMk/>
            <pc:sldMk cId="804245487" sldId="283"/>
            <ac:graphicFrameMk id="12" creationId="{0803CAC9-685B-DEA5-1FA5-C81DE9BE857C}"/>
          </ac:graphicFrameMkLst>
        </pc:graphicFrameChg>
        <pc:picChg chg="add mod">
          <ac:chgData name="Eric Buitron" userId="7abc6c0219fc658a" providerId="LiveId" clId="{B07758C4-3356-54F0-83C3-D6F913865DC3}" dt="2026-04-15T22:44:21.154" v="21216"/>
          <ac:picMkLst>
            <pc:docMk/>
            <pc:sldMk cId="804245487" sldId="283"/>
            <ac:picMk id="6" creationId="{A81C99B0-91DC-3064-CE3D-60EE9C31BCBA}"/>
          </ac:picMkLst>
        </pc:picChg>
        <pc:picChg chg="mod">
          <ac:chgData name="Eric Buitron" userId="7abc6c0219fc658a" providerId="LiveId" clId="{B07758C4-3356-54F0-83C3-D6F913865DC3}" dt="2026-04-08T18:14:30.809" v="9190" actId="164"/>
          <ac:picMkLst>
            <pc:docMk/>
            <pc:sldMk cId="804245487" sldId="283"/>
            <ac:picMk id="48" creationId="{FBAA87ED-C890-7BC7-3CE0-4E2E0FB184DA}"/>
          </ac:picMkLst>
        </pc:picChg>
        <pc:cxnChg chg="mod">
          <ac:chgData name="Eric Buitron" userId="7abc6c0219fc658a" providerId="LiveId" clId="{B07758C4-3356-54F0-83C3-D6F913865DC3}" dt="2026-04-13T22:35:23.465" v="15169"/>
          <ac:cxnSpMkLst>
            <pc:docMk/>
            <pc:sldMk cId="804245487" sldId="283"/>
            <ac:cxnSpMk id="36" creationId="{A5B722EF-791D-1FCF-AE50-0DA3804E1BE0}"/>
          </ac:cxnSpMkLst>
        </pc:cxnChg>
        <pc:cxnChg chg="mod">
          <ac:chgData name="Eric Buitron" userId="7abc6c0219fc658a" providerId="LiveId" clId="{B07758C4-3356-54F0-83C3-D6F913865DC3}" dt="2026-04-13T22:35:23.465" v="15169"/>
          <ac:cxnSpMkLst>
            <pc:docMk/>
            <pc:sldMk cId="804245487" sldId="283"/>
            <ac:cxnSpMk id="39" creationId="{08FFC4BC-F5BD-FC6D-ED5D-BD87074456B0}"/>
          </ac:cxnSpMkLst>
        </pc:cxnChg>
        <pc:cxnChg chg="mod">
          <ac:chgData name="Eric Buitron" userId="7abc6c0219fc658a" providerId="LiveId" clId="{B07758C4-3356-54F0-83C3-D6F913865DC3}" dt="2026-04-13T22:35:23.465" v="15169"/>
          <ac:cxnSpMkLst>
            <pc:docMk/>
            <pc:sldMk cId="804245487" sldId="283"/>
            <ac:cxnSpMk id="43" creationId="{A5987C61-D20A-B8A9-9811-91BC14F8E269}"/>
          </ac:cxnSpMkLst>
        </pc:cxnChg>
      </pc:sldChg>
      <pc:sldChg chg="addSp delSp modSp add mod modNotesTx">
        <pc:chgData name="Eric Buitron" userId="7abc6c0219fc658a" providerId="LiveId" clId="{B07758C4-3356-54F0-83C3-D6F913865DC3}" dt="2026-04-15T22:44:26.787" v="21218"/>
        <pc:sldMkLst>
          <pc:docMk/>
          <pc:sldMk cId="445242760" sldId="284"/>
        </pc:sldMkLst>
        <pc:spChg chg="mod">
          <ac:chgData name="Eric Buitron" userId="7abc6c0219fc658a" providerId="LiveId" clId="{B07758C4-3356-54F0-83C3-D6F913865DC3}" dt="2026-04-08T18:20:23.299" v="9313" actId="20577"/>
          <ac:spMkLst>
            <pc:docMk/>
            <pc:sldMk cId="445242760" sldId="284"/>
            <ac:spMk id="3" creationId="{43A1F0E3-4F94-AFB0-2FA1-63B25E296D0F}"/>
          </ac:spMkLst>
        </pc:spChg>
        <pc:spChg chg="add mod">
          <ac:chgData name="Eric Buitron" userId="7abc6c0219fc658a" providerId="LiveId" clId="{B07758C4-3356-54F0-83C3-D6F913865DC3}" dt="2026-04-15T22:44:26.787" v="21218"/>
          <ac:spMkLst>
            <pc:docMk/>
            <pc:sldMk cId="445242760" sldId="284"/>
            <ac:spMk id="5" creationId="{07B70C76-DF8B-6D9A-EE7E-5BB9BAFB3F92}"/>
          </ac:spMkLst>
        </pc:spChg>
        <pc:spChg chg="add mod">
          <ac:chgData name="Eric Buitron" userId="7abc6c0219fc658a" providerId="LiveId" clId="{B07758C4-3356-54F0-83C3-D6F913865DC3}" dt="2026-04-08T18:43:02.340" v="9681" actId="14100"/>
          <ac:spMkLst>
            <pc:docMk/>
            <pc:sldMk cId="445242760" sldId="284"/>
            <ac:spMk id="11" creationId="{14A66D73-A197-5F81-7C35-E58D251F3276}"/>
          </ac:spMkLst>
        </pc:spChg>
        <pc:spChg chg="add mod">
          <ac:chgData name="Eric Buitron" userId="7abc6c0219fc658a" providerId="LiveId" clId="{B07758C4-3356-54F0-83C3-D6F913865DC3}" dt="2026-04-08T18:43:14.998" v="9686" actId="14100"/>
          <ac:spMkLst>
            <pc:docMk/>
            <pc:sldMk cId="445242760" sldId="284"/>
            <ac:spMk id="13" creationId="{DF4FEDEB-CAC4-DCC0-07ED-DD8FED594099}"/>
          </ac:spMkLst>
        </pc:spChg>
        <pc:spChg chg="add mod">
          <ac:chgData name="Eric Buitron" userId="7abc6c0219fc658a" providerId="LiveId" clId="{B07758C4-3356-54F0-83C3-D6F913865DC3}" dt="2026-04-08T18:43:22.520" v="9689" actId="14100"/>
          <ac:spMkLst>
            <pc:docMk/>
            <pc:sldMk cId="445242760" sldId="284"/>
            <ac:spMk id="14" creationId="{5E434EDE-3D20-455E-1F71-EFA10B336BBF}"/>
          </ac:spMkLst>
        </pc:spChg>
        <pc:spChg chg="add mod">
          <ac:chgData name="Eric Buitron" userId="7abc6c0219fc658a" providerId="LiveId" clId="{B07758C4-3356-54F0-83C3-D6F913865DC3}" dt="2026-04-08T18:43:32.499" v="9692" actId="14100"/>
          <ac:spMkLst>
            <pc:docMk/>
            <pc:sldMk cId="445242760" sldId="284"/>
            <ac:spMk id="15" creationId="{EDE6A010-4D55-8BF1-B800-9862519C1392}"/>
          </ac:spMkLst>
        </pc:spChg>
        <pc:spChg chg="mod">
          <ac:chgData name="Eric Buitron" userId="7abc6c0219fc658a" providerId="LiveId" clId="{B07758C4-3356-54F0-83C3-D6F913865DC3}" dt="2026-04-13T22:35:27.496" v="15171"/>
          <ac:spMkLst>
            <pc:docMk/>
            <pc:sldMk cId="445242760" sldId="284"/>
            <ac:spMk id="30" creationId="{57A5EF4C-CCEA-9166-95D7-EC08F3F7EDB8}"/>
          </ac:spMkLst>
        </pc:spChg>
        <pc:spChg chg="mod">
          <ac:chgData name="Eric Buitron" userId="7abc6c0219fc658a" providerId="LiveId" clId="{B07758C4-3356-54F0-83C3-D6F913865DC3}" dt="2026-04-13T22:35:27.496" v="15171"/>
          <ac:spMkLst>
            <pc:docMk/>
            <pc:sldMk cId="445242760" sldId="284"/>
            <ac:spMk id="31" creationId="{7FB954EF-DA3F-3BC5-8D8F-B2427B13FCAE}"/>
          </ac:spMkLst>
        </pc:spChg>
        <pc:spChg chg="mod">
          <ac:chgData name="Eric Buitron" userId="7abc6c0219fc658a" providerId="LiveId" clId="{B07758C4-3356-54F0-83C3-D6F913865DC3}" dt="2026-04-13T22:35:27.496" v="15171"/>
          <ac:spMkLst>
            <pc:docMk/>
            <pc:sldMk cId="445242760" sldId="284"/>
            <ac:spMk id="32" creationId="{B3D2122D-0136-5772-37AB-968E4022D018}"/>
          </ac:spMkLst>
        </pc:spChg>
        <pc:spChg chg="mod">
          <ac:chgData name="Eric Buitron" userId="7abc6c0219fc658a" providerId="LiveId" clId="{B07758C4-3356-54F0-83C3-D6F913865DC3}" dt="2026-04-13T22:35:27.496" v="15171"/>
          <ac:spMkLst>
            <pc:docMk/>
            <pc:sldMk cId="445242760" sldId="284"/>
            <ac:spMk id="34" creationId="{4049D1EE-6A66-F305-7AC3-65EAC76CC0BB}"/>
          </ac:spMkLst>
        </pc:spChg>
        <pc:spChg chg="mod">
          <ac:chgData name="Eric Buitron" userId="7abc6c0219fc658a" providerId="LiveId" clId="{B07758C4-3356-54F0-83C3-D6F913865DC3}" dt="2026-04-13T22:35:27.496" v="15171"/>
          <ac:spMkLst>
            <pc:docMk/>
            <pc:sldMk cId="445242760" sldId="284"/>
            <ac:spMk id="36" creationId="{7EA48333-191B-FA52-188C-8C5BB472505A}"/>
          </ac:spMkLst>
        </pc:spChg>
        <pc:spChg chg="mod">
          <ac:chgData name="Eric Buitron" userId="7abc6c0219fc658a" providerId="LiveId" clId="{B07758C4-3356-54F0-83C3-D6F913865DC3}" dt="2026-04-13T22:35:27.496" v="15171"/>
          <ac:spMkLst>
            <pc:docMk/>
            <pc:sldMk cId="445242760" sldId="284"/>
            <ac:spMk id="44" creationId="{6EF48254-6CDF-5B15-0E5D-0FA13B81572D}"/>
          </ac:spMkLst>
        </pc:spChg>
        <pc:grpChg chg="add mod">
          <ac:chgData name="Eric Buitron" userId="7abc6c0219fc658a" providerId="LiveId" clId="{B07758C4-3356-54F0-83C3-D6F913865DC3}" dt="2026-04-13T22:35:27.496" v="15171"/>
          <ac:grpSpMkLst>
            <pc:docMk/>
            <pc:sldMk cId="445242760" sldId="284"/>
            <ac:grpSpMk id="29" creationId="{24E7C599-2D93-BB44-85E6-C53B52295EB7}"/>
          </ac:grpSpMkLst>
        </pc:grpChg>
        <pc:graphicFrameChg chg="mod">
          <ac:chgData name="Eric Buitron" userId="7abc6c0219fc658a" providerId="LiveId" clId="{B07758C4-3356-54F0-83C3-D6F913865DC3}" dt="2026-04-10T12:02:56.111" v="14747" actId="313"/>
          <ac:graphicFrameMkLst>
            <pc:docMk/>
            <pc:sldMk cId="445242760" sldId="284"/>
            <ac:graphicFrameMk id="12" creationId="{7A053832-5A30-317A-55F0-06B53B4671B4}"/>
          </ac:graphicFrameMkLst>
        </pc:graphicFrameChg>
        <pc:picChg chg="add mod">
          <ac:chgData name="Eric Buitron" userId="7abc6c0219fc658a" providerId="LiveId" clId="{B07758C4-3356-54F0-83C3-D6F913865DC3}" dt="2026-04-15T22:44:26.787" v="21218"/>
          <ac:picMkLst>
            <pc:docMk/>
            <pc:sldMk cId="445242760" sldId="284"/>
            <ac:picMk id="6" creationId="{B2240732-D895-4148-3DD8-86AD594AFED8}"/>
          </ac:picMkLst>
        </pc:picChg>
        <pc:picChg chg="topLvl">
          <ac:chgData name="Eric Buitron" userId="7abc6c0219fc658a" providerId="LiveId" clId="{B07758C4-3356-54F0-83C3-D6F913865DC3}" dt="2026-04-08T18:20:07.722" v="9301" actId="478"/>
          <ac:picMkLst>
            <pc:docMk/>
            <pc:sldMk cId="445242760" sldId="284"/>
            <ac:picMk id="48" creationId="{7B270099-8AB4-7E05-8214-799D266D11CC}"/>
          </ac:picMkLst>
        </pc:picChg>
        <pc:cxnChg chg="mod">
          <ac:chgData name="Eric Buitron" userId="7abc6c0219fc658a" providerId="LiveId" clId="{B07758C4-3356-54F0-83C3-D6F913865DC3}" dt="2026-04-13T22:35:27.496" v="15171"/>
          <ac:cxnSpMkLst>
            <pc:docMk/>
            <pc:sldMk cId="445242760" sldId="284"/>
            <ac:cxnSpMk id="37" creationId="{E24180A3-D824-D14B-E906-ADD9600D80DD}"/>
          </ac:cxnSpMkLst>
        </pc:cxnChg>
        <pc:cxnChg chg="mod">
          <ac:chgData name="Eric Buitron" userId="7abc6c0219fc658a" providerId="LiveId" clId="{B07758C4-3356-54F0-83C3-D6F913865DC3}" dt="2026-04-13T22:35:27.496" v="15171"/>
          <ac:cxnSpMkLst>
            <pc:docMk/>
            <pc:sldMk cId="445242760" sldId="284"/>
            <ac:cxnSpMk id="39" creationId="{8B153515-2F48-32DA-D8DF-0F9921C7DFDB}"/>
          </ac:cxnSpMkLst>
        </pc:cxnChg>
        <pc:cxnChg chg="mod">
          <ac:chgData name="Eric Buitron" userId="7abc6c0219fc658a" providerId="LiveId" clId="{B07758C4-3356-54F0-83C3-D6F913865DC3}" dt="2026-04-13T22:35:27.496" v="15171"/>
          <ac:cxnSpMkLst>
            <pc:docMk/>
            <pc:sldMk cId="445242760" sldId="284"/>
            <ac:cxnSpMk id="45" creationId="{2A2C2FEC-9547-09E4-BE03-AFCC54EC454B}"/>
          </ac:cxnSpMkLst>
        </pc:cxnChg>
      </pc:sldChg>
      <pc:sldChg chg="addSp delSp modSp add mod ord modNotesTx">
        <pc:chgData name="Eric Buitron" userId="7abc6c0219fc658a" providerId="LiveId" clId="{B07758C4-3356-54F0-83C3-D6F913865DC3}" dt="2026-04-15T22:44:31.517" v="21220"/>
        <pc:sldMkLst>
          <pc:docMk/>
          <pc:sldMk cId="4101857134" sldId="285"/>
        </pc:sldMkLst>
        <pc:spChg chg="mod">
          <ac:chgData name="Eric Buitron" userId="7abc6c0219fc658a" providerId="LiveId" clId="{B07758C4-3356-54F0-83C3-D6F913865DC3}" dt="2026-04-08T18:20:29.334" v="9314" actId="20577"/>
          <ac:spMkLst>
            <pc:docMk/>
            <pc:sldMk cId="4101857134" sldId="285"/>
            <ac:spMk id="3" creationId="{EAAF2E19-8173-012E-35A7-9B4775D1A7A8}"/>
          </ac:spMkLst>
        </pc:spChg>
        <pc:spChg chg="add mod">
          <ac:chgData name="Eric Buitron" userId="7abc6c0219fc658a" providerId="LiveId" clId="{B07758C4-3356-54F0-83C3-D6F913865DC3}" dt="2026-04-15T22:44:31.517" v="21220"/>
          <ac:spMkLst>
            <pc:docMk/>
            <pc:sldMk cId="4101857134" sldId="285"/>
            <ac:spMk id="5" creationId="{0B14FF45-6EB8-FF86-77A8-0482F47A783F}"/>
          </ac:spMkLst>
        </pc:spChg>
        <pc:spChg chg="add mod">
          <ac:chgData name="Eric Buitron" userId="7abc6c0219fc658a" providerId="LiveId" clId="{B07758C4-3356-54F0-83C3-D6F913865DC3}" dt="2026-04-08T18:43:43.378" v="9693"/>
          <ac:spMkLst>
            <pc:docMk/>
            <pc:sldMk cId="4101857134" sldId="285"/>
            <ac:spMk id="11" creationId="{5EAC2D6B-0794-8BDE-19A6-34A1ADE34B4C}"/>
          </ac:spMkLst>
        </pc:spChg>
        <pc:spChg chg="add mod">
          <ac:chgData name="Eric Buitron" userId="7abc6c0219fc658a" providerId="LiveId" clId="{B07758C4-3356-54F0-83C3-D6F913865DC3}" dt="2026-04-08T18:43:43.378" v="9693"/>
          <ac:spMkLst>
            <pc:docMk/>
            <pc:sldMk cId="4101857134" sldId="285"/>
            <ac:spMk id="13" creationId="{C0DB73E2-CD9C-2E5F-291C-163EA0146208}"/>
          </ac:spMkLst>
        </pc:spChg>
        <pc:spChg chg="add mod">
          <ac:chgData name="Eric Buitron" userId="7abc6c0219fc658a" providerId="LiveId" clId="{B07758C4-3356-54F0-83C3-D6F913865DC3}" dt="2026-04-08T18:43:43.378" v="9693"/>
          <ac:spMkLst>
            <pc:docMk/>
            <pc:sldMk cId="4101857134" sldId="285"/>
            <ac:spMk id="14" creationId="{98644AD6-61B8-C6F8-DBA3-A9E300AAC62F}"/>
          </ac:spMkLst>
        </pc:spChg>
        <pc:spChg chg="add mod">
          <ac:chgData name="Eric Buitron" userId="7abc6c0219fc658a" providerId="LiveId" clId="{B07758C4-3356-54F0-83C3-D6F913865DC3}" dt="2026-04-08T18:43:43.378" v="9693"/>
          <ac:spMkLst>
            <pc:docMk/>
            <pc:sldMk cId="4101857134" sldId="285"/>
            <ac:spMk id="15" creationId="{D1449018-B6D3-0946-D340-80D2A9421FB0}"/>
          </ac:spMkLst>
        </pc:spChg>
        <pc:spChg chg="mod">
          <ac:chgData name="Eric Buitron" userId="7abc6c0219fc658a" providerId="LiveId" clId="{B07758C4-3356-54F0-83C3-D6F913865DC3}" dt="2026-04-13T22:35:31.903" v="15173"/>
          <ac:spMkLst>
            <pc:docMk/>
            <pc:sldMk cId="4101857134" sldId="285"/>
            <ac:spMk id="34" creationId="{A8DB13CD-9F33-D5C3-DF35-60142B6EAA34}"/>
          </ac:spMkLst>
        </pc:spChg>
        <pc:spChg chg="mod">
          <ac:chgData name="Eric Buitron" userId="7abc6c0219fc658a" providerId="LiveId" clId="{B07758C4-3356-54F0-83C3-D6F913865DC3}" dt="2026-04-13T22:35:31.903" v="15173"/>
          <ac:spMkLst>
            <pc:docMk/>
            <pc:sldMk cId="4101857134" sldId="285"/>
            <ac:spMk id="36" creationId="{2D50313C-802C-0427-01DD-891735467A9B}"/>
          </ac:spMkLst>
        </pc:spChg>
        <pc:spChg chg="mod">
          <ac:chgData name="Eric Buitron" userId="7abc6c0219fc658a" providerId="LiveId" clId="{B07758C4-3356-54F0-83C3-D6F913865DC3}" dt="2026-04-13T22:35:31.903" v="15173"/>
          <ac:spMkLst>
            <pc:docMk/>
            <pc:sldMk cId="4101857134" sldId="285"/>
            <ac:spMk id="37" creationId="{1FB21A69-7BC3-7C3E-5951-F2F37084622F}"/>
          </ac:spMkLst>
        </pc:spChg>
        <pc:spChg chg="mod">
          <ac:chgData name="Eric Buitron" userId="7abc6c0219fc658a" providerId="LiveId" clId="{B07758C4-3356-54F0-83C3-D6F913865DC3}" dt="2026-04-13T22:35:31.903" v="15173"/>
          <ac:spMkLst>
            <pc:docMk/>
            <pc:sldMk cId="4101857134" sldId="285"/>
            <ac:spMk id="39" creationId="{08B541EC-88D4-BB24-B7C7-8213B5282F59}"/>
          </ac:spMkLst>
        </pc:spChg>
        <pc:spChg chg="mod">
          <ac:chgData name="Eric Buitron" userId="7abc6c0219fc658a" providerId="LiveId" clId="{B07758C4-3356-54F0-83C3-D6F913865DC3}" dt="2026-04-13T22:35:31.903" v="15173"/>
          <ac:spMkLst>
            <pc:docMk/>
            <pc:sldMk cId="4101857134" sldId="285"/>
            <ac:spMk id="41" creationId="{6093318B-E386-B13E-98B2-0973FF7DA39A}"/>
          </ac:spMkLst>
        </pc:spChg>
        <pc:spChg chg="mod">
          <ac:chgData name="Eric Buitron" userId="7abc6c0219fc658a" providerId="LiveId" clId="{B07758C4-3356-54F0-83C3-D6F913865DC3}" dt="2026-04-13T22:35:31.903" v="15173"/>
          <ac:spMkLst>
            <pc:docMk/>
            <pc:sldMk cId="4101857134" sldId="285"/>
            <ac:spMk id="49" creationId="{4D575370-0341-DBA0-6A37-C27AAA08A563}"/>
          </ac:spMkLst>
        </pc:spChg>
        <pc:grpChg chg="add mod">
          <ac:chgData name="Eric Buitron" userId="7abc6c0219fc658a" providerId="LiveId" clId="{B07758C4-3356-54F0-83C3-D6F913865DC3}" dt="2026-04-13T22:35:31.903" v="15173"/>
          <ac:grpSpMkLst>
            <pc:docMk/>
            <pc:sldMk cId="4101857134" sldId="285"/>
            <ac:grpSpMk id="32" creationId="{3812623D-21BA-1600-1930-B55A2700C2B5}"/>
          </ac:grpSpMkLst>
        </pc:grpChg>
        <pc:graphicFrameChg chg="mod">
          <ac:chgData name="Eric Buitron" userId="7abc6c0219fc658a" providerId="LiveId" clId="{B07758C4-3356-54F0-83C3-D6F913865DC3}" dt="2026-04-10T12:02:35.002" v="14732" actId="313"/>
          <ac:graphicFrameMkLst>
            <pc:docMk/>
            <pc:sldMk cId="4101857134" sldId="285"/>
            <ac:graphicFrameMk id="12" creationId="{D89D1DAB-A97E-1719-5F5A-50422097620D}"/>
          </ac:graphicFrameMkLst>
        </pc:graphicFrameChg>
        <pc:graphicFrameChg chg="add mod">
          <ac:chgData name="Eric Buitron" userId="7abc6c0219fc658a" providerId="LiveId" clId="{B07758C4-3356-54F0-83C3-D6F913865DC3}" dt="2026-04-10T12:02:49.372" v="14741" actId="313"/>
          <ac:graphicFrameMkLst>
            <pc:docMk/>
            <pc:sldMk cId="4101857134" sldId="285"/>
            <ac:graphicFrameMk id="19" creationId="{7CFB4F2D-67FA-2CDF-E47D-83BC2CDF3446}"/>
          </ac:graphicFrameMkLst>
        </pc:graphicFrameChg>
        <pc:picChg chg="add mod">
          <ac:chgData name="Eric Buitron" userId="7abc6c0219fc658a" providerId="LiveId" clId="{B07758C4-3356-54F0-83C3-D6F913865DC3}" dt="2026-04-15T22:44:31.517" v="21220"/>
          <ac:picMkLst>
            <pc:docMk/>
            <pc:sldMk cId="4101857134" sldId="285"/>
            <ac:picMk id="6" creationId="{8D69806A-F4AC-8755-68AD-FE3E5ACE76D0}"/>
          </ac:picMkLst>
        </pc:picChg>
        <pc:cxnChg chg="mod">
          <ac:chgData name="Eric Buitron" userId="7abc6c0219fc658a" providerId="LiveId" clId="{B07758C4-3356-54F0-83C3-D6F913865DC3}" dt="2026-04-13T22:35:31.903" v="15173"/>
          <ac:cxnSpMkLst>
            <pc:docMk/>
            <pc:sldMk cId="4101857134" sldId="285"/>
            <ac:cxnSpMk id="43" creationId="{E7DA68EC-F671-1411-91D3-4D1D3A3D0864}"/>
          </ac:cxnSpMkLst>
        </pc:cxnChg>
        <pc:cxnChg chg="mod">
          <ac:chgData name="Eric Buitron" userId="7abc6c0219fc658a" providerId="LiveId" clId="{B07758C4-3356-54F0-83C3-D6F913865DC3}" dt="2026-04-13T22:35:31.903" v="15173"/>
          <ac:cxnSpMkLst>
            <pc:docMk/>
            <pc:sldMk cId="4101857134" sldId="285"/>
            <ac:cxnSpMk id="45" creationId="{AE8B93FC-A50F-3C5A-7CFE-41C86450454C}"/>
          </ac:cxnSpMkLst>
        </pc:cxnChg>
        <pc:cxnChg chg="mod">
          <ac:chgData name="Eric Buitron" userId="7abc6c0219fc658a" providerId="LiveId" clId="{B07758C4-3356-54F0-83C3-D6F913865DC3}" dt="2026-04-13T22:35:31.903" v="15173"/>
          <ac:cxnSpMkLst>
            <pc:docMk/>
            <pc:sldMk cId="4101857134" sldId="285"/>
            <ac:cxnSpMk id="46" creationId="{B3AED637-4103-87C4-A112-3F83BF14BF15}"/>
          </ac:cxnSpMkLst>
        </pc:cxnChg>
      </pc:sldChg>
      <pc:sldChg chg="addSp delSp modSp add mod">
        <pc:chgData name="Eric Buitron" userId="7abc6c0219fc658a" providerId="LiveId" clId="{B07758C4-3356-54F0-83C3-D6F913865DC3}" dt="2026-04-15T22:49:28.375" v="21291"/>
        <pc:sldMkLst>
          <pc:docMk/>
          <pc:sldMk cId="4128722507" sldId="289"/>
        </pc:sldMkLst>
        <pc:spChg chg="add del mod">
          <ac:chgData name="Eric Buitron" userId="7abc6c0219fc658a" providerId="LiveId" clId="{B07758C4-3356-54F0-83C3-D6F913865DC3}" dt="2026-04-10T02:57:01.652" v="14727" actId="1076"/>
          <ac:spMkLst>
            <pc:docMk/>
            <pc:sldMk cId="4128722507" sldId="289"/>
            <ac:spMk id="4" creationId="{422E3516-8FDD-DDD6-B2E0-1878FA64086E}"/>
          </ac:spMkLst>
        </pc:spChg>
        <pc:spChg chg="add mod">
          <ac:chgData name="Eric Buitron" userId="7abc6c0219fc658a" providerId="LiveId" clId="{B07758C4-3356-54F0-83C3-D6F913865DC3}" dt="2026-04-10T02:52:23.436" v="14677" actId="404"/>
          <ac:spMkLst>
            <pc:docMk/>
            <pc:sldMk cId="4128722507" sldId="289"/>
            <ac:spMk id="6" creationId="{A3CF202B-1283-9E37-E4B4-DF964BCDCD2B}"/>
          </ac:spMkLst>
        </pc:spChg>
        <pc:spChg chg="add mod">
          <ac:chgData name="Eric Buitron" userId="7abc6c0219fc658a" providerId="LiveId" clId="{B07758C4-3356-54F0-83C3-D6F913865DC3}" dt="2026-04-10T02:53:12.922" v="14725" actId="1076"/>
          <ac:spMkLst>
            <pc:docMk/>
            <pc:sldMk cId="4128722507" sldId="289"/>
            <ac:spMk id="14" creationId="{15AA1E13-791B-2887-0701-453AF95B691F}"/>
          </ac:spMkLst>
        </pc:spChg>
        <pc:picChg chg="add mod">
          <ac:chgData name="Eric Buitron" userId="7abc6c0219fc658a" providerId="LiveId" clId="{B07758C4-3356-54F0-83C3-D6F913865DC3}" dt="2026-04-15T22:49:28.375" v="21291"/>
          <ac:picMkLst>
            <pc:docMk/>
            <pc:sldMk cId="4128722507" sldId="289"/>
            <ac:picMk id="2" creationId="{E4B33C73-F655-072F-77CE-0B8C0923A3DB}"/>
          </ac:picMkLst>
        </pc:picChg>
      </pc:sldChg>
      <pc:sldChg chg="addSp delSp modSp mod">
        <pc:chgData name="Eric Buitron" userId="7abc6c0219fc658a" providerId="LiveId" clId="{B07758C4-3356-54F0-83C3-D6F913865DC3}" dt="2026-04-15T22:45:19.280" v="21238"/>
        <pc:sldMkLst>
          <pc:docMk/>
          <pc:sldMk cId="44855511" sldId="292"/>
        </pc:sldMkLst>
        <pc:spChg chg="add mod">
          <ac:chgData name="Eric Buitron" userId="7abc6c0219fc658a" providerId="LiveId" clId="{B07758C4-3356-54F0-83C3-D6F913865DC3}" dt="2026-04-15T22:45:19.280" v="21238"/>
          <ac:spMkLst>
            <pc:docMk/>
            <pc:sldMk cId="44855511" sldId="292"/>
            <ac:spMk id="5" creationId="{70E4AB02-3534-4DBD-172B-0C10DB7D3206}"/>
          </ac:spMkLst>
        </pc:spChg>
        <pc:spChg chg="mod topLvl">
          <ac:chgData name="Eric Buitron" userId="7abc6c0219fc658a" providerId="LiveId" clId="{B07758C4-3356-54F0-83C3-D6F913865DC3}" dt="2026-04-13T21:57:22.830" v="14849" actId="1076"/>
          <ac:spMkLst>
            <pc:docMk/>
            <pc:sldMk cId="44855511" sldId="292"/>
            <ac:spMk id="7" creationId="{020AD288-6813-5245-BD2F-0D4B5929D185}"/>
          </ac:spMkLst>
        </pc:spChg>
        <pc:spChg chg="mod topLvl">
          <ac:chgData name="Eric Buitron" userId="7abc6c0219fc658a" providerId="LiveId" clId="{B07758C4-3356-54F0-83C3-D6F913865DC3}" dt="2026-04-13T21:57:22.488" v="14847" actId="165"/>
          <ac:spMkLst>
            <pc:docMk/>
            <pc:sldMk cId="44855511" sldId="292"/>
            <ac:spMk id="8" creationId="{B43F0B4C-0A30-DCE6-E077-46147AA386AB}"/>
          </ac:spMkLst>
        </pc:spChg>
        <pc:spChg chg="mod topLvl">
          <ac:chgData name="Eric Buitron" userId="7abc6c0219fc658a" providerId="LiveId" clId="{B07758C4-3356-54F0-83C3-D6F913865DC3}" dt="2026-04-13T21:57:22.488" v="14847" actId="165"/>
          <ac:spMkLst>
            <pc:docMk/>
            <pc:sldMk cId="44855511" sldId="292"/>
            <ac:spMk id="9" creationId="{0EE6B7E8-1071-FA69-6CED-DE528EF8488F}"/>
          </ac:spMkLst>
        </pc:spChg>
        <pc:spChg chg="mod topLvl">
          <ac:chgData name="Eric Buitron" userId="7abc6c0219fc658a" providerId="LiveId" clId="{B07758C4-3356-54F0-83C3-D6F913865DC3}" dt="2026-04-13T21:57:22.488" v="14847" actId="165"/>
          <ac:spMkLst>
            <pc:docMk/>
            <pc:sldMk cId="44855511" sldId="292"/>
            <ac:spMk id="21" creationId="{DA6DE476-221E-4168-78F3-8322235AFB9A}"/>
          </ac:spMkLst>
        </pc:spChg>
        <pc:spChg chg="mod topLvl">
          <ac:chgData name="Eric Buitron" userId="7abc6c0219fc658a" providerId="LiveId" clId="{B07758C4-3356-54F0-83C3-D6F913865DC3}" dt="2026-04-13T21:57:23.009" v="14850" actId="1076"/>
          <ac:spMkLst>
            <pc:docMk/>
            <pc:sldMk cId="44855511" sldId="292"/>
            <ac:spMk id="22" creationId="{0DFB75CA-6A5B-0D50-B02B-A9BD5E1B7F8D}"/>
          </ac:spMkLst>
        </pc:spChg>
        <pc:spChg chg="mod topLvl">
          <ac:chgData name="Eric Buitron" userId="7abc6c0219fc658a" providerId="LiveId" clId="{B07758C4-3356-54F0-83C3-D6F913865DC3}" dt="2026-04-13T21:57:23.209" v="14851" actId="1076"/>
          <ac:spMkLst>
            <pc:docMk/>
            <pc:sldMk cId="44855511" sldId="292"/>
            <ac:spMk id="23" creationId="{37AF38B8-A5A1-34F1-ACE7-BC23F40A9D16}"/>
          </ac:spMkLst>
        </pc:spChg>
        <pc:spChg chg="mod topLvl">
          <ac:chgData name="Eric Buitron" userId="7abc6c0219fc658a" providerId="LiveId" clId="{B07758C4-3356-54F0-83C3-D6F913865DC3}" dt="2026-04-13T21:57:22.488" v="14847" actId="165"/>
          <ac:spMkLst>
            <pc:docMk/>
            <pc:sldMk cId="44855511" sldId="292"/>
            <ac:spMk id="25" creationId="{DC6D98D6-50D9-BB76-E641-FA4F338FF6BB}"/>
          </ac:spMkLst>
        </pc:spChg>
        <pc:spChg chg="mod topLvl">
          <ac:chgData name="Eric Buitron" userId="7abc6c0219fc658a" providerId="LiveId" clId="{B07758C4-3356-54F0-83C3-D6F913865DC3}" dt="2026-04-13T21:57:22.488" v="14847" actId="165"/>
          <ac:spMkLst>
            <pc:docMk/>
            <pc:sldMk cId="44855511" sldId="292"/>
            <ac:spMk id="27" creationId="{21AFC329-7563-1B1F-19F5-E2AB754BB409}"/>
          </ac:spMkLst>
        </pc:spChg>
        <pc:spChg chg="mod topLvl">
          <ac:chgData name="Eric Buitron" userId="7abc6c0219fc658a" providerId="LiveId" clId="{B07758C4-3356-54F0-83C3-D6F913865DC3}" dt="2026-04-13T21:57:22.488" v="14847" actId="165"/>
          <ac:spMkLst>
            <pc:docMk/>
            <pc:sldMk cId="44855511" sldId="292"/>
            <ac:spMk id="29" creationId="{301FE911-38D2-BCEB-91C8-25BB7FAD8C30}"/>
          </ac:spMkLst>
        </pc:spChg>
        <pc:spChg chg="mod topLvl">
          <ac:chgData name="Eric Buitron" userId="7abc6c0219fc658a" providerId="LiveId" clId="{B07758C4-3356-54F0-83C3-D6F913865DC3}" dt="2026-04-13T21:57:22.830" v="14849" actId="1076"/>
          <ac:spMkLst>
            <pc:docMk/>
            <pc:sldMk cId="44855511" sldId="292"/>
            <ac:spMk id="34" creationId="{EBAD65B4-96FB-95E9-42D6-A75C5971FBE9}"/>
          </ac:spMkLst>
        </pc:spChg>
        <pc:spChg chg="add mod">
          <ac:chgData name="Eric Buitron" userId="7abc6c0219fc658a" providerId="LiveId" clId="{B07758C4-3356-54F0-83C3-D6F913865DC3}" dt="2026-04-13T21:57:58.506" v="14861" actId="207"/>
          <ac:spMkLst>
            <pc:docMk/>
            <pc:sldMk cId="44855511" sldId="292"/>
            <ac:spMk id="39" creationId="{D3B4249A-478E-C9EE-3C58-1ACF30F3C538}"/>
          </ac:spMkLst>
        </pc:spChg>
        <pc:spChg chg="add mod">
          <ac:chgData name="Eric Buitron" userId="7abc6c0219fc658a" providerId="LiveId" clId="{B07758C4-3356-54F0-83C3-D6F913865DC3}" dt="2026-04-13T21:58:13.301" v="14864" actId="20577"/>
          <ac:spMkLst>
            <pc:docMk/>
            <pc:sldMk cId="44855511" sldId="292"/>
            <ac:spMk id="40" creationId="{DB666F1B-CCB2-6077-A645-79135F6D195C}"/>
          </ac:spMkLst>
        </pc:spChg>
        <pc:spChg chg="add mod">
          <ac:chgData name="Eric Buitron" userId="7abc6c0219fc658a" providerId="LiveId" clId="{B07758C4-3356-54F0-83C3-D6F913865DC3}" dt="2026-04-13T21:58:34.518" v="14870" actId="20577"/>
          <ac:spMkLst>
            <pc:docMk/>
            <pc:sldMk cId="44855511" sldId="292"/>
            <ac:spMk id="42" creationId="{4F20B82D-C105-2AC7-2741-FA024C9BE910}"/>
          </ac:spMkLst>
        </pc:spChg>
        <pc:spChg chg="add mod">
          <ac:chgData name="Eric Buitron" userId="7abc6c0219fc658a" providerId="LiveId" clId="{B07758C4-3356-54F0-83C3-D6F913865DC3}" dt="2026-04-13T21:58:36.251" v="14871" actId="20577"/>
          <ac:spMkLst>
            <pc:docMk/>
            <pc:sldMk cId="44855511" sldId="292"/>
            <ac:spMk id="43" creationId="{1D3163AC-15E5-561F-2286-0DF9AAC43DA5}"/>
          </ac:spMkLst>
        </pc:spChg>
        <pc:spChg chg="add mod">
          <ac:chgData name="Eric Buitron" userId="7abc6c0219fc658a" providerId="LiveId" clId="{B07758C4-3356-54F0-83C3-D6F913865DC3}" dt="2026-04-13T21:58:38.643" v="14872" actId="20577"/>
          <ac:spMkLst>
            <pc:docMk/>
            <pc:sldMk cId="44855511" sldId="292"/>
            <ac:spMk id="44" creationId="{264F2948-A87B-B8B8-C524-88C87E9A124A}"/>
          </ac:spMkLst>
        </pc:spChg>
        <pc:spChg chg="mod">
          <ac:chgData name="Eric Buitron" userId="7abc6c0219fc658a" providerId="LiveId" clId="{B07758C4-3356-54F0-83C3-D6F913865DC3}" dt="2026-04-13T22:36:06.759" v="15191"/>
          <ac:spMkLst>
            <pc:docMk/>
            <pc:sldMk cId="44855511" sldId="292"/>
            <ac:spMk id="58" creationId="{B96AF113-2CA5-FFD0-D01C-C21BDE9CB065}"/>
          </ac:spMkLst>
        </pc:spChg>
        <pc:spChg chg="mod">
          <ac:chgData name="Eric Buitron" userId="7abc6c0219fc658a" providerId="LiveId" clId="{B07758C4-3356-54F0-83C3-D6F913865DC3}" dt="2026-04-13T22:36:06.759" v="15191"/>
          <ac:spMkLst>
            <pc:docMk/>
            <pc:sldMk cId="44855511" sldId="292"/>
            <ac:spMk id="59" creationId="{F530CB9C-2B45-191D-914E-FED87AA29F4D}"/>
          </ac:spMkLst>
        </pc:spChg>
        <pc:spChg chg="mod">
          <ac:chgData name="Eric Buitron" userId="7abc6c0219fc658a" providerId="LiveId" clId="{B07758C4-3356-54F0-83C3-D6F913865DC3}" dt="2026-04-13T22:36:06.759" v="15191"/>
          <ac:spMkLst>
            <pc:docMk/>
            <pc:sldMk cId="44855511" sldId="292"/>
            <ac:spMk id="60" creationId="{77FD5892-4363-8596-A083-8BCCEA839600}"/>
          </ac:spMkLst>
        </pc:spChg>
        <pc:spChg chg="mod">
          <ac:chgData name="Eric Buitron" userId="7abc6c0219fc658a" providerId="LiveId" clId="{B07758C4-3356-54F0-83C3-D6F913865DC3}" dt="2026-04-13T22:36:06.759" v="15191"/>
          <ac:spMkLst>
            <pc:docMk/>
            <pc:sldMk cId="44855511" sldId="292"/>
            <ac:spMk id="61" creationId="{477756DF-2DBC-09C8-4839-9BDAF31DC8B3}"/>
          </ac:spMkLst>
        </pc:spChg>
        <pc:spChg chg="mod">
          <ac:chgData name="Eric Buitron" userId="7abc6c0219fc658a" providerId="LiveId" clId="{B07758C4-3356-54F0-83C3-D6F913865DC3}" dt="2026-04-13T22:36:06.759" v="15191"/>
          <ac:spMkLst>
            <pc:docMk/>
            <pc:sldMk cId="44855511" sldId="292"/>
            <ac:spMk id="62" creationId="{05A579E0-F546-35CE-E1EF-3510892A0659}"/>
          </ac:spMkLst>
        </pc:spChg>
        <pc:spChg chg="mod">
          <ac:chgData name="Eric Buitron" userId="7abc6c0219fc658a" providerId="LiveId" clId="{B07758C4-3356-54F0-83C3-D6F913865DC3}" dt="2026-04-13T22:36:06.759" v="15191"/>
          <ac:spMkLst>
            <pc:docMk/>
            <pc:sldMk cId="44855511" sldId="292"/>
            <ac:spMk id="67" creationId="{5B07CA38-114B-EBB6-F1B8-13B44140C304}"/>
          </ac:spMkLst>
        </pc:spChg>
        <pc:grpChg chg="add del mod">
          <ac:chgData name="Eric Buitron" userId="7abc6c0219fc658a" providerId="LiveId" clId="{B07758C4-3356-54F0-83C3-D6F913865DC3}" dt="2026-04-13T21:55:45.675" v="14824" actId="14100"/>
          <ac:grpSpMkLst>
            <pc:docMk/>
            <pc:sldMk cId="44855511" sldId="292"/>
            <ac:grpSpMk id="6" creationId="{7337CE44-B26F-A95D-EECE-BB4BC260E326}"/>
          </ac:grpSpMkLst>
        </pc:grpChg>
        <pc:grpChg chg="add mod">
          <ac:chgData name="Eric Buitron" userId="7abc6c0219fc658a" providerId="LiveId" clId="{B07758C4-3356-54F0-83C3-D6F913865DC3}" dt="2026-04-13T22:36:06.759" v="15191"/>
          <ac:grpSpMkLst>
            <pc:docMk/>
            <pc:sldMk cId="44855511" sldId="292"/>
            <ac:grpSpMk id="57" creationId="{A8FB9EF0-5836-E1E8-04EB-BDA2E2D3C058}"/>
          </ac:grpSpMkLst>
        </pc:grpChg>
        <pc:picChg chg="add mod">
          <ac:chgData name="Eric Buitron" userId="7abc6c0219fc658a" providerId="LiveId" clId="{B07758C4-3356-54F0-83C3-D6F913865DC3}" dt="2026-04-15T22:45:19.280" v="21238"/>
          <ac:picMkLst>
            <pc:docMk/>
            <pc:sldMk cId="44855511" sldId="292"/>
            <ac:picMk id="10" creationId="{5FF5B243-387F-F3B7-2B75-48E4E37BE2C5}"/>
          </ac:picMkLst>
        </pc:picChg>
        <pc:cxnChg chg="mod">
          <ac:chgData name="Eric Buitron" userId="7abc6c0219fc658a" providerId="LiveId" clId="{B07758C4-3356-54F0-83C3-D6F913865DC3}" dt="2026-04-13T22:36:06.759" v="15191"/>
          <ac:cxnSpMkLst>
            <pc:docMk/>
            <pc:sldMk cId="44855511" sldId="292"/>
            <ac:cxnSpMk id="63" creationId="{84959327-98DB-A319-9629-2F4E0DE8D40A}"/>
          </ac:cxnSpMkLst>
        </pc:cxnChg>
        <pc:cxnChg chg="mod">
          <ac:chgData name="Eric Buitron" userId="7abc6c0219fc658a" providerId="LiveId" clId="{B07758C4-3356-54F0-83C3-D6F913865DC3}" dt="2026-04-13T22:36:06.759" v="15191"/>
          <ac:cxnSpMkLst>
            <pc:docMk/>
            <pc:sldMk cId="44855511" sldId="292"/>
            <ac:cxnSpMk id="65" creationId="{FC31E991-254A-D1B6-35BB-5BA3FBA49A58}"/>
          </ac:cxnSpMkLst>
        </pc:cxnChg>
        <pc:cxnChg chg="mod">
          <ac:chgData name="Eric Buitron" userId="7abc6c0219fc658a" providerId="LiveId" clId="{B07758C4-3356-54F0-83C3-D6F913865DC3}" dt="2026-04-13T22:36:06.759" v="15191"/>
          <ac:cxnSpMkLst>
            <pc:docMk/>
            <pc:sldMk cId="44855511" sldId="292"/>
            <ac:cxnSpMk id="66" creationId="{29F01A47-2DC4-FD7F-68CF-5548C12BC29B}"/>
          </ac:cxnSpMkLst>
        </pc:cxnChg>
      </pc:sldChg>
      <pc:sldChg chg="addSp delSp modSp mod">
        <pc:chgData name="Eric Buitron" userId="7abc6c0219fc658a" providerId="LiveId" clId="{B07758C4-3356-54F0-83C3-D6F913865DC3}" dt="2026-04-15T22:45:28.805" v="21242"/>
        <pc:sldMkLst>
          <pc:docMk/>
          <pc:sldMk cId="3555510000" sldId="293"/>
        </pc:sldMkLst>
        <pc:spChg chg="add mod">
          <ac:chgData name="Eric Buitron" userId="7abc6c0219fc658a" providerId="LiveId" clId="{B07758C4-3356-54F0-83C3-D6F913865DC3}" dt="2026-04-15T19:51:09.749" v="18074"/>
          <ac:spMkLst>
            <pc:docMk/>
            <pc:sldMk cId="3555510000" sldId="293"/>
            <ac:spMk id="5" creationId="{7D858D31-2E7E-D59F-AE35-2A74942E2057}"/>
          </ac:spMkLst>
        </pc:spChg>
        <pc:spChg chg="add mod">
          <ac:chgData name="Eric Buitron" userId="7abc6c0219fc658a" providerId="LiveId" clId="{B07758C4-3356-54F0-83C3-D6F913865DC3}" dt="2026-04-15T19:51:09.749" v="18074"/>
          <ac:spMkLst>
            <pc:docMk/>
            <pc:sldMk cId="3555510000" sldId="293"/>
            <ac:spMk id="6" creationId="{8700F067-F83C-AD25-C53A-524BB6267D5E}"/>
          </ac:spMkLst>
        </pc:spChg>
        <pc:spChg chg="add mod">
          <ac:chgData name="Eric Buitron" userId="7abc6c0219fc658a" providerId="LiveId" clId="{B07758C4-3356-54F0-83C3-D6F913865DC3}" dt="2026-04-15T19:51:09.749" v="18074"/>
          <ac:spMkLst>
            <pc:docMk/>
            <pc:sldMk cId="3555510000" sldId="293"/>
            <ac:spMk id="8" creationId="{38CBE70C-0124-0AD4-E5EF-44D690A1711B}"/>
          </ac:spMkLst>
        </pc:spChg>
        <pc:spChg chg="add mod">
          <ac:chgData name="Eric Buitron" userId="7abc6c0219fc658a" providerId="LiveId" clId="{B07758C4-3356-54F0-83C3-D6F913865DC3}" dt="2026-04-15T19:51:09.749" v="18074"/>
          <ac:spMkLst>
            <pc:docMk/>
            <pc:sldMk cId="3555510000" sldId="293"/>
            <ac:spMk id="9" creationId="{6826AB83-0542-B792-A9B4-C8CE1AD49DBB}"/>
          </ac:spMkLst>
        </pc:spChg>
        <pc:spChg chg="add mod">
          <ac:chgData name="Eric Buitron" userId="7abc6c0219fc658a" providerId="LiveId" clId="{B07758C4-3356-54F0-83C3-D6F913865DC3}" dt="2026-04-15T19:51:09.749" v="18074"/>
          <ac:spMkLst>
            <pc:docMk/>
            <pc:sldMk cId="3555510000" sldId="293"/>
            <ac:spMk id="10" creationId="{D5AACA84-BC6C-42E4-8FD5-DCEF0C53680C}"/>
          </ac:spMkLst>
        </pc:spChg>
        <pc:spChg chg="add mod">
          <ac:chgData name="Eric Buitron" userId="7abc6c0219fc658a" providerId="LiveId" clId="{B07758C4-3356-54F0-83C3-D6F913865DC3}" dt="2026-04-15T19:51:09.749" v="18074"/>
          <ac:spMkLst>
            <pc:docMk/>
            <pc:sldMk cId="3555510000" sldId="293"/>
            <ac:spMk id="11" creationId="{22EDC736-B8E0-C5D1-C3F3-6D6810DC95BA}"/>
          </ac:spMkLst>
        </pc:spChg>
        <pc:spChg chg="add mod">
          <ac:chgData name="Eric Buitron" userId="7abc6c0219fc658a" providerId="LiveId" clId="{B07758C4-3356-54F0-83C3-D6F913865DC3}" dt="2026-04-15T19:51:09.749" v="18074"/>
          <ac:spMkLst>
            <pc:docMk/>
            <pc:sldMk cId="3555510000" sldId="293"/>
            <ac:spMk id="12" creationId="{CEF8563D-9B17-FC92-719B-A92DFC10D1B0}"/>
          </ac:spMkLst>
        </pc:spChg>
        <pc:spChg chg="mod">
          <ac:chgData name="Eric Buitron" userId="7abc6c0219fc658a" providerId="LiveId" clId="{B07758C4-3356-54F0-83C3-D6F913865DC3}" dt="2026-04-13T22:36:12.724" v="15195"/>
          <ac:spMkLst>
            <pc:docMk/>
            <pc:sldMk cId="3555510000" sldId="293"/>
            <ac:spMk id="16" creationId="{E9DD60EC-3551-3C8C-6FDE-92F6E11C60E1}"/>
          </ac:spMkLst>
        </pc:spChg>
        <pc:spChg chg="mod">
          <ac:chgData name="Eric Buitron" userId="7abc6c0219fc658a" providerId="LiveId" clId="{B07758C4-3356-54F0-83C3-D6F913865DC3}" dt="2026-04-13T22:36:12.724" v="15195"/>
          <ac:spMkLst>
            <pc:docMk/>
            <pc:sldMk cId="3555510000" sldId="293"/>
            <ac:spMk id="17" creationId="{55E16A2B-CA85-90C2-CB26-4A2B16A375C1}"/>
          </ac:spMkLst>
        </pc:spChg>
        <pc:spChg chg="mod">
          <ac:chgData name="Eric Buitron" userId="7abc6c0219fc658a" providerId="LiveId" clId="{B07758C4-3356-54F0-83C3-D6F913865DC3}" dt="2026-04-13T22:36:12.724" v="15195"/>
          <ac:spMkLst>
            <pc:docMk/>
            <pc:sldMk cId="3555510000" sldId="293"/>
            <ac:spMk id="18" creationId="{6E11FA8A-1F5A-E9FE-036C-F9B3DEC7EE00}"/>
          </ac:spMkLst>
        </pc:spChg>
        <pc:spChg chg="mod">
          <ac:chgData name="Eric Buitron" userId="7abc6c0219fc658a" providerId="LiveId" clId="{B07758C4-3356-54F0-83C3-D6F913865DC3}" dt="2026-04-13T22:36:12.724" v="15195"/>
          <ac:spMkLst>
            <pc:docMk/>
            <pc:sldMk cId="3555510000" sldId="293"/>
            <ac:spMk id="19" creationId="{D492EBB4-A74D-8070-1A6A-EC718A64415C}"/>
          </ac:spMkLst>
        </pc:spChg>
        <pc:spChg chg="mod">
          <ac:chgData name="Eric Buitron" userId="7abc6c0219fc658a" providerId="LiveId" clId="{B07758C4-3356-54F0-83C3-D6F913865DC3}" dt="2026-04-13T22:36:12.724" v="15195"/>
          <ac:spMkLst>
            <pc:docMk/>
            <pc:sldMk cId="3555510000" sldId="293"/>
            <ac:spMk id="20" creationId="{9BFAD1E2-F562-E45F-CD71-2D0C52B27EAF}"/>
          </ac:spMkLst>
        </pc:spChg>
        <pc:spChg chg="mod">
          <ac:chgData name="Eric Buitron" userId="7abc6c0219fc658a" providerId="LiveId" clId="{B07758C4-3356-54F0-83C3-D6F913865DC3}" dt="2026-04-13T22:36:12.724" v="15195"/>
          <ac:spMkLst>
            <pc:docMk/>
            <pc:sldMk cId="3555510000" sldId="293"/>
            <ac:spMk id="25" creationId="{3587FE5D-9AC6-4D02-B179-C2488422F4DB}"/>
          </ac:spMkLst>
        </pc:spChg>
        <pc:spChg chg="add mod">
          <ac:chgData name="Eric Buitron" userId="7abc6c0219fc658a" providerId="LiveId" clId="{B07758C4-3356-54F0-83C3-D6F913865DC3}" dt="2026-04-15T19:51:09.749" v="18074"/>
          <ac:spMkLst>
            <pc:docMk/>
            <pc:sldMk cId="3555510000" sldId="293"/>
            <ac:spMk id="27" creationId="{66A47D38-B9EA-79AA-38D6-DEA27C25643B}"/>
          </ac:spMkLst>
        </pc:spChg>
        <pc:spChg chg="add mod">
          <ac:chgData name="Eric Buitron" userId="7abc6c0219fc658a" providerId="LiveId" clId="{B07758C4-3356-54F0-83C3-D6F913865DC3}" dt="2026-04-15T19:51:09.749" v="18074"/>
          <ac:spMkLst>
            <pc:docMk/>
            <pc:sldMk cId="3555510000" sldId="293"/>
            <ac:spMk id="28" creationId="{FE07E96A-22F2-548E-9CA0-3BA0AC544208}"/>
          </ac:spMkLst>
        </pc:spChg>
        <pc:spChg chg="add mod">
          <ac:chgData name="Eric Buitron" userId="7abc6c0219fc658a" providerId="LiveId" clId="{B07758C4-3356-54F0-83C3-D6F913865DC3}" dt="2026-04-15T22:45:28.805" v="21242"/>
          <ac:spMkLst>
            <pc:docMk/>
            <pc:sldMk cId="3555510000" sldId="293"/>
            <ac:spMk id="30" creationId="{5777EC1F-44D4-7519-1F7C-7467BFC1E5B1}"/>
          </ac:spMkLst>
        </pc:spChg>
        <pc:grpChg chg="add mod">
          <ac:chgData name="Eric Buitron" userId="7abc6c0219fc658a" providerId="LiveId" clId="{B07758C4-3356-54F0-83C3-D6F913865DC3}" dt="2026-04-13T22:36:12.724" v="15195"/>
          <ac:grpSpMkLst>
            <pc:docMk/>
            <pc:sldMk cId="3555510000" sldId="293"/>
            <ac:grpSpMk id="15" creationId="{40988EF4-F372-2832-E9B4-23826839A0FA}"/>
          </ac:grpSpMkLst>
        </pc:grpChg>
        <pc:picChg chg="add mod">
          <ac:chgData name="Eric Buitron" userId="7abc6c0219fc658a" providerId="LiveId" clId="{B07758C4-3356-54F0-83C3-D6F913865DC3}" dt="2026-04-15T22:45:28.805" v="21242"/>
          <ac:picMkLst>
            <pc:docMk/>
            <pc:sldMk cId="3555510000" sldId="293"/>
            <ac:picMk id="31" creationId="{B9AEBE1E-EF7E-64CB-A06E-A00D72C9D604}"/>
          </ac:picMkLst>
        </pc:picChg>
        <pc:cxnChg chg="mod">
          <ac:chgData name="Eric Buitron" userId="7abc6c0219fc658a" providerId="LiveId" clId="{B07758C4-3356-54F0-83C3-D6F913865DC3}" dt="2026-04-13T22:36:12.724" v="15195"/>
          <ac:cxnSpMkLst>
            <pc:docMk/>
            <pc:sldMk cId="3555510000" sldId="293"/>
            <ac:cxnSpMk id="21" creationId="{E65D71F2-C9AE-CB9D-C306-7AD4FE326F7B}"/>
          </ac:cxnSpMkLst>
        </pc:cxnChg>
        <pc:cxnChg chg="mod">
          <ac:chgData name="Eric Buitron" userId="7abc6c0219fc658a" providerId="LiveId" clId="{B07758C4-3356-54F0-83C3-D6F913865DC3}" dt="2026-04-13T22:36:12.724" v="15195"/>
          <ac:cxnSpMkLst>
            <pc:docMk/>
            <pc:sldMk cId="3555510000" sldId="293"/>
            <ac:cxnSpMk id="22" creationId="{73E9273D-948C-DE99-3197-CFB4EA5CA729}"/>
          </ac:cxnSpMkLst>
        </pc:cxnChg>
        <pc:cxnChg chg="mod">
          <ac:chgData name="Eric Buitron" userId="7abc6c0219fc658a" providerId="LiveId" clId="{B07758C4-3356-54F0-83C3-D6F913865DC3}" dt="2026-04-13T22:36:12.724" v="15195"/>
          <ac:cxnSpMkLst>
            <pc:docMk/>
            <pc:sldMk cId="3555510000" sldId="293"/>
            <ac:cxnSpMk id="26" creationId="{83CDEF88-42B1-5FDB-F07C-EF3417CBD2F3}"/>
          </ac:cxnSpMkLst>
        </pc:cxnChg>
      </pc:sldChg>
      <pc:sldChg chg="addSp delSp modSp mod modNotesTx">
        <pc:chgData name="Eric Buitron" userId="7abc6c0219fc658a" providerId="LiveId" clId="{B07758C4-3356-54F0-83C3-D6F913865DC3}" dt="2026-04-15T22:46:53.483" v="21253"/>
        <pc:sldMkLst>
          <pc:docMk/>
          <pc:sldMk cId="3045034299" sldId="295"/>
        </pc:sldMkLst>
        <pc:spChg chg="add mod">
          <ac:chgData name="Eric Buitron" userId="7abc6c0219fc658a" providerId="LiveId" clId="{B07758C4-3356-54F0-83C3-D6F913865DC3}" dt="2026-04-15T19:21:25.780" v="17866" actId="1076"/>
          <ac:spMkLst>
            <pc:docMk/>
            <pc:sldMk cId="3045034299" sldId="295"/>
            <ac:spMk id="6" creationId="{CE5946D5-E6D9-6338-56D9-3BB100F1951E}"/>
          </ac:spMkLst>
        </pc:spChg>
        <pc:spChg chg="mod">
          <ac:chgData name="Eric Buitron" userId="7abc6c0219fc658a" providerId="LiveId" clId="{B07758C4-3356-54F0-83C3-D6F913865DC3}" dt="2026-04-15T19:23:03.374" v="17884" actId="20577"/>
          <ac:spMkLst>
            <pc:docMk/>
            <pc:sldMk cId="3045034299" sldId="295"/>
            <ac:spMk id="11" creationId="{029AB40B-2C34-43CD-C8FD-F5FD1C8262C1}"/>
          </ac:spMkLst>
        </pc:spChg>
        <pc:spChg chg="mod">
          <ac:chgData name="Eric Buitron" userId="7abc6c0219fc658a" providerId="LiveId" clId="{B07758C4-3356-54F0-83C3-D6F913865DC3}" dt="2026-04-15T19:22:57.628" v="17880" actId="20577"/>
          <ac:spMkLst>
            <pc:docMk/>
            <pc:sldMk cId="3045034299" sldId="295"/>
            <ac:spMk id="12" creationId="{B309F327-50F6-BF94-ED1F-D23DD1EAA6F8}"/>
          </ac:spMkLst>
        </pc:spChg>
        <pc:spChg chg="mod">
          <ac:chgData name="Eric Buitron" userId="7abc6c0219fc658a" providerId="LiveId" clId="{B07758C4-3356-54F0-83C3-D6F913865DC3}" dt="2026-04-15T19:23:10.103" v="17887" actId="404"/>
          <ac:spMkLst>
            <pc:docMk/>
            <pc:sldMk cId="3045034299" sldId="295"/>
            <ac:spMk id="13" creationId="{9CFCCEC5-6394-70EB-7886-D54C1D7879C6}"/>
          </ac:spMkLst>
        </pc:spChg>
        <pc:spChg chg="mod">
          <ac:chgData name="Eric Buitron" userId="7abc6c0219fc658a" providerId="LiveId" clId="{B07758C4-3356-54F0-83C3-D6F913865DC3}" dt="2026-04-15T19:23:18.874" v="17896" actId="20577"/>
          <ac:spMkLst>
            <pc:docMk/>
            <pc:sldMk cId="3045034299" sldId="295"/>
            <ac:spMk id="14" creationId="{283305AA-BE44-E83C-40C0-8EE9EB5EA40C}"/>
          </ac:spMkLst>
        </pc:spChg>
        <pc:spChg chg="mod">
          <ac:chgData name="Eric Buitron" userId="7abc6c0219fc658a" providerId="LiveId" clId="{B07758C4-3356-54F0-83C3-D6F913865DC3}" dt="2026-04-13T22:36:28.034" v="15203"/>
          <ac:spMkLst>
            <pc:docMk/>
            <pc:sldMk cId="3045034299" sldId="295"/>
            <ac:spMk id="16" creationId="{00115DF4-0345-0FB8-62BC-50C9C9CC4380}"/>
          </ac:spMkLst>
        </pc:spChg>
        <pc:spChg chg="mod">
          <ac:chgData name="Eric Buitron" userId="7abc6c0219fc658a" providerId="LiveId" clId="{B07758C4-3356-54F0-83C3-D6F913865DC3}" dt="2026-04-13T22:36:28.034" v="15203"/>
          <ac:spMkLst>
            <pc:docMk/>
            <pc:sldMk cId="3045034299" sldId="295"/>
            <ac:spMk id="17" creationId="{2DEE62B7-EC5F-B462-3AD6-1FE9E692687C}"/>
          </ac:spMkLst>
        </pc:spChg>
        <pc:spChg chg="mod">
          <ac:chgData name="Eric Buitron" userId="7abc6c0219fc658a" providerId="LiveId" clId="{B07758C4-3356-54F0-83C3-D6F913865DC3}" dt="2026-04-13T22:36:28.034" v="15203"/>
          <ac:spMkLst>
            <pc:docMk/>
            <pc:sldMk cId="3045034299" sldId="295"/>
            <ac:spMk id="18" creationId="{2E242F63-FD96-CC8D-12FE-417EE0593D06}"/>
          </ac:spMkLst>
        </pc:spChg>
        <pc:spChg chg="mod">
          <ac:chgData name="Eric Buitron" userId="7abc6c0219fc658a" providerId="LiveId" clId="{B07758C4-3356-54F0-83C3-D6F913865DC3}" dt="2026-04-13T22:36:28.034" v="15203"/>
          <ac:spMkLst>
            <pc:docMk/>
            <pc:sldMk cId="3045034299" sldId="295"/>
            <ac:spMk id="19" creationId="{021511F1-0FBA-FDD0-B4C8-73569B187C81}"/>
          </ac:spMkLst>
        </pc:spChg>
        <pc:spChg chg="mod">
          <ac:chgData name="Eric Buitron" userId="7abc6c0219fc658a" providerId="LiveId" clId="{B07758C4-3356-54F0-83C3-D6F913865DC3}" dt="2026-04-13T22:36:28.034" v="15203"/>
          <ac:spMkLst>
            <pc:docMk/>
            <pc:sldMk cId="3045034299" sldId="295"/>
            <ac:spMk id="20" creationId="{C3374505-9FA4-6D1A-111D-278DE49DC008}"/>
          </ac:spMkLst>
        </pc:spChg>
        <pc:spChg chg="mod">
          <ac:chgData name="Eric Buitron" userId="7abc6c0219fc658a" providerId="LiveId" clId="{B07758C4-3356-54F0-83C3-D6F913865DC3}" dt="2026-04-13T22:36:28.034" v="15203"/>
          <ac:spMkLst>
            <pc:docMk/>
            <pc:sldMk cId="3045034299" sldId="295"/>
            <ac:spMk id="25" creationId="{F6AF10E6-29BF-6F1A-8BE8-678FB64F4152}"/>
          </ac:spMkLst>
        </pc:spChg>
        <pc:spChg chg="mod">
          <ac:chgData name="Eric Buitron" userId="7abc6c0219fc658a" providerId="LiveId" clId="{B07758C4-3356-54F0-83C3-D6F913865DC3}" dt="2026-04-15T19:20:00.809" v="17730" actId="1076"/>
          <ac:spMkLst>
            <pc:docMk/>
            <pc:sldMk cId="3045034299" sldId="295"/>
            <ac:spMk id="28" creationId="{7D08C3C1-54F6-4B9E-E060-16EAB14070C6}"/>
          </ac:spMkLst>
        </pc:spChg>
        <pc:spChg chg="mod">
          <ac:chgData name="Eric Buitron" userId="7abc6c0219fc658a" providerId="LiveId" clId="{B07758C4-3356-54F0-83C3-D6F913865DC3}" dt="2026-04-13T23:13:12.408" v="15577" actId="20577"/>
          <ac:spMkLst>
            <pc:docMk/>
            <pc:sldMk cId="3045034299" sldId="295"/>
            <ac:spMk id="29" creationId="{ACBBC726-BC0A-AAD0-E8D1-D99D751FB5DC}"/>
          </ac:spMkLst>
        </pc:spChg>
        <pc:spChg chg="mod">
          <ac:chgData name="Eric Buitron" userId="7abc6c0219fc658a" providerId="LiveId" clId="{B07758C4-3356-54F0-83C3-D6F913865DC3}" dt="2026-04-15T19:19:57.899" v="17728" actId="1076"/>
          <ac:spMkLst>
            <pc:docMk/>
            <pc:sldMk cId="3045034299" sldId="295"/>
            <ac:spMk id="30" creationId="{47857F02-987A-80CB-8F9B-98398369C39A}"/>
          </ac:spMkLst>
        </pc:spChg>
        <pc:spChg chg="mod">
          <ac:chgData name="Eric Buitron" userId="7abc6c0219fc658a" providerId="LiveId" clId="{B07758C4-3356-54F0-83C3-D6F913865DC3}" dt="2026-04-15T19:20:03.814" v="17731" actId="1076"/>
          <ac:spMkLst>
            <pc:docMk/>
            <pc:sldMk cId="3045034299" sldId="295"/>
            <ac:spMk id="31" creationId="{4A244C28-79AE-DA51-0EF5-A20BE078FD59}"/>
          </ac:spMkLst>
        </pc:spChg>
        <pc:spChg chg="mod">
          <ac:chgData name="Eric Buitron" userId="7abc6c0219fc658a" providerId="LiveId" clId="{B07758C4-3356-54F0-83C3-D6F913865DC3}" dt="2026-04-15T19:21:21.380" v="17865" actId="1076"/>
          <ac:spMkLst>
            <pc:docMk/>
            <pc:sldMk cId="3045034299" sldId="295"/>
            <ac:spMk id="32" creationId="{72EA11B2-CCF7-40B9-9F21-9ADD2638A765}"/>
          </ac:spMkLst>
        </pc:spChg>
        <pc:spChg chg="mod">
          <ac:chgData name="Eric Buitron" userId="7abc6c0219fc658a" providerId="LiveId" clId="{B07758C4-3356-54F0-83C3-D6F913865DC3}" dt="2026-04-13T23:03:48.868" v="15556"/>
          <ac:spMkLst>
            <pc:docMk/>
            <pc:sldMk cId="3045034299" sldId="295"/>
            <ac:spMk id="33" creationId="{E5162904-C856-9BB3-A6E7-055A6CF6EC4D}"/>
          </ac:spMkLst>
        </pc:spChg>
        <pc:spChg chg="mod">
          <ac:chgData name="Eric Buitron" userId="7abc6c0219fc658a" providerId="LiveId" clId="{B07758C4-3356-54F0-83C3-D6F913865DC3}" dt="2026-04-15T19:23:10.103" v="17887" actId="404"/>
          <ac:spMkLst>
            <pc:docMk/>
            <pc:sldMk cId="3045034299" sldId="295"/>
            <ac:spMk id="35" creationId="{BD2B2716-20F1-44E6-A589-8F858E238204}"/>
          </ac:spMkLst>
        </pc:spChg>
        <pc:spChg chg="mod">
          <ac:chgData name="Eric Buitron" userId="7abc6c0219fc658a" providerId="LiveId" clId="{B07758C4-3356-54F0-83C3-D6F913865DC3}" dt="2026-04-15T19:22:25.174" v="17873" actId="164"/>
          <ac:spMkLst>
            <pc:docMk/>
            <pc:sldMk cId="3045034299" sldId="295"/>
            <ac:spMk id="38" creationId="{2DF357D6-CB8C-FA10-AB55-0496892CE3B2}"/>
          </ac:spMkLst>
        </pc:spChg>
        <pc:spChg chg="add mod">
          <ac:chgData name="Eric Buitron" userId="7abc6c0219fc658a" providerId="LiveId" clId="{B07758C4-3356-54F0-83C3-D6F913865DC3}" dt="2026-04-15T19:22:25.174" v="17873" actId="164"/>
          <ac:spMkLst>
            <pc:docMk/>
            <pc:sldMk cId="3045034299" sldId="295"/>
            <ac:spMk id="39" creationId="{6DB84EA8-CB07-0853-8354-79D3AF3CA44D}"/>
          </ac:spMkLst>
        </pc:spChg>
        <pc:spChg chg="add mod">
          <ac:chgData name="Eric Buitron" userId="7abc6c0219fc658a" providerId="LiveId" clId="{B07758C4-3356-54F0-83C3-D6F913865DC3}" dt="2026-04-15T22:46:53.483" v="21253"/>
          <ac:spMkLst>
            <pc:docMk/>
            <pc:sldMk cId="3045034299" sldId="295"/>
            <ac:spMk id="42" creationId="{2D85E8BE-9524-90BF-4657-A97BC5CF330E}"/>
          </ac:spMkLst>
        </pc:spChg>
        <pc:grpChg chg="mod">
          <ac:chgData name="Eric Buitron" userId="7abc6c0219fc658a" providerId="LiveId" clId="{B07758C4-3356-54F0-83C3-D6F913865DC3}" dt="2026-04-15T19:22:25.174" v="17873" actId="164"/>
          <ac:grpSpMkLst>
            <pc:docMk/>
            <pc:sldMk cId="3045034299" sldId="295"/>
            <ac:grpSpMk id="7" creationId="{C1466A71-B171-3641-2C3F-3246FCBA3367}"/>
          </ac:grpSpMkLst>
        </pc:grpChg>
        <pc:grpChg chg="add mod">
          <ac:chgData name="Eric Buitron" userId="7abc6c0219fc658a" providerId="LiveId" clId="{B07758C4-3356-54F0-83C3-D6F913865DC3}" dt="2026-04-13T22:36:28.034" v="15203"/>
          <ac:grpSpMkLst>
            <pc:docMk/>
            <pc:sldMk cId="3045034299" sldId="295"/>
            <ac:grpSpMk id="15" creationId="{CCD61F11-372C-0220-2E01-5542452F985C}"/>
          </ac:grpSpMkLst>
        </pc:grpChg>
        <pc:grpChg chg="add mod">
          <ac:chgData name="Eric Buitron" userId="7abc6c0219fc658a" providerId="LiveId" clId="{B07758C4-3356-54F0-83C3-D6F913865DC3}" dt="2026-04-13T23:04:13.490" v="15563" actId="14100"/>
          <ac:grpSpMkLst>
            <pc:docMk/>
            <pc:sldMk cId="3045034299" sldId="295"/>
            <ac:grpSpMk id="27" creationId="{035C979D-243D-8CDF-7AF7-7C5FD17B2FA0}"/>
          </ac:grpSpMkLst>
        </pc:grpChg>
        <pc:grpChg chg="add mod">
          <ac:chgData name="Eric Buitron" userId="7abc6c0219fc658a" providerId="LiveId" clId="{B07758C4-3356-54F0-83C3-D6F913865DC3}" dt="2026-04-15T19:23:34.727" v="17897" actId="1076"/>
          <ac:grpSpMkLst>
            <pc:docMk/>
            <pc:sldMk cId="3045034299" sldId="295"/>
            <ac:grpSpMk id="40" creationId="{E3EB8E8B-7E97-FE84-31CB-A41DF335DF50}"/>
          </ac:grpSpMkLst>
        </pc:grpChg>
        <pc:picChg chg="add mod">
          <ac:chgData name="Eric Buitron" userId="7abc6c0219fc658a" providerId="LiveId" clId="{B07758C4-3356-54F0-83C3-D6F913865DC3}" dt="2026-04-15T22:46:53.483" v="21253"/>
          <ac:picMkLst>
            <pc:docMk/>
            <pc:sldMk cId="3045034299" sldId="295"/>
            <ac:picMk id="43" creationId="{E9AA154F-F1E3-B956-54E5-289CF8D7E248}"/>
          </ac:picMkLst>
        </pc:picChg>
        <pc:cxnChg chg="mod">
          <ac:chgData name="Eric Buitron" userId="7abc6c0219fc658a" providerId="LiveId" clId="{B07758C4-3356-54F0-83C3-D6F913865DC3}" dt="2026-04-13T22:36:28.034" v="15203"/>
          <ac:cxnSpMkLst>
            <pc:docMk/>
            <pc:sldMk cId="3045034299" sldId="295"/>
            <ac:cxnSpMk id="22" creationId="{85D49F64-7772-CA4D-26F4-EADF083D69F5}"/>
          </ac:cxnSpMkLst>
        </pc:cxnChg>
        <pc:cxnChg chg="mod">
          <ac:chgData name="Eric Buitron" userId="7abc6c0219fc658a" providerId="LiveId" clId="{B07758C4-3356-54F0-83C3-D6F913865DC3}" dt="2026-04-13T22:36:28.034" v="15203"/>
          <ac:cxnSpMkLst>
            <pc:docMk/>
            <pc:sldMk cId="3045034299" sldId="295"/>
            <ac:cxnSpMk id="23" creationId="{FE717EE0-C85C-D900-E199-8B74CCD71074}"/>
          </ac:cxnSpMkLst>
        </pc:cxnChg>
        <pc:cxnChg chg="mod">
          <ac:chgData name="Eric Buitron" userId="7abc6c0219fc658a" providerId="LiveId" clId="{B07758C4-3356-54F0-83C3-D6F913865DC3}" dt="2026-04-13T22:36:28.034" v="15203"/>
          <ac:cxnSpMkLst>
            <pc:docMk/>
            <pc:sldMk cId="3045034299" sldId="295"/>
            <ac:cxnSpMk id="24" creationId="{CDE2F40C-4ED0-B6A8-1E85-30EBF7D267E2}"/>
          </ac:cxnSpMkLst>
        </pc:cxnChg>
      </pc:sldChg>
      <pc:sldChg chg="addSp delSp modSp mod modNotesTx">
        <pc:chgData name="Eric Buitron" userId="7abc6c0219fc658a" providerId="LiveId" clId="{B07758C4-3356-54F0-83C3-D6F913865DC3}" dt="2026-04-15T22:46:57.745" v="21255"/>
        <pc:sldMkLst>
          <pc:docMk/>
          <pc:sldMk cId="2832230566" sldId="296"/>
        </pc:sldMkLst>
        <pc:spChg chg="mod">
          <ac:chgData name="Eric Buitron" userId="7abc6c0219fc658a" providerId="LiveId" clId="{B07758C4-3356-54F0-83C3-D6F913865DC3}" dt="2026-04-15T19:38:57.296" v="17948"/>
          <ac:spMkLst>
            <pc:docMk/>
            <pc:sldMk cId="2832230566" sldId="296"/>
            <ac:spMk id="8" creationId="{FBF5608B-B644-6642-47C7-D86B10B4D0D9}"/>
          </ac:spMkLst>
        </pc:spChg>
        <pc:spChg chg="mod">
          <ac:chgData name="Eric Buitron" userId="7abc6c0219fc658a" providerId="LiveId" clId="{B07758C4-3356-54F0-83C3-D6F913865DC3}" dt="2026-04-15T19:38:57.296" v="17948"/>
          <ac:spMkLst>
            <pc:docMk/>
            <pc:sldMk cId="2832230566" sldId="296"/>
            <ac:spMk id="9" creationId="{AD9D33C9-E157-5B18-45F9-F2DE985E07B9}"/>
          </ac:spMkLst>
        </pc:spChg>
        <pc:spChg chg="mod">
          <ac:chgData name="Eric Buitron" userId="7abc6c0219fc658a" providerId="LiveId" clId="{B07758C4-3356-54F0-83C3-D6F913865DC3}" dt="2026-04-15T19:38:57.296" v="17948"/>
          <ac:spMkLst>
            <pc:docMk/>
            <pc:sldMk cId="2832230566" sldId="296"/>
            <ac:spMk id="10" creationId="{CAEB78CF-25EF-8627-245E-49338FBE5107}"/>
          </ac:spMkLst>
        </pc:spChg>
        <pc:spChg chg="mod">
          <ac:chgData name="Eric Buitron" userId="7abc6c0219fc658a" providerId="LiveId" clId="{B07758C4-3356-54F0-83C3-D6F913865DC3}" dt="2026-04-15T19:38:57.296" v="17948"/>
          <ac:spMkLst>
            <pc:docMk/>
            <pc:sldMk cId="2832230566" sldId="296"/>
            <ac:spMk id="11" creationId="{054F2906-FCD8-8C56-B78A-891AD54B413C}"/>
          </ac:spMkLst>
        </pc:spChg>
        <pc:spChg chg="mod">
          <ac:chgData name="Eric Buitron" userId="7abc6c0219fc658a" providerId="LiveId" clId="{B07758C4-3356-54F0-83C3-D6F913865DC3}" dt="2026-04-15T19:38:57.296" v="17948"/>
          <ac:spMkLst>
            <pc:docMk/>
            <pc:sldMk cId="2832230566" sldId="296"/>
            <ac:spMk id="12" creationId="{462E8F6E-E978-8AC0-7B95-5016DF2EE5E7}"/>
          </ac:spMkLst>
        </pc:spChg>
        <pc:spChg chg="mod">
          <ac:chgData name="Eric Buitron" userId="7abc6c0219fc658a" providerId="LiveId" clId="{B07758C4-3356-54F0-83C3-D6F913865DC3}" dt="2026-04-15T19:39:37.393" v="17962" actId="20577"/>
          <ac:spMkLst>
            <pc:docMk/>
            <pc:sldMk cId="2832230566" sldId="296"/>
            <ac:spMk id="13" creationId="{60DBBE76-7FDC-9C02-FE45-F775300A69A5}"/>
          </ac:spMkLst>
        </pc:spChg>
        <pc:spChg chg="mod">
          <ac:chgData name="Eric Buitron" userId="7abc6c0219fc658a" providerId="LiveId" clId="{B07758C4-3356-54F0-83C3-D6F913865DC3}" dt="2026-04-15T19:38:57.296" v="17948"/>
          <ac:spMkLst>
            <pc:docMk/>
            <pc:sldMk cId="2832230566" sldId="296"/>
            <ac:spMk id="14" creationId="{D79228EE-DCC9-882E-5A6A-24E2AED6B957}"/>
          </ac:spMkLst>
        </pc:spChg>
        <pc:spChg chg="mod">
          <ac:chgData name="Eric Buitron" userId="7abc6c0219fc658a" providerId="LiveId" clId="{B07758C4-3356-54F0-83C3-D6F913865DC3}" dt="2026-04-13T22:36:33.919" v="15205"/>
          <ac:spMkLst>
            <pc:docMk/>
            <pc:sldMk cId="2832230566" sldId="296"/>
            <ac:spMk id="16" creationId="{6F9B4330-1F5E-9983-1AEB-E18FEBAFF2E4}"/>
          </ac:spMkLst>
        </pc:spChg>
        <pc:spChg chg="mod">
          <ac:chgData name="Eric Buitron" userId="7abc6c0219fc658a" providerId="LiveId" clId="{B07758C4-3356-54F0-83C3-D6F913865DC3}" dt="2026-04-13T22:36:33.919" v="15205"/>
          <ac:spMkLst>
            <pc:docMk/>
            <pc:sldMk cId="2832230566" sldId="296"/>
            <ac:spMk id="17" creationId="{336925DB-C030-2C16-9F8E-546201528090}"/>
          </ac:spMkLst>
        </pc:spChg>
        <pc:spChg chg="mod">
          <ac:chgData name="Eric Buitron" userId="7abc6c0219fc658a" providerId="LiveId" clId="{B07758C4-3356-54F0-83C3-D6F913865DC3}" dt="2026-04-13T22:36:33.919" v="15205"/>
          <ac:spMkLst>
            <pc:docMk/>
            <pc:sldMk cId="2832230566" sldId="296"/>
            <ac:spMk id="18" creationId="{89A20526-4166-2F10-280C-35494EAE96E2}"/>
          </ac:spMkLst>
        </pc:spChg>
        <pc:spChg chg="mod">
          <ac:chgData name="Eric Buitron" userId="7abc6c0219fc658a" providerId="LiveId" clId="{B07758C4-3356-54F0-83C3-D6F913865DC3}" dt="2026-04-13T22:36:33.919" v="15205"/>
          <ac:spMkLst>
            <pc:docMk/>
            <pc:sldMk cId="2832230566" sldId="296"/>
            <ac:spMk id="19" creationId="{BEF6968D-19CB-78EB-609C-C89213646D09}"/>
          </ac:spMkLst>
        </pc:spChg>
        <pc:spChg chg="mod">
          <ac:chgData name="Eric Buitron" userId="7abc6c0219fc658a" providerId="LiveId" clId="{B07758C4-3356-54F0-83C3-D6F913865DC3}" dt="2026-04-13T22:36:33.919" v="15205"/>
          <ac:spMkLst>
            <pc:docMk/>
            <pc:sldMk cId="2832230566" sldId="296"/>
            <ac:spMk id="20" creationId="{ED90B550-6155-D308-D9D1-FF21C794F12C}"/>
          </ac:spMkLst>
        </pc:spChg>
        <pc:spChg chg="mod">
          <ac:chgData name="Eric Buitron" userId="7abc6c0219fc658a" providerId="LiveId" clId="{B07758C4-3356-54F0-83C3-D6F913865DC3}" dt="2026-04-13T22:36:33.919" v="15205"/>
          <ac:spMkLst>
            <pc:docMk/>
            <pc:sldMk cId="2832230566" sldId="296"/>
            <ac:spMk id="25" creationId="{864B3C1B-5267-9CCA-7EC0-358DF75D728F}"/>
          </ac:spMkLst>
        </pc:spChg>
        <pc:spChg chg="mod">
          <ac:chgData name="Eric Buitron" userId="7abc6c0219fc658a" providerId="LiveId" clId="{B07758C4-3356-54F0-83C3-D6F913865DC3}" dt="2026-04-13T23:04:27.903" v="15565"/>
          <ac:spMkLst>
            <pc:docMk/>
            <pc:sldMk cId="2832230566" sldId="296"/>
            <ac:spMk id="29" creationId="{DD58D319-C686-17C1-AE50-B3CE871536D8}"/>
          </ac:spMkLst>
        </pc:spChg>
        <pc:spChg chg="mod">
          <ac:chgData name="Eric Buitron" userId="7abc6c0219fc658a" providerId="LiveId" clId="{B07758C4-3356-54F0-83C3-D6F913865DC3}" dt="2026-04-13T23:13:24.533" v="15584" actId="20577"/>
          <ac:spMkLst>
            <pc:docMk/>
            <pc:sldMk cId="2832230566" sldId="296"/>
            <ac:spMk id="30" creationId="{D3FFD4D2-6936-1DCC-992B-F2336CD11841}"/>
          </ac:spMkLst>
        </pc:spChg>
        <pc:spChg chg="mod">
          <ac:chgData name="Eric Buitron" userId="7abc6c0219fc658a" providerId="LiveId" clId="{B07758C4-3356-54F0-83C3-D6F913865DC3}" dt="2026-04-13T23:04:27.903" v="15565"/>
          <ac:spMkLst>
            <pc:docMk/>
            <pc:sldMk cId="2832230566" sldId="296"/>
            <ac:spMk id="31" creationId="{54187B9E-39B0-392F-63BB-AAF37B04BAE0}"/>
          </ac:spMkLst>
        </pc:spChg>
        <pc:spChg chg="mod">
          <ac:chgData name="Eric Buitron" userId="7abc6c0219fc658a" providerId="LiveId" clId="{B07758C4-3356-54F0-83C3-D6F913865DC3}" dt="2026-04-13T23:04:27.903" v="15565"/>
          <ac:spMkLst>
            <pc:docMk/>
            <pc:sldMk cId="2832230566" sldId="296"/>
            <ac:spMk id="32" creationId="{5AB7C65B-EE28-27F9-3E8D-9299EF37D642}"/>
          </ac:spMkLst>
        </pc:spChg>
        <pc:spChg chg="mod">
          <ac:chgData name="Eric Buitron" userId="7abc6c0219fc658a" providerId="LiveId" clId="{B07758C4-3356-54F0-83C3-D6F913865DC3}" dt="2026-04-13T23:04:27.903" v="15565"/>
          <ac:spMkLst>
            <pc:docMk/>
            <pc:sldMk cId="2832230566" sldId="296"/>
            <ac:spMk id="33" creationId="{1E4533E3-98DA-6867-1F32-B69E1A0EDA43}"/>
          </ac:spMkLst>
        </pc:spChg>
        <pc:spChg chg="mod">
          <ac:chgData name="Eric Buitron" userId="7abc6c0219fc658a" providerId="LiveId" clId="{B07758C4-3356-54F0-83C3-D6F913865DC3}" dt="2026-04-13T23:04:27.903" v="15565"/>
          <ac:spMkLst>
            <pc:docMk/>
            <pc:sldMk cId="2832230566" sldId="296"/>
            <ac:spMk id="34" creationId="{69772DA5-9201-BDBD-CD36-23FBF0084866}"/>
          </ac:spMkLst>
        </pc:spChg>
        <pc:spChg chg="add mod">
          <ac:chgData name="Eric Buitron" userId="7abc6c0219fc658a" providerId="LiveId" clId="{B07758C4-3356-54F0-83C3-D6F913865DC3}" dt="2026-04-15T22:46:57.745" v="21255"/>
          <ac:spMkLst>
            <pc:docMk/>
            <pc:sldMk cId="2832230566" sldId="296"/>
            <ac:spMk id="36" creationId="{0F310C64-7EC8-EFC5-3718-D9D89AADD245}"/>
          </ac:spMkLst>
        </pc:spChg>
        <pc:grpChg chg="add mod">
          <ac:chgData name="Eric Buitron" userId="7abc6c0219fc658a" providerId="LiveId" clId="{B07758C4-3356-54F0-83C3-D6F913865DC3}" dt="2026-04-15T19:39:31.707" v="17954" actId="1076"/>
          <ac:grpSpMkLst>
            <pc:docMk/>
            <pc:sldMk cId="2832230566" sldId="296"/>
            <ac:grpSpMk id="6" creationId="{6807C877-6A2F-94C4-A9A6-80DDD210F4AF}"/>
          </ac:grpSpMkLst>
        </pc:grpChg>
        <pc:grpChg chg="mod">
          <ac:chgData name="Eric Buitron" userId="7abc6c0219fc658a" providerId="LiveId" clId="{B07758C4-3356-54F0-83C3-D6F913865DC3}" dt="2026-04-15T19:38:57.296" v="17948"/>
          <ac:grpSpMkLst>
            <pc:docMk/>
            <pc:sldMk cId="2832230566" sldId="296"/>
            <ac:grpSpMk id="7" creationId="{6650C16C-642E-08B9-C24C-FBA5BDE186AA}"/>
          </ac:grpSpMkLst>
        </pc:grpChg>
        <pc:grpChg chg="add mod">
          <ac:chgData name="Eric Buitron" userId="7abc6c0219fc658a" providerId="LiveId" clId="{B07758C4-3356-54F0-83C3-D6F913865DC3}" dt="2026-04-13T22:36:33.919" v="15205"/>
          <ac:grpSpMkLst>
            <pc:docMk/>
            <pc:sldMk cId="2832230566" sldId="296"/>
            <ac:grpSpMk id="15" creationId="{924F77BE-7CA5-8FD3-20B5-EF995CEFF542}"/>
          </ac:grpSpMkLst>
        </pc:grpChg>
        <pc:grpChg chg="add mod">
          <ac:chgData name="Eric Buitron" userId="7abc6c0219fc658a" providerId="LiveId" clId="{B07758C4-3356-54F0-83C3-D6F913865DC3}" dt="2026-04-15T19:39:22.938" v="17953" actId="14100"/>
          <ac:grpSpMkLst>
            <pc:docMk/>
            <pc:sldMk cId="2832230566" sldId="296"/>
            <ac:grpSpMk id="28" creationId="{9B23976A-D9F2-AB7F-A2E9-CBC0D7BC9D2E}"/>
          </ac:grpSpMkLst>
        </pc:grpChg>
        <pc:picChg chg="add mod">
          <ac:chgData name="Eric Buitron" userId="7abc6c0219fc658a" providerId="LiveId" clId="{B07758C4-3356-54F0-83C3-D6F913865DC3}" dt="2026-04-15T22:46:57.745" v="21255"/>
          <ac:picMkLst>
            <pc:docMk/>
            <pc:sldMk cId="2832230566" sldId="296"/>
            <ac:picMk id="37" creationId="{D8F52F15-8F6A-6C02-F5C2-01156C081835}"/>
          </ac:picMkLst>
        </pc:picChg>
        <pc:cxnChg chg="mod">
          <ac:chgData name="Eric Buitron" userId="7abc6c0219fc658a" providerId="LiveId" clId="{B07758C4-3356-54F0-83C3-D6F913865DC3}" dt="2026-04-13T22:36:33.919" v="15205"/>
          <ac:cxnSpMkLst>
            <pc:docMk/>
            <pc:sldMk cId="2832230566" sldId="296"/>
            <ac:cxnSpMk id="21" creationId="{F8E51C0C-F87B-B493-7208-8397C6C0308B}"/>
          </ac:cxnSpMkLst>
        </pc:cxnChg>
        <pc:cxnChg chg="mod">
          <ac:chgData name="Eric Buitron" userId="7abc6c0219fc658a" providerId="LiveId" clId="{B07758C4-3356-54F0-83C3-D6F913865DC3}" dt="2026-04-13T22:36:33.919" v="15205"/>
          <ac:cxnSpMkLst>
            <pc:docMk/>
            <pc:sldMk cId="2832230566" sldId="296"/>
            <ac:cxnSpMk id="23" creationId="{39767323-355B-50F9-A040-92B2F9CD6656}"/>
          </ac:cxnSpMkLst>
        </pc:cxnChg>
        <pc:cxnChg chg="mod">
          <ac:chgData name="Eric Buitron" userId="7abc6c0219fc658a" providerId="LiveId" clId="{B07758C4-3356-54F0-83C3-D6F913865DC3}" dt="2026-04-13T22:36:33.919" v="15205"/>
          <ac:cxnSpMkLst>
            <pc:docMk/>
            <pc:sldMk cId="2832230566" sldId="296"/>
            <ac:cxnSpMk id="24" creationId="{2D86968F-7C03-537A-973A-213A862E43A2}"/>
          </ac:cxnSpMkLst>
        </pc:cxnChg>
      </pc:sldChg>
      <pc:sldChg chg="addSp delSp modSp mod">
        <pc:chgData name="Eric Buitron" userId="7abc6c0219fc658a" providerId="LiveId" clId="{B07758C4-3356-54F0-83C3-D6F913865DC3}" dt="2026-04-15T22:47:09.928" v="21259"/>
        <pc:sldMkLst>
          <pc:docMk/>
          <pc:sldMk cId="646888173" sldId="300"/>
        </pc:sldMkLst>
        <pc:spChg chg="add mod">
          <ac:chgData name="Eric Buitron" userId="7abc6c0219fc658a" providerId="LiveId" clId="{B07758C4-3356-54F0-83C3-D6F913865DC3}" dt="2026-04-15T20:16:43.080" v="18157"/>
          <ac:spMkLst>
            <pc:docMk/>
            <pc:sldMk cId="646888173" sldId="300"/>
            <ac:spMk id="4" creationId="{578265EE-F187-A67A-B23C-C65608FC2397}"/>
          </ac:spMkLst>
        </pc:spChg>
        <pc:spChg chg="add mod">
          <ac:chgData name="Eric Buitron" userId="7abc6c0219fc658a" providerId="LiveId" clId="{B07758C4-3356-54F0-83C3-D6F913865DC3}" dt="2026-04-15T20:16:43.080" v="18157"/>
          <ac:spMkLst>
            <pc:docMk/>
            <pc:sldMk cId="646888173" sldId="300"/>
            <ac:spMk id="5" creationId="{1459C329-48B4-0C77-0DE0-212CC042C065}"/>
          </ac:spMkLst>
        </pc:spChg>
        <pc:spChg chg="add mod">
          <ac:chgData name="Eric Buitron" userId="7abc6c0219fc658a" providerId="LiveId" clId="{B07758C4-3356-54F0-83C3-D6F913865DC3}" dt="2026-04-15T20:16:43.080" v="18157"/>
          <ac:spMkLst>
            <pc:docMk/>
            <pc:sldMk cId="646888173" sldId="300"/>
            <ac:spMk id="6" creationId="{DA282BC9-894B-5133-C5AF-8EDC2EC88111}"/>
          </ac:spMkLst>
        </pc:spChg>
        <pc:spChg chg="add mod">
          <ac:chgData name="Eric Buitron" userId="7abc6c0219fc658a" providerId="LiveId" clId="{B07758C4-3356-54F0-83C3-D6F913865DC3}" dt="2026-04-15T20:16:43.080" v="18157"/>
          <ac:spMkLst>
            <pc:docMk/>
            <pc:sldMk cId="646888173" sldId="300"/>
            <ac:spMk id="12" creationId="{D1C0BD3C-D5BF-BB9E-E728-57CA43E64012}"/>
          </ac:spMkLst>
        </pc:spChg>
        <pc:spChg chg="mod">
          <ac:chgData name="Eric Buitron" userId="7abc6c0219fc658a" providerId="LiveId" clId="{B07758C4-3356-54F0-83C3-D6F913865DC3}" dt="2026-04-13T22:36:39.257" v="15207"/>
          <ac:spMkLst>
            <pc:docMk/>
            <pc:sldMk cId="646888173" sldId="300"/>
            <ac:spMk id="16" creationId="{F1EFD755-104A-1FC2-EA1D-27AD9DBE2E49}"/>
          </ac:spMkLst>
        </pc:spChg>
        <pc:spChg chg="mod">
          <ac:chgData name="Eric Buitron" userId="7abc6c0219fc658a" providerId="LiveId" clId="{B07758C4-3356-54F0-83C3-D6F913865DC3}" dt="2026-04-13T22:36:39.257" v="15207"/>
          <ac:spMkLst>
            <pc:docMk/>
            <pc:sldMk cId="646888173" sldId="300"/>
            <ac:spMk id="17" creationId="{6BC01B40-F41D-974F-278C-1E0C2FD8DE53}"/>
          </ac:spMkLst>
        </pc:spChg>
        <pc:spChg chg="mod">
          <ac:chgData name="Eric Buitron" userId="7abc6c0219fc658a" providerId="LiveId" clId="{B07758C4-3356-54F0-83C3-D6F913865DC3}" dt="2026-04-13T22:36:50.359" v="15209" actId="207"/>
          <ac:spMkLst>
            <pc:docMk/>
            <pc:sldMk cId="646888173" sldId="300"/>
            <ac:spMk id="18" creationId="{5A64EBA6-C037-FF0E-65D7-56CA1A85270E}"/>
          </ac:spMkLst>
        </pc:spChg>
        <pc:spChg chg="mod">
          <ac:chgData name="Eric Buitron" userId="7abc6c0219fc658a" providerId="LiveId" clId="{B07758C4-3356-54F0-83C3-D6F913865DC3}" dt="2026-04-13T22:36:39.257" v="15207"/>
          <ac:spMkLst>
            <pc:docMk/>
            <pc:sldMk cId="646888173" sldId="300"/>
            <ac:spMk id="19" creationId="{0904EA5E-A573-EFCF-0B49-458A0786DA36}"/>
          </ac:spMkLst>
        </pc:spChg>
        <pc:spChg chg="mod">
          <ac:chgData name="Eric Buitron" userId="7abc6c0219fc658a" providerId="LiveId" clId="{B07758C4-3356-54F0-83C3-D6F913865DC3}" dt="2026-04-13T22:36:39.257" v="15207"/>
          <ac:spMkLst>
            <pc:docMk/>
            <pc:sldMk cId="646888173" sldId="300"/>
            <ac:spMk id="20" creationId="{968457A9-8875-08EF-236C-AC50EEF7BCDA}"/>
          </ac:spMkLst>
        </pc:spChg>
        <pc:spChg chg="mod">
          <ac:chgData name="Eric Buitron" userId="7abc6c0219fc658a" providerId="LiveId" clId="{B07758C4-3356-54F0-83C3-D6F913865DC3}" dt="2026-04-13T22:36:46.021" v="15208" actId="207"/>
          <ac:spMkLst>
            <pc:docMk/>
            <pc:sldMk cId="646888173" sldId="300"/>
            <ac:spMk id="25" creationId="{F7662D85-E8DE-31AD-81B8-2F938A8F61D7}"/>
          </ac:spMkLst>
        </pc:spChg>
        <pc:spChg chg="add mod">
          <ac:chgData name="Eric Buitron" userId="7abc6c0219fc658a" providerId="LiveId" clId="{B07758C4-3356-54F0-83C3-D6F913865DC3}" dt="2026-04-15T20:17:43.424" v="18160" actId="20577"/>
          <ac:spMkLst>
            <pc:docMk/>
            <pc:sldMk cId="646888173" sldId="300"/>
            <ac:spMk id="27" creationId="{7C9DAFA0-85A6-8240-E4BB-03C29FD06C7C}"/>
          </ac:spMkLst>
        </pc:spChg>
        <pc:spChg chg="add mod">
          <ac:chgData name="Eric Buitron" userId="7abc6c0219fc658a" providerId="LiveId" clId="{B07758C4-3356-54F0-83C3-D6F913865DC3}" dt="2026-04-15T20:16:43.080" v="18157"/>
          <ac:spMkLst>
            <pc:docMk/>
            <pc:sldMk cId="646888173" sldId="300"/>
            <ac:spMk id="28" creationId="{8204A6A6-7E55-EF3D-2CD0-859BE1278888}"/>
          </ac:spMkLst>
        </pc:spChg>
        <pc:spChg chg="add mod">
          <ac:chgData name="Eric Buitron" userId="7abc6c0219fc658a" providerId="LiveId" clId="{B07758C4-3356-54F0-83C3-D6F913865DC3}" dt="2026-04-15T20:16:43.080" v="18157"/>
          <ac:spMkLst>
            <pc:docMk/>
            <pc:sldMk cId="646888173" sldId="300"/>
            <ac:spMk id="30" creationId="{E9F94B9B-5944-CFD0-C5F0-8921033DB4A3}"/>
          </ac:spMkLst>
        </pc:spChg>
        <pc:spChg chg="add mod">
          <ac:chgData name="Eric Buitron" userId="7abc6c0219fc658a" providerId="LiveId" clId="{B07758C4-3356-54F0-83C3-D6F913865DC3}" dt="2026-04-15T20:19:19.999" v="18221" actId="20577"/>
          <ac:spMkLst>
            <pc:docMk/>
            <pc:sldMk cId="646888173" sldId="300"/>
            <ac:spMk id="31" creationId="{3C7695CC-27C1-6542-E0E6-80F5916EC8A2}"/>
          </ac:spMkLst>
        </pc:spChg>
        <pc:spChg chg="add mod">
          <ac:chgData name="Eric Buitron" userId="7abc6c0219fc658a" providerId="LiveId" clId="{B07758C4-3356-54F0-83C3-D6F913865DC3}" dt="2026-04-15T20:16:43.080" v="18157"/>
          <ac:spMkLst>
            <pc:docMk/>
            <pc:sldMk cId="646888173" sldId="300"/>
            <ac:spMk id="32" creationId="{A67029E2-C8EB-66FB-A1DD-7BFA2F194CE8}"/>
          </ac:spMkLst>
        </pc:spChg>
        <pc:spChg chg="add mod">
          <ac:chgData name="Eric Buitron" userId="7abc6c0219fc658a" providerId="LiveId" clId="{B07758C4-3356-54F0-83C3-D6F913865DC3}" dt="2026-04-15T20:20:25.088" v="18238" actId="20577"/>
          <ac:spMkLst>
            <pc:docMk/>
            <pc:sldMk cId="646888173" sldId="300"/>
            <ac:spMk id="34" creationId="{CB853616-6F1A-3784-BEAB-346DB1320EA3}"/>
          </ac:spMkLst>
        </pc:spChg>
        <pc:spChg chg="add mod">
          <ac:chgData name="Eric Buitron" userId="7abc6c0219fc658a" providerId="LiveId" clId="{B07758C4-3356-54F0-83C3-D6F913865DC3}" dt="2026-04-15T22:47:09.928" v="21259"/>
          <ac:spMkLst>
            <pc:docMk/>
            <pc:sldMk cId="646888173" sldId="300"/>
            <ac:spMk id="36" creationId="{FD29A246-94F7-DA41-FD2F-7FB47439D921}"/>
          </ac:spMkLst>
        </pc:spChg>
        <pc:grpChg chg="add mod">
          <ac:chgData name="Eric Buitron" userId="7abc6c0219fc658a" providerId="LiveId" clId="{B07758C4-3356-54F0-83C3-D6F913865DC3}" dt="2026-04-13T22:36:39.257" v="15207"/>
          <ac:grpSpMkLst>
            <pc:docMk/>
            <pc:sldMk cId="646888173" sldId="300"/>
            <ac:grpSpMk id="15" creationId="{66B569ED-1FE2-3FE5-C335-0888F18BD65C}"/>
          </ac:grpSpMkLst>
        </pc:grpChg>
        <pc:picChg chg="add mod">
          <ac:chgData name="Eric Buitron" userId="7abc6c0219fc658a" providerId="LiveId" clId="{B07758C4-3356-54F0-83C3-D6F913865DC3}" dt="2026-04-15T22:47:09.928" v="21259"/>
          <ac:picMkLst>
            <pc:docMk/>
            <pc:sldMk cId="646888173" sldId="300"/>
            <ac:picMk id="37" creationId="{33073707-DF12-02E9-328F-5E56D046C9A5}"/>
          </ac:picMkLst>
        </pc:picChg>
        <pc:cxnChg chg="mod">
          <ac:chgData name="Eric Buitron" userId="7abc6c0219fc658a" providerId="LiveId" clId="{B07758C4-3356-54F0-83C3-D6F913865DC3}" dt="2026-04-13T22:36:39.257" v="15207"/>
          <ac:cxnSpMkLst>
            <pc:docMk/>
            <pc:sldMk cId="646888173" sldId="300"/>
            <ac:cxnSpMk id="22" creationId="{F1BD61BE-E29B-65CB-E006-00E0FD70A9C3}"/>
          </ac:cxnSpMkLst>
        </pc:cxnChg>
        <pc:cxnChg chg="mod">
          <ac:chgData name="Eric Buitron" userId="7abc6c0219fc658a" providerId="LiveId" clId="{B07758C4-3356-54F0-83C3-D6F913865DC3}" dt="2026-04-13T22:36:39.257" v="15207"/>
          <ac:cxnSpMkLst>
            <pc:docMk/>
            <pc:sldMk cId="646888173" sldId="300"/>
            <ac:cxnSpMk id="24" creationId="{7B7C2D92-C50B-9086-3C31-50489B86519C}"/>
          </ac:cxnSpMkLst>
        </pc:cxnChg>
        <pc:cxnChg chg="mod">
          <ac:chgData name="Eric Buitron" userId="7abc6c0219fc658a" providerId="LiveId" clId="{B07758C4-3356-54F0-83C3-D6F913865DC3}" dt="2026-04-13T22:36:39.257" v="15207"/>
          <ac:cxnSpMkLst>
            <pc:docMk/>
            <pc:sldMk cId="646888173" sldId="300"/>
            <ac:cxnSpMk id="26" creationId="{08608C2D-98A1-FBBE-BD94-8605509FE607}"/>
          </ac:cxnSpMkLst>
        </pc:cxnChg>
      </pc:sldChg>
      <pc:sldChg chg="addSp delSp modSp mod modNotesTx">
        <pc:chgData name="Eric Buitron" userId="7abc6c0219fc658a" providerId="LiveId" clId="{B07758C4-3356-54F0-83C3-D6F913865DC3}" dt="2026-04-15T22:47:53.626" v="21266"/>
        <pc:sldMkLst>
          <pc:docMk/>
          <pc:sldMk cId="2463281649" sldId="301"/>
        </pc:sldMkLst>
        <pc:spChg chg="mod">
          <ac:chgData name="Eric Buitron" userId="7abc6c0219fc658a" providerId="LiveId" clId="{B07758C4-3356-54F0-83C3-D6F913865DC3}" dt="2026-04-15T22:05:13.390" v="19771" actId="20577"/>
          <ac:spMkLst>
            <pc:docMk/>
            <pc:sldMk cId="2463281649" sldId="301"/>
            <ac:spMk id="3" creationId="{40A1CEEE-D823-5B8D-5358-16D0ED40E639}"/>
          </ac:spMkLst>
        </pc:spChg>
        <pc:spChg chg="add mod">
          <ac:chgData name="Eric Buitron" userId="7abc6c0219fc658a" providerId="LiveId" clId="{B07758C4-3356-54F0-83C3-D6F913865DC3}" dt="2026-04-15T22:06:05.536" v="19793" actId="164"/>
          <ac:spMkLst>
            <pc:docMk/>
            <pc:sldMk cId="2463281649" sldId="301"/>
            <ac:spMk id="7" creationId="{1EA1C85A-AF9A-D683-CD26-2E3F077BDB39}"/>
          </ac:spMkLst>
        </pc:spChg>
        <pc:spChg chg="mod">
          <ac:chgData name="Eric Buitron" userId="7abc6c0219fc658a" providerId="LiveId" clId="{B07758C4-3356-54F0-83C3-D6F913865DC3}" dt="2026-04-15T22:14:19.507" v="20824" actId="1076"/>
          <ac:spMkLst>
            <pc:docMk/>
            <pc:sldMk cId="2463281649" sldId="301"/>
            <ac:spMk id="11" creationId="{3C5D3A04-F3B0-4478-5C32-EC2E793DEC40}"/>
          </ac:spMkLst>
        </pc:spChg>
        <pc:spChg chg="mod">
          <ac:chgData name="Eric Buitron" userId="7abc6c0219fc658a" providerId="LiveId" clId="{B07758C4-3356-54F0-83C3-D6F913865DC3}" dt="2026-04-15T22:06:40.620" v="19835" actId="20577"/>
          <ac:spMkLst>
            <pc:docMk/>
            <pc:sldMk cId="2463281649" sldId="301"/>
            <ac:spMk id="14" creationId="{87FAA473-E692-ECC1-DA3C-D1CBBBF0B841}"/>
          </ac:spMkLst>
        </pc:spChg>
        <pc:spChg chg="mod">
          <ac:chgData name="Eric Buitron" userId="7abc6c0219fc658a" providerId="LiveId" clId="{B07758C4-3356-54F0-83C3-D6F913865DC3}" dt="2026-04-13T22:37:07.533" v="15217"/>
          <ac:spMkLst>
            <pc:docMk/>
            <pc:sldMk cId="2463281649" sldId="301"/>
            <ac:spMk id="16" creationId="{AC52BBF9-7F8D-77F1-E45C-2E80A0AC5ADA}"/>
          </ac:spMkLst>
        </pc:spChg>
        <pc:spChg chg="mod">
          <ac:chgData name="Eric Buitron" userId="7abc6c0219fc658a" providerId="LiveId" clId="{B07758C4-3356-54F0-83C3-D6F913865DC3}" dt="2026-04-13T22:37:07.533" v="15217"/>
          <ac:spMkLst>
            <pc:docMk/>
            <pc:sldMk cId="2463281649" sldId="301"/>
            <ac:spMk id="17" creationId="{8D7A6F3F-794D-D0BD-8FD2-086D20F30A0A}"/>
          </ac:spMkLst>
        </pc:spChg>
        <pc:spChg chg="mod">
          <ac:chgData name="Eric Buitron" userId="7abc6c0219fc658a" providerId="LiveId" clId="{B07758C4-3356-54F0-83C3-D6F913865DC3}" dt="2026-04-13T22:37:07.533" v="15217"/>
          <ac:spMkLst>
            <pc:docMk/>
            <pc:sldMk cId="2463281649" sldId="301"/>
            <ac:spMk id="18" creationId="{CFC82476-00E9-299A-877D-EC234DF8EA7F}"/>
          </ac:spMkLst>
        </pc:spChg>
        <pc:spChg chg="mod">
          <ac:chgData name="Eric Buitron" userId="7abc6c0219fc658a" providerId="LiveId" clId="{B07758C4-3356-54F0-83C3-D6F913865DC3}" dt="2026-04-13T22:37:07.533" v="15217"/>
          <ac:spMkLst>
            <pc:docMk/>
            <pc:sldMk cId="2463281649" sldId="301"/>
            <ac:spMk id="19" creationId="{AD9A3A06-FF4C-5E38-A614-D342ABD0BCA9}"/>
          </ac:spMkLst>
        </pc:spChg>
        <pc:spChg chg="mod">
          <ac:chgData name="Eric Buitron" userId="7abc6c0219fc658a" providerId="LiveId" clId="{B07758C4-3356-54F0-83C3-D6F913865DC3}" dt="2026-04-13T22:37:07.533" v="15217"/>
          <ac:spMkLst>
            <pc:docMk/>
            <pc:sldMk cId="2463281649" sldId="301"/>
            <ac:spMk id="20" creationId="{C1B9D0DA-7630-3E2B-C7F6-C2F8BDAD5EA2}"/>
          </ac:spMkLst>
        </pc:spChg>
        <pc:spChg chg="mod">
          <ac:chgData name="Eric Buitron" userId="7abc6c0219fc658a" providerId="LiveId" clId="{B07758C4-3356-54F0-83C3-D6F913865DC3}" dt="2026-04-13T22:37:07.533" v="15217"/>
          <ac:spMkLst>
            <pc:docMk/>
            <pc:sldMk cId="2463281649" sldId="301"/>
            <ac:spMk id="25" creationId="{12B46599-3560-D22B-5EA2-C0D0391CE17C}"/>
          </ac:spMkLst>
        </pc:spChg>
        <pc:spChg chg="mod">
          <ac:chgData name="Eric Buitron" userId="7abc6c0219fc658a" providerId="LiveId" clId="{B07758C4-3356-54F0-83C3-D6F913865DC3}" dt="2026-04-15T22:14:32.110" v="20826" actId="14100"/>
          <ac:spMkLst>
            <pc:docMk/>
            <pc:sldMk cId="2463281649" sldId="301"/>
            <ac:spMk id="30" creationId="{E6D7C64E-8CB8-0761-D104-E143D69FC288}"/>
          </ac:spMkLst>
        </pc:spChg>
        <pc:spChg chg="mod">
          <ac:chgData name="Eric Buitron" userId="7abc6c0219fc658a" providerId="LiveId" clId="{B07758C4-3356-54F0-83C3-D6F913865DC3}" dt="2026-04-15T22:06:57.632" v="19865" actId="20577"/>
          <ac:spMkLst>
            <pc:docMk/>
            <pc:sldMk cId="2463281649" sldId="301"/>
            <ac:spMk id="33" creationId="{3C6A0468-2EE7-512C-0C34-3DB180EC0F35}"/>
          </ac:spMkLst>
        </pc:spChg>
        <pc:spChg chg="add mod">
          <ac:chgData name="Eric Buitron" userId="7abc6c0219fc658a" providerId="LiveId" clId="{B07758C4-3356-54F0-83C3-D6F913865DC3}" dt="2026-04-15T22:47:53.626" v="21266"/>
          <ac:spMkLst>
            <pc:docMk/>
            <pc:sldMk cId="2463281649" sldId="301"/>
            <ac:spMk id="35" creationId="{BF8162A7-3840-5DEC-6566-DDF72EFFE807}"/>
          </ac:spMkLst>
        </pc:spChg>
        <pc:grpChg chg="add mod">
          <ac:chgData name="Eric Buitron" userId="7abc6c0219fc658a" providerId="LiveId" clId="{B07758C4-3356-54F0-83C3-D6F913865DC3}" dt="2026-04-15T22:13:37.264" v="20818" actId="1076"/>
          <ac:grpSpMkLst>
            <pc:docMk/>
            <pc:sldMk cId="2463281649" sldId="301"/>
            <ac:grpSpMk id="8" creationId="{56E8CB2C-A3BB-E2CA-66D8-7FD005535BF6}"/>
          </ac:grpSpMkLst>
        </pc:grpChg>
        <pc:grpChg chg="add mod">
          <ac:chgData name="Eric Buitron" userId="7abc6c0219fc658a" providerId="LiveId" clId="{B07758C4-3356-54F0-83C3-D6F913865DC3}" dt="2026-04-15T22:12:32.728" v="20815" actId="1076"/>
          <ac:grpSpMkLst>
            <pc:docMk/>
            <pc:sldMk cId="2463281649" sldId="301"/>
            <ac:grpSpMk id="9" creationId="{05A52A7E-3EE2-848C-C614-1FD1D8977D3D}"/>
          </ac:grpSpMkLst>
        </pc:grpChg>
        <pc:grpChg chg="add mod">
          <ac:chgData name="Eric Buitron" userId="7abc6c0219fc658a" providerId="LiveId" clId="{B07758C4-3356-54F0-83C3-D6F913865DC3}" dt="2026-04-15T22:13:44.691" v="20819" actId="1076"/>
          <ac:grpSpMkLst>
            <pc:docMk/>
            <pc:sldMk cId="2463281649" sldId="301"/>
            <ac:grpSpMk id="12" creationId="{8D32D0E3-78F2-C1C7-0C3D-290B997307EC}"/>
          </ac:grpSpMkLst>
        </pc:grpChg>
        <pc:grpChg chg="add mod">
          <ac:chgData name="Eric Buitron" userId="7abc6c0219fc658a" providerId="LiveId" clId="{B07758C4-3356-54F0-83C3-D6F913865DC3}" dt="2026-04-13T22:37:07.533" v="15217"/>
          <ac:grpSpMkLst>
            <pc:docMk/>
            <pc:sldMk cId="2463281649" sldId="301"/>
            <ac:grpSpMk id="15" creationId="{9BDAF618-923C-E00C-2DA9-6A68DA63FCF8}"/>
          </ac:grpSpMkLst>
        </pc:grpChg>
        <pc:grpChg chg="add mod">
          <ac:chgData name="Eric Buitron" userId="7abc6c0219fc658a" providerId="LiveId" clId="{B07758C4-3356-54F0-83C3-D6F913865DC3}" dt="2026-04-15T22:14:38.968" v="20827" actId="1076"/>
          <ac:grpSpMkLst>
            <pc:docMk/>
            <pc:sldMk cId="2463281649" sldId="301"/>
            <ac:grpSpMk id="28" creationId="{BB70018A-31E3-785D-387D-012B38953229}"/>
          </ac:grpSpMkLst>
        </pc:grpChg>
        <pc:grpChg chg="add mod">
          <ac:chgData name="Eric Buitron" userId="7abc6c0219fc658a" providerId="LiveId" clId="{B07758C4-3356-54F0-83C3-D6F913865DC3}" dt="2026-04-15T22:14:48.672" v="20828" actId="1076"/>
          <ac:grpSpMkLst>
            <pc:docMk/>
            <pc:sldMk cId="2463281649" sldId="301"/>
            <ac:grpSpMk id="31" creationId="{0ACF9F17-CAB8-9BA3-AB3E-2744F431373C}"/>
          </ac:grpSpMkLst>
        </pc:grpChg>
        <pc:picChg chg="add mod">
          <ac:chgData name="Eric Buitron" userId="7abc6c0219fc658a" providerId="LiveId" clId="{B07758C4-3356-54F0-83C3-D6F913865DC3}" dt="2026-04-15T22:06:05.536" v="19793" actId="164"/>
          <ac:picMkLst>
            <pc:docMk/>
            <pc:sldMk cId="2463281649" sldId="301"/>
            <ac:picMk id="6" creationId="{FC98D50C-9534-8A12-F3FE-1D6CDAF02296}"/>
          </ac:picMkLst>
        </pc:picChg>
        <pc:picChg chg="mod">
          <ac:chgData name="Eric Buitron" userId="7abc6c0219fc658a" providerId="LiveId" clId="{B07758C4-3356-54F0-83C3-D6F913865DC3}" dt="2026-04-15T22:06:11.382" v="19795"/>
          <ac:picMkLst>
            <pc:docMk/>
            <pc:sldMk cId="2463281649" sldId="301"/>
            <ac:picMk id="10" creationId="{0E3C82CC-842F-B961-CE01-377D68EF2797}"/>
          </ac:picMkLst>
        </pc:picChg>
        <pc:picChg chg="mod">
          <ac:chgData name="Eric Buitron" userId="7abc6c0219fc658a" providerId="LiveId" clId="{B07758C4-3356-54F0-83C3-D6F913865DC3}" dt="2026-04-15T22:06:42.733" v="19837" actId="1076"/>
          <ac:picMkLst>
            <pc:docMk/>
            <pc:sldMk cId="2463281649" sldId="301"/>
            <ac:picMk id="13" creationId="{B1BFA405-839D-5511-17D9-A393FEF66025}"/>
          </ac:picMkLst>
        </pc:picChg>
        <pc:picChg chg="mod">
          <ac:chgData name="Eric Buitron" userId="7abc6c0219fc658a" providerId="LiveId" clId="{B07758C4-3356-54F0-83C3-D6F913865DC3}" dt="2026-04-15T22:06:44.988" v="19838"/>
          <ac:picMkLst>
            <pc:docMk/>
            <pc:sldMk cId="2463281649" sldId="301"/>
            <ac:picMk id="29" creationId="{6DF9FE5F-DFBF-C43A-F0B3-F47C854CAAC0}"/>
          </ac:picMkLst>
        </pc:picChg>
        <pc:picChg chg="mod">
          <ac:chgData name="Eric Buitron" userId="7abc6c0219fc658a" providerId="LiveId" clId="{B07758C4-3356-54F0-83C3-D6F913865DC3}" dt="2026-04-15T22:06:52.455" v="19858"/>
          <ac:picMkLst>
            <pc:docMk/>
            <pc:sldMk cId="2463281649" sldId="301"/>
            <ac:picMk id="32" creationId="{101E53B5-1DF4-962F-DCE6-A68E1E9243CB}"/>
          </ac:picMkLst>
        </pc:picChg>
        <pc:picChg chg="add mod">
          <ac:chgData name="Eric Buitron" userId="7abc6c0219fc658a" providerId="LiveId" clId="{B07758C4-3356-54F0-83C3-D6F913865DC3}" dt="2026-04-15T22:47:53.626" v="21266"/>
          <ac:picMkLst>
            <pc:docMk/>
            <pc:sldMk cId="2463281649" sldId="301"/>
            <ac:picMk id="36" creationId="{7A3B776B-E2BC-8002-6404-610FD5B49EBC}"/>
          </ac:picMkLst>
        </pc:picChg>
        <pc:cxnChg chg="mod">
          <ac:chgData name="Eric Buitron" userId="7abc6c0219fc658a" providerId="LiveId" clId="{B07758C4-3356-54F0-83C3-D6F913865DC3}" dt="2026-04-13T22:37:07.533" v="15217"/>
          <ac:cxnSpMkLst>
            <pc:docMk/>
            <pc:sldMk cId="2463281649" sldId="301"/>
            <ac:cxnSpMk id="22" creationId="{4DF983E6-31EF-07CA-5CA0-4A54E3A02216}"/>
          </ac:cxnSpMkLst>
        </pc:cxnChg>
        <pc:cxnChg chg="mod">
          <ac:chgData name="Eric Buitron" userId="7abc6c0219fc658a" providerId="LiveId" clId="{B07758C4-3356-54F0-83C3-D6F913865DC3}" dt="2026-04-13T22:37:07.533" v="15217"/>
          <ac:cxnSpMkLst>
            <pc:docMk/>
            <pc:sldMk cId="2463281649" sldId="301"/>
            <ac:cxnSpMk id="24" creationId="{E8191028-EA7E-CC18-EE73-6582CF6FFF89}"/>
          </ac:cxnSpMkLst>
        </pc:cxnChg>
        <pc:cxnChg chg="mod">
          <ac:chgData name="Eric Buitron" userId="7abc6c0219fc658a" providerId="LiveId" clId="{B07758C4-3356-54F0-83C3-D6F913865DC3}" dt="2026-04-13T22:37:07.533" v="15217"/>
          <ac:cxnSpMkLst>
            <pc:docMk/>
            <pc:sldMk cId="2463281649" sldId="301"/>
            <ac:cxnSpMk id="26" creationId="{F1C7EB7A-FF04-8217-8C6E-551D4E49D703}"/>
          </ac:cxnSpMkLst>
        </pc:cxnChg>
      </pc:sldChg>
      <pc:sldChg chg="addSp delSp modSp mod">
        <pc:chgData name="Eric Buitron" userId="7abc6c0219fc658a" providerId="LiveId" clId="{B07758C4-3356-54F0-83C3-D6F913865DC3}" dt="2026-04-15T22:47:47.847" v="21264"/>
        <pc:sldMkLst>
          <pc:docMk/>
          <pc:sldMk cId="3815704897" sldId="305"/>
        </pc:sldMkLst>
        <pc:spChg chg="add mod">
          <ac:chgData name="Eric Buitron" userId="7abc6c0219fc658a" providerId="LiveId" clId="{B07758C4-3356-54F0-83C3-D6F913865DC3}" dt="2026-04-15T20:21:10.767" v="18255" actId="20577"/>
          <ac:spMkLst>
            <pc:docMk/>
            <pc:sldMk cId="3815704897" sldId="305"/>
            <ac:spMk id="4" creationId="{01EB8938-1155-3BF5-E551-69696A5813CB}"/>
          </ac:spMkLst>
        </pc:spChg>
        <pc:spChg chg="add mod">
          <ac:chgData name="Eric Buitron" userId="7abc6c0219fc658a" providerId="LiveId" clId="{B07758C4-3356-54F0-83C3-D6F913865DC3}" dt="2026-04-15T20:20:57.680" v="18239"/>
          <ac:spMkLst>
            <pc:docMk/>
            <pc:sldMk cId="3815704897" sldId="305"/>
            <ac:spMk id="5" creationId="{4E10C753-C22A-A65C-629D-72998A5FB961}"/>
          </ac:spMkLst>
        </pc:spChg>
        <pc:spChg chg="mod">
          <ac:chgData name="Eric Buitron" userId="7abc6c0219fc658a" providerId="LiveId" clId="{B07758C4-3356-54F0-83C3-D6F913865DC3}" dt="2026-04-15T20:23:58.718" v="18607" actId="20577"/>
          <ac:spMkLst>
            <pc:docMk/>
            <pc:sldMk cId="3815704897" sldId="305"/>
            <ac:spMk id="11" creationId="{2A4E63F4-AA31-0F4B-2938-BB734A483D5C}"/>
          </ac:spMkLst>
        </pc:spChg>
        <pc:spChg chg="add mod">
          <ac:chgData name="Eric Buitron" userId="7abc6c0219fc658a" providerId="LiveId" clId="{B07758C4-3356-54F0-83C3-D6F913865DC3}" dt="2026-04-15T20:20:57.680" v="18239"/>
          <ac:spMkLst>
            <pc:docMk/>
            <pc:sldMk cId="3815704897" sldId="305"/>
            <ac:spMk id="12" creationId="{C829ECC1-B9D1-2D1C-8D53-04229ACEC8D2}"/>
          </ac:spMkLst>
        </pc:spChg>
        <pc:spChg chg="mod">
          <ac:chgData name="Eric Buitron" userId="7abc6c0219fc658a" providerId="LiveId" clId="{B07758C4-3356-54F0-83C3-D6F913865DC3}" dt="2026-04-13T22:37:04.450" v="15215"/>
          <ac:spMkLst>
            <pc:docMk/>
            <pc:sldMk cId="3815704897" sldId="305"/>
            <ac:spMk id="16" creationId="{22D2A9BB-E148-B561-FA78-766CF6908BD0}"/>
          </ac:spMkLst>
        </pc:spChg>
        <pc:spChg chg="mod">
          <ac:chgData name="Eric Buitron" userId="7abc6c0219fc658a" providerId="LiveId" clId="{B07758C4-3356-54F0-83C3-D6F913865DC3}" dt="2026-04-13T22:37:04.450" v="15215"/>
          <ac:spMkLst>
            <pc:docMk/>
            <pc:sldMk cId="3815704897" sldId="305"/>
            <ac:spMk id="17" creationId="{E4F9F526-CEF5-1525-BBEE-12F030AC61BA}"/>
          </ac:spMkLst>
        </pc:spChg>
        <pc:spChg chg="mod">
          <ac:chgData name="Eric Buitron" userId="7abc6c0219fc658a" providerId="LiveId" clId="{B07758C4-3356-54F0-83C3-D6F913865DC3}" dt="2026-04-13T22:37:04.450" v="15215"/>
          <ac:spMkLst>
            <pc:docMk/>
            <pc:sldMk cId="3815704897" sldId="305"/>
            <ac:spMk id="18" creationId="{64841813-C14F-A9A2-FCB9-564B8CC8D282}"/>
          </ac:spMkLst>
        </pc:spChg>
        <pc:spChg chg="mod">
          <ac:chgData name="Eric Buitron" userId="7abc6c0219fc658a" providerId="LiveId" clId="{B07758C4-3356-54F0-83C3-D6F913865DC3}" dt="2026-04-13T22:37:04.450" v="15215"/>
          <ac:spMkLst>
            <pc:docMk/>
            <pc:sldMk cId="3815704897" sldId="305"/>
            <ac:spMk id="19" creationId="{D4A4E647-37CF-36DB-445A-0C26937F3C09}"/>
          </ac:spMkLst>
        </pc:spChg>
        <pc:spChg chg="mod">
          <ac:chgData name="Eric Buitron" userId="7abc6c0219fc658a" providerId="LiveId" clId="{B07758C4-3356-54F0-83C3-D6F913865DC3}" dt="2026-04-13T22:37:04.450" v="15215"/>
          <ac:spMkLst>
            <pc:docMk/>
            <pc:sldMk cId="3815704897" sldId="305"/>
            <ac:spMk id="20" creationId="{105BEAC2-9A5F-2D04-853C-7D8AB7E53797}"/>
          </ac:spMkLst>
        </pc:spChg>
        <pc:spChg chg="mod">
          <ac:chgData name="Eric Buitron" userId="7abc6c0219fc658a" providerId="LiveId" clId="{B07758C4-3356-54F0-83C3-D6F913865DC3}" dt="2026-04-13T22:37:04.450" v="15215"/>
          <ac:spMkLst>
            <pc:docMk/>
            <pc:sldMk cId="3815704897" sldId="305"/>
            <ac:spMk id="25" creationId="{F4DCDA49-BC27-6C8A-8207-264909DF8018}"/>
          </ac:spMkLst>
        </pc:spChg>
        <pc:spChg chg="add mod">
          <ac:chgData name="Eric Buitron" userId="7abc6c0219fc658a" providerId="LiveId" clId="{B07758C4-3356-54F0-83C3-D6F913865DC3}" dt="2026-04-15T20:25:48.102" v="18693" actId="14100"/>
          <ac:spMkLst>
            <pc:docMk/>
            <pc:sldMk cId="3815704897" sldId="305"/>
            <ac:spMk id="27" creationId="{59400876-383A-FDE0-6B23-097278035E79}"/>
          </ac:spMkLst>
        </pc:spChg>
        <pc:spChg chg="add mod">
          <ac:chgData name="Eric Buitron" userId="7abc6c0219fc658a" providerId="LiveId" clId="{B07758C4-3356-54F0-83C3-D6F913865DC3}" dt="2026-04-15T20:20:57.680" v="18239"/>
          <ac:spMkLst>
            <pc:docMk/>
            <pc:sldMk cId="3815704897" sldId="305"/>
            <ac:spMk id="28" creationId="{7A868718-94B1-AA4B-17E7-A08C3E4E0333}"/>
          </ac:spMkLst>
        </pc:spChg>
        <pc:spChg chg="add mod">
          <ac:chgData name="Eric Buitron" userId="7abc6c0219fc658a" providerId="LiveId" clId="{B07758C4-3356-54F0-83C3-D6F913865DC3}" dt="2026-04-15T20:20:57.680" v="18239"/>
          <ac:spMkLst>
            <pc:docMk/>
            <pc:sldMk cId="3815704897" sldId="305"/>
            <ac:spMk id="29" creationId="{1E839F67-BB1B-E5B8-9AFE-CAAD0E427DD6}"/>
          </ac:spMkLst>
        </pc:spChg>
        <pc:spChg chg="mod">
          <ac:chgData name="Eric Buitron" userId="7abc6c0219fc658a" providerId="LiveId" clId="{B07758C4-3356-54F0-83C3-D6F913865DC3}" dt="2026-04-15T20:25:39.028" v="18692" actId="14100"/>
          <ac:spMkLst>
            <pc:docMk/>
            <pc:sldMk cId="3815704897" sldId="305"/>
            <ac:spMk id="32" creationId="{5AB673D1-1C19-22C4-C8B1-802D8D4F3042}"/>
          </ac:spMkLst>
        </pc:spChg>
        <pc:spChg chg="add mod">
          <ac:chgData name="Eric Buitron" userId="7abc6c0219fc658a" providerId="LiveId" clId="{B07758C4-3356-54F0-83C3-D6F913865DC3}" dt="2026-04-15T20:20:57.680" v="18239"/>
          <ac:spMkLst>
            <pc:docMk/>
            <pc:sldMk cId="3815704897" sldId="305"/>
            <ac:spMk id="33" creationId="{53D0838D-75CB-8C17-B18D-F6F48EE38B1B}"/>
          </ac:spMkLst>
        </pc:spChg>
        <pc:spChg chg="add mod">
          <ac:chgData name="Eric Buitron" userId="7abc6c0219fc658a" providerId="LiveId" clId="{B07758C4-3356-54F0-83C3-D6F913865DC3}" dt="2026-04-15T22:23:35.820" v="20972" actId="20577"/>
          <ac:spMkLst>
            <pc:docMk/>
            <pc:sldMk cId="3815704897" sldId="305"/>
            <ac:spMk id="34" creationId="{57905FF9-2A72-D99E-6C58-4FE9355D89E5}"/>
          </ac:spMkLst>
        </pc:spChg>
        <pc:spChg chg="add mod">
          <ac:chgData name="Eric Buitron" userId="7abc6c0219fc658a" providerId="LiveId" clId="{B07758C4-3356-54F0-83C3-D6F913865DC3}" dt="2026-04-15T22:23:47.822" v="20984" actId="20577"/>
          <ac:spMkLst>
            <pc:docMk/>
            <pc:sldMk cId="3815704897" sldId="305"/>
            <ac:spMk id="36" creationId="{057DAA73-7A31-D60C-8384-B928CBC932B8}"/>
          </ac:spMkLst>
        </pc:spChg>
        <pc:spChg chg="add mod">
          <ac:chgData name="Eric Buitron" userId="7abc6c0219fc658a" providerId="LiveId" clId="{B07758C4-3356-54F0-83C3-D6F913865DC3}" dt="2026-04-15T22:47:47.847" v="21264"/>
          <ac:spMkLst>
            <pc:docMk/>
            <pc:sldMk cId="3815704897" sldId="305"/>
            <ac:spMk id="39" creationId="{462533C5-BA43-2D7A-3074-0B1963495871}"/>
          </ac:spMkLst>
        </pc:spChg>
        <pc:grpChg chg="add mod">
          <ac:chgData name="Eric Buitron" userId="7abc6c0219fc658a" providerId="LiveId" clId="{B07758C4-3356-54F0-83C3-D6F913865DC3}" dt="2026-04-13T22:37:04.450" v="15215"/>
          <ac:grpSpMkLst>
            <pc:docMk/>
            <pc:sldMk cId="3815704897" sldId="305"/>
            <ac:grpSpMk id="15" creationId="{B9BA040F-0925-5FD5-1134-E3DBB53BED15}"/>
          </ac:grpSpMkLst>
        </pc:grpChg>
        <pc:picChg chg="add mod">
          <ac:chgData name="Eric Buitron" userId="7abc6c0219fc658a" providerId="LiveId" clId="{B07758C4-3356-54F0-83C3-D6F913865DC3}" dt="2026-04-15T22:47:47.847" v="21264"/>
          <ac:picMkLst>
            <pc:docMk/>
            <pc:sldMk cId="3815704897" sldId="305"/>
            <ac:picMk id="40" creationId="{B27A7729-25AA-D381-474B-853677E6B94D}"/>
          </ac:picMkLst>
        </pc:picChg>
        <pc:cxnChg chg="mod">
          <ac:chgData name="Eric Buitron" userId="7abc6c0219fc658a" providerId="LiveId" clId="{B07758C4-3356-54F0-83C3-D6F913865DC3}" dt="2026-04-13T22:37:04.450" v="15215"/>
          <ac:cxnSpMkLst>
            <pc:docMk/>
            <pc:sldMk cId="3815704897" sldId="305"/>
            <ac:cxnSpMk id="21" creationId="{94C97F4B-E39C-9F6D-BA05-A7E177288645}"/>
          </ac:cxnSpMkLst>
        </pc:cxnChg>
        <pc:cxnChg chg="mod">
          <ac:chgData name="Eric Buitron" userId="7abc6c0219fc658a" providerId="LiveId" clId="{B07758C4-3356-54F0-83C3-D6F913865DC3}" dt="2026-04-13T22:37:04.450" v="15215"/>
          <ac:cxnSpMkLst>
            <pc:docMk/>
            <pc:sldMk cId="3815704897" sldId="305"/>
            <ac:cxnSpMk id="23" creationId="{BE014DD3-F52B-AEB1-DF7F-392CB32910E0}"/>
          </ac:cxnSpMkLst>
        </pc:cxnChg>
        <pc:cxnChg chg="mod">
          <ac:chgData name="Eric Buitron" userId="7abc6c0219fc658a" providerId="LiveId" clId="{B07758C4-3356-54F0-83C3-D6F913865DC3}" dt="2026-04-13T22:37:04.450" v="15215"/>
          <ac:cxnSpMkLst>
            <pc:docMk/>
            <pc:sldMk cId="3815704897" sldId="305"/>
            <ac:cxnSpMk id="24" creationId="{B0110B4A-C2D8-1D57-0358-91AE5F9A57EA}"/>
          </ac:cxnSpMkLst>
        </pc:cxnChg>
      </pc:sldChg>
      <pc:sldChg chg="addSp delSp modSp mod">
        <pc:chgData name="Eric Buitron" userId="7abc6c0219fc658a" providerId="LiveId" clId="{B07758C4-3356-54F0-83C3-D6F913865DC3}" dt="2026-04-15T22:47:58.047" v="21268"/>
        <pc:sldMkLst>
          <pc:docMk/>
          <pc:sldMk cId="3729731490" sldId="306"/>
        </pc:sldMkLst>
        <pc:spChg chg="mod">
          <ac:chgData name="Eric Buitron" userId="7abc6c0219fc658a" providerId="LiveId" clId="{B07758C4-3356-54F0-83C3-D6F913865DC3}" dt="2026-04-15T20:29:35.885" v="18725" actId="20577"/>
          <ac:spMkLst>
            <pc:docMk/>
            <pc:sldMk cId="3729731490" sldId="306"/>
            <ac:spMk id="4" creationId="{E73C7D68-E220-99AA-B3F5-E682899313C9}"/>
          </ac:spMkLst>
        </pc:spChg>
        <pc:spChg chg="mod">
          <ac:chgData name="Eric Buitron" userId="7abc6c0219fc658a" providerId="LiveId" clId="{B07758C4-3356-54F0-83C3-D6F913865DC3}" dt="2026-04-15T22:23:10.104" v="20966" actId="14100"/>
          <ac:spMkLst>
            <pc:docMk/>
            <pc:sldMk cId="3729731490" sldId="306"/>
            <ac:spMk id="5" creationId="{CA9C3C1E-49B5-D784-7491-20E54ED516EE}"/>
          </ac:spMkLst>
        </pc:spChg>
        <pc:spChg chg="add mod">
          <ac:chgData name="Eric Buitron" userId="7abc6c0219fc658a" providerId="LiveId" clId="{B07758C4-3356-54F0-83C3-D6F913865DC3}" dt="2026-04-15T22:23:14.147" v="20967" actId="14100"/>
          <ac:spMkLst>
            <pc:docMk/>
            <pc:sldMk cId="3729731490" sldId="306"/>
            <ac:spMk id="6" creationId="{02313D93-94EE-3EA8-B5F7-0AEAA1A43246}"/>
          </ac:spMkLst>
        </pc:spChg>
        <pc:spChg chg="add mod">
          <ac:chgData name="Eric Buitron" userId="7abc6c0219fc658a" providerId="LiveId" clId="{B07758C4-3356-54F0-83C3-D6F913865DC3}" dt="2026-04-15T21:57:12.871" v="19480" actId="164"/>
          <ac:spMkLst>
            <pc:docMk/>
            <pc:sldMk cId="3729731490" sldId="306"/>
            <ac:spMk id="7" creationId="{9460A79E-0903-248B-EC53-B5EF32A48329}"/>
          </ac:spMkLst>
        </pc:spChg>
        <pc:spChg chg="mod">
          <ac:chgData name="Eric Buitron" userId="7abc6c0219fc658a" providerId="LiveId" clId="{B07758C4-3356-54F0-83C3-D6F913865DC3}" dt="2026-04-15T21:57:12.871" v="19480" actId="164"/>
          <ac:spMkLst>
            <pc:docMk/>
            <pc:sldMk cId="3729731490" sldId="306"/>
            <ac:spMk id="8" creationId="{E7E01B3A-2BF3-B42A-A521-F80A68B3A64F}"/>
          </ac:spMkLst>
        </pc:spChg>
        <pc:spChg chg="mod">
          <ac:chgData name="Eric Buitron" userId="7abc6c0219fc658a" providerId="LiveId" clId="{B07758C4-3356-54F0-83C3-D6F913865DC3}" dt="2026-04-15T22:22:19.008" v="20924" actId="20577"/>
          <ac:spMkLst>
            <pc:docMk/>
            <pc:sldMk cId="3729731490" sldId="306"/>
            <ac:spMk id="9" creationId="{AC065AAC-A43D-C8DD-AA88-739EA24CC694}"/>
          </ac:spMkLst>
        </pc:spChg>
        <pc:spChg chg="mod">
          <ac:chgData name="Eric Buitron" userId="7abc6c0219fc658a" providerId="LiveId" clId="{B07758C4-3356-54F0-83C3-D6F913865DC3}" dt="2026-04-15T22:23:00.269" v="20963" actId="1035"/>
          <ac:spMkLst>
            <pc:docMk/>
            <pc:sldMk cId="3729731490" sldId="306"/>
            <ac:spMk id="12" creationId="{64363726-AF9F-FDA0-9DDF-BEA16D7873E2}"/>
          </ac:spMkLst>
        </pc:spChg>
        <pc:spChg chg="mod">
          <ac:chgData name="Eric Buitron" userId="7abc6c0219fc658a" providerId="LiveId" clId="{B07758C4-3356-54F0-83C3-D6F913865DC3}" dt="2026-04-15T22:23:03.712" v="20965" actId="1036"/>
          <ac:spMkLst>
            <pc:docMk/>
            <pc:sldMk cId="3729731490" sldId="306"/>
            <ac:spMk id="13" creationId="{D612FE53-F3F1-663D-5022-60E8CF546502}"/>
          </ac:spMkLst>
        </pc:spChg>
        <pc:spChg chg="mod">
          <ac:chgData name="Eric Buitron" userId="7abc6c0219fc658a" providerId="LiveId" clId="{B07758C4-3356-54F0-83C3-D6F913865DC3}" dt="2026-04-13T22:37:10.104" v="15219"/>
          <ac:spMkLst>
            <pc:docMk/>
            <pc:sldMk cId="3729731490" sldId="306"/>
            <ac:spMk id="16" creationId="{C9812763-4E5B-6B23-86AC-43D28254A5F3}"/>
          </ac:spMkLst>
        </pc:spChg>
        <pc:spChg chg="mod">
          <ac:chgData name="Eric Buitron" userId="7abc6c0219fc658a" providerId="LiveId" clId="{B07758C4-3356-54F0-83C3-D6F913865DC3}" dt="2026-04-13T22:37:10.104" v="15219"/>
          <ac:spMkLst>
            <pc:docMk/>
            <pc:sldMk cId="3729731490" sldId="306"/>
            <ac:spMk id="17" creationId="{37AA38A9-9E36-A371-6907-CA495096706D}"/>
          </ac:spMkLst>
        </pc:spChg>
        <pc:spChg chg="mod">
          <ac:chgData name="Eric Buitron" userId="7abc6c0219fc658a" providerId="LiveId" clId="{B07758C4-3356-54F0-83C3-D6F913865DC3}" dt="2026-04-13T22:37:10.104" v="15219"/>
          <ac:spMkLst>
            <pc:docMk/>
            <pc:sldMk cId="3729731490" sldId="306"/>
            <ac:spMk id="18" creationId="{4571CD85-074F-DF94-4F25-C7622DA7FC03}"/>
          </ac:spMkLst>
        </pc:spChg>
        <pc:spChg chg="mod">
          <ac:chgData name="Eric Buitron" userId="7abc6c0219fc658a" providerId="LiveId" clId="{B07758C4-3356-54F0-83C3-D6F913865DC3}" dt="2026-04-13T22:37:10.104" v="15219"/>
          <ac:spMkLst>
            <pc:docMk/>
            <pc:sldMk cId="3729731490" sldId="306"/>
            <ac:spMk id="19" creationId="{BC251FE4-DD3C-B45C-197E-43D304898A16}"/>
          </ac:spMkLst>
        </pc:spChg>
        <pc:spChg chg="mod">
          <ac:chgData name="Eric Buitron" userId="7abc6c0219fc658a" providerId="LiveId" clId="{B07758C4-3356-54F0-83C3-D6F913865DC3}" dt="2026-04-13T22:37:10.104" v="15219"/>
          <ac:spMkLst>
            <pc:docMk/>
            <pc:sldMk cId="3729731490" sldId="306"/>
            <ac:spMk id="20" creationId="{A5DC9208-6E0B-8FD6-8604-44DE3B9617CC}"/>
          </ac:spMkLst>
        </pc:spChg>
        <pc:spChg chg="mod">
          <ac:chgData name="Eric Buitron" userId="7abc6c0219fc658a" providerId="LiveId" clId="{B07758C4-3356-54F0-83C3-D6F913865DC3}" dt="2026-04-13T22:37:10.104" v="15219"/>
          <ac:spMkLst>
            <pc:docMk/>
            <pc:sldMk cId="3729731490" sldId="306"/>
            <ac:spMk id="25" creationId="{E944F642-6734-34C2-6645-7D67664B3866}"/>
          </ac:spMkLst>
        </pc:spChg>
        <pc:spChg chg="add mod">
          <ac:chgData name="Eric Buitron" userId="7abc6c0219fc658a" providerId="LiveId" clId="{B07758C4-3356-54F0-83C3-D6F913865DC3}" dt="2026-04-15T22:47:58.047" v="21268"/>
          <ac:spMkLst>
            <pc:docMk/>
            <pc:sldMk cId="3729731490" sldId="306"/>
            <ac:spMk id="57" creationId="{DEA0CFE2-22C2-5564-3A8E-73B0C2482C20}"/>
          </ac:spMkLst>
        </pc:spChg>
        <pc:grpChg chg="add mod">
          <ac:chgData name="Eric Buitron" userId="7abc6c0219fc658a" providerId="LiveId" clId="{B07758C4-3356-54F0-83C3-D6F913865DC3}" dt="2026-04-13T22:37:10.104" v="15219"/>
          <ac:grpSpMkLst>
            <pc:docMk/>
            <pc:sldMk cId="3729731490" sldId="306"/>
            <ac:grpSpMk id="15" creationId="{00417980-E100-D53C-3A4E-1FA09A620F59}"/>
          </ac:grpSpMkLst>
        </pc:grpChg>
        <pc:grpChg chg="add mod">
          <ac:chgData name="Eric Buitron" userId="7abc6c0219fc658a" providerId="LiveId" clId="{B07758C4-3356-54F0-83C3-D6F913865DC3}" dt="2026-04-15T21:57:18.335" v="19481" actId="1076"/>
          <ac:grpSpMkLst>
            <pc:docMk/>
            <pc:sldMk cId="3729731490" sldId="306"/>
            <ac:grpSpMk id="55" creationId="{30A185AE-803B-C2DE-6899-352FE9E52D4A}"/>
          </ac:grpSpMkLst>
        </pc:grpChg>
        <pc:picChg chg="add mod">
          <ac:chgData name="Eric Buitron" userId="7abc6c0219fc658a" providerId="LiveId" clId="{B07758C4-3356-54F0-83C3-D6F913865DC3}" dt="2026-04-15T22:47:58.047" v="21268"/>
          <ac:picMkLst>
            <pc:docMk/>
            <pc:sldMk cId="3729731490" sldId="306"/>
            <ac:picMk id="58" creationId="{9944A19C-1D96-9887-3202-DFB83AC605DB}"/>
          </ac:picMkLst>
        </pc:picChg>
        <pc:cxnChg chg="mod">
          <ac:chgData name="Eric Buitron" userId="7abc6c0219fc658a" providerId="LiveId" clId="{B07758C4-3356-54F0-83C3-D6F913865DC3}" dt="2026-04-13T22:37:10.104" v="15219"/>
          <ac:cxnSpMkLst>
            <pc:docMk/>
            <pc:sldMk cId="3729731490" sldId="306"/>
            <ac:cxnSpMk id="21" creationId="{AD56BD6A-3B73-1AC3-E5FF-50EB544CC948}"/>
          </ac:cxnSpMkLst>
        </pc:cxnChg>
        <pc:cxnChg chg="mod">
          <ac:chgData name="Eric Buitron" userId="7abc6c0219fc658a" providerId="LiveId" clId="{B07758C4-3356-54F0-83C3-D6F913865DC3}" dt="2026-04-13T22:37:10.104" v="15219"/>
          <ac:cxnSpMkLst>
            <pc:docMk/>
            <pc:sldMk cId="3729731490" sldId="306"/>
            <ac:cxnSpMk id="22" creationId="{B7D1BE2A-123F-F367-79D5-B591A0DE7FAA}"/>
          </ac:cxnSpMkLst>
        </pc:cxnChg>
        <pc:cxnChg chg="mod">
          <ac:chgData name="Eric Buitron" userId="7abc6c0219fc658a" providerId="LiveId" clId="{B07758C4-3356-54F0-83C3-D6F913865DC3}" dt="2026-04-13T22:37:10.104" v="15219"/>
          <ac:cxnSpMkLst>
            <pc:docMk/>
            <pc:sldMk cId="3729731490" sldId="306"/>
            <ac:cxnSpMk id="24" creationId="{4440FEEE-C44E-C318-AF28-3F33DADA0580}"/>
          </ac:cxnSpMkLst>
        </pc:cxnChg>
      </pc:sldChg>
      <pc:sldChg chg="addSp delSp modSp mod">
        <pc:chgData name="Eric Buitron" userId="7abc6c0219fc658a" providerId="LiveId" clId="{B07758C4-3356-54F0-83C3-D6F913865DC3}" dt="2026-04-15T22:48:02.192" v="21270"/>
        <pc:sldMkLst>
          <pc:docMk/>
          <pc:sldMk cId="2993602935" sldId="308"/>
        </pc:sldMkLst>
        <pc:spChg chg="mod">
          <ac:chgData name="Eric Buitron" userId="7abc6c0219fc658a" providerId="LiveId" clId="{B07758C4-3356-54F0-83C3-D6F913865DC3}" dt="2026-04-15T22:29:27.153" v="21067" actId="14100"/>
          <ac:spMkLst>
            <pc:docMk/>
            <pc:sldMk cId="2993602935" sldId="308"/>
            <ac:spMk id="3" creationId="{E9D97523-95D4-B87D-FB35-C69D4A28A966}"/>
          </ac:spMkLst>
        </pc:spChg>
        <pc:spChg chg="mod">
          <ac:chgData name="Eric Buitron" userId="7abc6c0219fc658a" providerId="LiveId" clId="{B07758C4-3356-54F0-83C3-D6F913865DC3}" dt="2026-04-15T22:27:13.167" v="21026" actId="1076"/>
          <ac:spMkLst>
            <pc:docMk/>
            <pc:sldMk cId="2993602935" sldId="308"/>
            <ac:spMk id="4" creationId="{CCDF1673-739D-5692-2B3D-C364C01D54AE}"/>
          </ac:spMkLst>
        </pc:spChg>
        <pc:spChg chg="add mod">
          <ac:chgData name="Eric Buitron" userId="7abc6c0219fc658a" providerId="LiveId" clId="{B07758C4-3356-54F0-83C3-D6F913865DC3}" dt="2026-04-15T22:27:21.007" v="21027" actId="164"/>
          <ac:spMkLst>
            <pc:docMk/>
            <pc:sldMk cId="2993602935" sldId="308"/>
            <ac:spMk id="6" creationId="{9FB6B238-ACCC-D66B-9CA1-A494F04E9148}"/>
          </ac:spMkLst>
        </pc:spChg>
        <pc:spChg chg="mod">
          <ac:chgData name="Eric Buitron" userId="7abc6c0219fc658a" providerId="LiveId" clId="{B07758C4-3356-54F0-83C3-D6F913865DC3}" dt="2026-04-15T22:27:21.007" v="21027" actId="164"/>
          <ac:spMkLst>
            <pc:docMk/>
            <pc:sldMk cId="2993602935" sldId="308"/>
            <ac:spMk id="7" creationId="{729BCA41-85CA-442A-DEA1-F54A9FAF741D}"/>
          </ac:spMkLst>
        </pc:spChg>
        <pc:spChg chg="add mod">
          <ac:chgData name="Eric Buitron" userId="7abc6c0219fc658a" providerId="LiveId" clId="{B07758C4-3356-54F0-83C3-D6F913865DC3}" dt="2026-04-15T22:27:21.007" v="21027" actId="164"/>
          <ac:spMkLst>
            <pc:docMk/>
            <pc:sldMk cId="2993602935" sldId="308"/>
            <ac:spMk id="8" creationId="{1BCEFCA5-0086-843A-55D3-5FC51086063B}"/>
          </ac:spMkLst>
        </pc:spChg>
        <pc:spChg chg="mod">
          <ac:chgData name="Eric Buitron" userId="7abc6c0219fc658a" providerId="LiveId" clId="{B07758C4-3356-54F0-83C3-D6F913865DC3}" dt="2026-04-15T22:27:21.007" v="21027" actId="164"/>
          <ac:spMkLst>
            <pc:docMk/>
            <pc:sldMk cId="2993602935" sldId="308"/>
            <ac:spMk id="9" creationId="{BD8D2964-575B-E9AD-027F-03FC2020CF40}"/>
          </ac:spMkLst>
        </pc:spChg>
        <pc:spChg chg="add mod">
          <ac:chgData name="Eric Buitron" userId="7abc6c0219fc658a" providerId="LiveId" clId="{B07758C4-3356-54F0-83C3-D6F913865DC3}" dt="2026-04-15T22:27:21.007" v="21027" actId="164"/>
          <ac:spMkLst>
            <pc:docMk/>
            <pc:sldMk cId="2993602935" sldId="308"/>
            <ac:spMk id="10" creationId="{AE4EE62C-794C-D3EA-6964-81C86F4EF2A1}"/>
          </ac:spMkLst>
        </pc:spChg>
        <pc:spChg chg="mod">
          <ac:chgData name="Eric Buitron" userId="7abc6c0219fc658a" providerId="LiveId" clId="{B07758C4-3356-54F0-83C3-D6F913865DC3}" dt="2026-04-13T22:37:14.313" v="15221"/>
          <ac:spMkLst>
            <pc:docMk/>
            <pc:sldMk cId="2993602935" sldId="308"/>
            <ac:spMk id="16" creationId="{5ADC469D-A992-7552-D821-03BC27968DB3}"/>
          </ac:spMkLst>
        </pc:spChg>
        <pc:spChg chg="mod">
          <ac:chgData name="Eric Buitron" userId="7abc6c0219fc658a" providerId="LiveId" clId="{B07758C4-3356-54F0-83C3-D6F913865DC3}" dt="2026-04-13T22:37:14.313" v="15221"/>
          <ac:spMkLst>
            <pc:docMk/>
            <pc:sldMk cId="2993602935" sldId="308"/>
            <ac:spMk id="17" creationId="{CBB96745-CE26-4B04-48B5-FC1FF5CE7CC3}"/>
          </ac:spMkLst>
        </pc:spChg>
        <pc:spChg chg="mod">
          <ac:chgData name="Eric Buitron" userId="7abc6c0219fc658a" providerId="LiveId" clId="{B07758C4-3356-54F0-83C3-D6F913865DC3}" dt="2026-04-13T22:37:14.313" v="15221"/>
          <ac:spMkLst>
            <pc:docMk/>
            <pc:sldMk cId="2993602935" sldId="308"/>
            <ac:spMk id="18" creationId="{10A29857-0BFC-EFD5-F6AA-AC7E16A11BE6}"/>
          </ac:spMkLst>
        </pc:spChg>
        <pc:spChg chg="mod">
          <ac:chgData name="Eric Buitron" userId="7abc6c0219fc658a" providerId="LiveId" clId="{B07758C4-3356-54F0-83C3-D6F913865DC3}" dt="2026-04-13T22:37:21.360" v="15223" actId="207"/>
          <ac:spMkLst>
            <pc:docMk/>
            <pc:sldMk cId="2993602935" sldId="308"/>
            <ac:spMk id="19" creationId="{6BA01509-345C-E69E-02F8-8B044A5B2E27}"/>
          </ac:spMkLst>
        </pc:spChg>
        <pc:spChg chg="mod">
          <ac:chgData name="Eric Buitron" userId="7abc6c0219fc658a" providerId="LiveId" clId="{B07758C4-3356-54F0-83C3-D6F913865DC3}" dt="2026-04-13T22:37:14.313" v="15221"/>
          <ac:spMkLst>
            <pc:docMk/>
            <pc:sldMk cId="2993602935" sldId="308"/>
            <ac:spMk id="20" creationId="{7A8CEFCE-0194-9F08-8EF8-604366C282E7}"/>
          </ac:spMkLst>
        </pc:spChg>
        <pc:spChg chg="mod">
          <ac:chgData name="Eric Buitron" userId="7abc6c0219fc658a" providerId="LiveId" clId="{B07758C4-3356-54F0-83C3-D6F913865DC3}" dt="2026-04-13T22:37:17.643" v="15222" actId="207"/>
          <ac:spMkLst>
            <pc:docMk/>
            <pc:sldMk cId="2993602935" sldId="308"/>
            <ac:spMk id="25" creationId="{340DB479-8AC1-7986-6493-258DEE2FC0DA}"/>
          </ac:spMkLst>
        </pc:spChg>
        <pc:spChg chg="mod">
          <ac:chgData name="Eric Buitron" userId="7abc6c0219fc658a" providerId="LiveId" clId="{B07758C4-3356-54F0-83C3-D6F913865DC3}" dt="2026-04-15T22:29:21.615" v="21066" actId="1036"/>
          <ac:spMkLst>
            <pc:docMk/>
            <pc:sldMk cId="2993602935" sldId="308"/>
            <ac:spMk id="29" creationId="{BF00A2AD-20F5-E87C-81A0-F0C34D438FEC}"/>
          </ac:spMkLst>
        </pc:spChg>
        <pc:spChg chg="add mod">
          <ac:chgData name="Eric Buitron" userId="7abc6c0219fc658a" providerId="LiveId" clId="{B07758C4-3356-54F0-83C3-D6F913865DC3}" dt="2026-04-15T22:29:21.615" v="21066" actId="1036"/>
          <ac:spMkLst>
            <pc:docMk/>
            <pc:sldMk cId="2993602935" sldId="308"/>
            <ac:spMk id="30" creationId="{F7CDB08F-92D2-F533-6672-C6BB4139B4DB}"/>
          </ac:spMkLst>
        </pc:spChg>
        <pc:spChg chg="mod">
          <ac:chgData name="Eric Buitron" userId="7abc6c0219fc658a" providerId="LiveId" clId="{B07758C4-3356-54F0-83C3-D6F913865DC3}" dt="2026-04-15T22:28:42.574" v="21040" actId="14100"/>
          <ac:spMkLst>
            <pc:docMk/>
            <pc:sldMk cId="2993602935" sldId="308"/>
            <ac:spMk id="32" creationId="{EF3A2019-A183-893D-4905-450B4A89E7C4}"/>
          </ac:spMkLst>
        </pc:spChg>
        <pc:spChg chg="mod">
          <ac:chgData name="Eric Buitron" userId="7abc6c0219fc658a" providerId="LiveId" clId="{B07758C4-3356-54F0-83C3-D6F913865DC3}" dt="2026-04-15T22:28:12.083" v="21037" actId="20577"/>
          <ac:spMkLst>
            <pc:docMk/>
            <pc:sldMk cId="2993602935" sldId="308"/>
            <ac:spMk id="42" creationId="{56B59C93-A401-6290-7CD9-25EFF54D902C}"/>
          </ac:spMkLst>
        </pc:spChg>
        <pc:spChg chg="add mod">
          <ac:chgData name="Eric Buitron" userId="7abc6c0219fc658a" providerId="LiveId" clId="{B07758C4-3356-54F0-83C3-D6F913865DC3}" dt="2026-04-15T22:28:35.104" v="21039" actId="20577"/>
          <ac:spMkLst>
            <pc:docMk/>
            <pc:sldMk cId="2993602935" sldId="308"/>
            <ac:spMk id="43" creationId="{975B6B54-EBA2-6998-E44A-5D4701C0BA66}"/>
          </ac:spMkLst>
        </pc:spChg>
        <pc:spChg chg="add mod">
          <ac:chgData name="Eric Buitron" userId="7abc6c0219fc658a" providerId="LiveId" clId="{B07758C4-3356-54F0-83C3-D6F913865DC3}" dt="2026-04-15T22:48:02.192" v="21270"/>
          <ac:spMkLst>
            <pc:docMk/>
            <pc:sldMk cId="2993602935" sldId="308"/>
            <ac:spMk id="46" creationId="{388CFED7-CC78-F832-C9C7-1014CE8A471F}"/>
          </ac:spMkLst>
        </pc:spChg>
        <pc:grpChg chg="add mod">
          <ac:chgData name="Eric Buitron" userId="7abc6c0219fc658a" providerId="LiveId" clId="{B07758C4-3356-54F0-83C3-D6F913865DC3}" dt="2026-04-13T22:37:14.313" v="15221"/>
          <ac:grpSpMkLst>
            <pc:docMk/>
            <pc:sldMk cId="2993602935" sldId="308"/>
            <ac:grpSpMk id="15" creationId="{4436CC3A-6602-16A6-EAF4-7883155FEFCE}"/>
          </ac:grpSpMkLst>
        </pc:grpChg>
        <pc:grpChg chg="mod">
          <ac:chgData name="Eric Buitron" userId="7abc6c0219fc658a" providerId="LiveId" clId="{B07758C4-3356-54F0-83C3-D6F913865DC3}" dt="2026-04-15T22:29:37.437" v="21068" actId="1076"/>
          <ac:grpSpMkLst>
            <pc:docMk/>
            <pc:sldMk cId="2993602935" sldId="308"/>
            <ac:grpSpMk id="45" creationId="{34558C6F-A956-29C9-8736-57627929D92D}"/>
          </ac:grpSpMkLst>
        </pc:grpChg>
        <pc:picChg chg="add mod">
          <ac:chgData name="Eric Buitron" userId="7abc6c0219fc658a" providerId="LiveId" clId="{B07758C4-3356-54F0-83C3-D6F913865DC3}" dt="2026-04-15T22:48:02.192" v="21270"/>
          <ac:picMkLst>
            <pc:docMk/>
            <pc:sldMk cId="2993602935" sldId="308"/>
            <ac:picMk id="47" creationId="{64AA9628-3214-7EAB-D451-4C09D4C924D3}"/>
          </ac:picMkLst>
        </pc:picChg>
        <pc:cxnChg chg="mod">
          <ac:chgData name="Eric Buitron" userId="7abc6c0219fc658a" providerId="LiveId" clId="{B07758C4-3356-54F0-83C3-D6F913865DC3}" dt="2026-04-13T22:37:14.313" v="15221"/>
          <ac:cxnSpMkLst>
            <pc:docMk/>
            <pc:sldMk cId="2993602935" sldId="308"/>
            <ac:cxnSpMk id="22" creationId="{9A19D81F-BFEA-7BB3-592E-A4B3B8D4E863}"/>
          </ac:cxnSpMkLst>
        </pc:cxnChg>
        <pc:cxnChg chg="mod">
          <ac:chgData name="Eric Buitron" userId="7abc6c0219fc658a" providerId="LiveId" clId="{B07758C4-3356-54F0-83C3-D6F913865DC3}" dt="2026-04-13T22:37:14.313" v="15221"/>
          <ac:cxnSpMkLst>
            <pc:docMk/>
            <pc:sldMk cId="2993602935" sldId="308"/>
            <ac:cxnSpMk id="23" creationId="{5EC0EAA1-C5BE-70D5-D1A2-1C1E88D5DF2A}"/>
          </ac:cxnSpMkLst>
        </pc:cxnChg>
        <pc:cxnChg chg="mod">
          <ac:chgData name="Eric Buitron" userId="7abc6c0219fc658a" providerId="LiveId" clId="{B07758C4-3356-54F0-83C3-D6F913865DC3}" dt="2026-04-13T22:37:14.313" v="15221"/>
          <ac:cxnSpMkLst>
            <pc:docMk/>
            <pc:sldMk cId="2993602935" sldId="308"/>
            <ac:cxnSpMk id="24" creationId="{872B2A11-45B4-B353-7CE9-5A03696ECA26}"/>
          </ac:cxnSpMkLst>
        </pc:cxnChg>
      </pc:sldChg>
      <pc:sldChg chg="addSp delSp modSp mod">
        <pc:chgData name="Eric Buitron" userId="7abc6c0219fc658a" providerId="LiveId" clId="{B07758C4-3356-54F0-83C3-D6F913865DC3}" dt="2026-04-15T22:48:28.750" v="21278" actId="207"/>
        <pc:sldMkLst>
          <pc:docMk/>
          <pc:sldMk cId="1398152634" sldId="309"/>
        </pc:sldMkLst>
        <pc:spChg chg="mod">
          <ac:chgData name="Eric Buitron" userId="7abc6c0219fc658a" providerId="LiveId" clId="{B07758C4-3356-54F0-83C3-D6F913865DC3}" dt="2026-04-13T22:37:32.832" v="15229"/>
          <ac:spMkLst>
            <pc:docMk/>
            <pc:sldMk cId="1398152634" sldId="309"/>
            <ac:spMk id="16" creationId="{FDB78CB2-AD12-70ED-07EA-F5E765E730B6}"/>
          </ac:spMkLst>
        </pc:spChg>
        <pc:spChg chg="mod">
          <ac:chgData name="Eric Buitron" userId="7abc6c0219fc658a" providerId="LiveId" clId="{B07758C4-3356-54F0-83C3-D6F913865DC3}" dt="2026-04-13T22:37:32.832" v="15229"/>
          <ac:spMkLst>
            <pc:docMk/>
            <pc:sldMk cId="1398152634" sldId="309"/>
            <ac:spMk id="17" creationId="{9B418232-A302-B646-51F6-F4ABAA9686CD}"/>
          </ac:spMkLst>
        </pc:spChg>
        <pc:spChg chg="mod">
          <ac:chgData name="Eric Buitron" userId="7abc6c0219fc658a" providerId="LiveId" clId="{B07758C4-3356-54F0-83C3-D6F913865DC3}" dt="2026-04-13T22:37:32.832" v="15229"/>
          <ac:spMkLst>
            <pc:docMk/>
            <pc:sldMk cId="1398152634" sldId="309"/>
            <ac:spMk id="18" creationId="{7D5DFE89-1A8F-B21D-7683-9EACD965ABD8}"/>
          </ac:spMkLst>
        </pc:spChg>
        <pc:spChg chg="mod">
          <ac:chgData name="Eric Buitron" userId="7abc6c0219fc658a" providerId="LiveId" clId="{B07758C4-3356-54F0-83C3-D6F913865DC3}" dt="2026-04-13T22:37:32.832" v="15229"/>
          <ac:spMkLst>
            <pc:docMk/>
            <pc:sldMk cId="1398152634" sldId="309"/>
            <ac:spMk id="19" creationId="{65EBD51A-F7B3-29E6-ACBE-13162AA72FDD}"/>
          </ac:spMkLst>
        </pc:spChg>
        <pc:spChg chg="mod">
          <ac:chgData name="Eric Buitron" userId="7abc6c0219fc658a" providerId="LiveId" clId="{B07758C4-3356-54F0-83C3-D6F913865DC3}" dt="2026-04-13T22:37:32.832" v="15229"/>
          <ac:spMkLst>
            <pc:docMk/>
            <pc:sldMk cId="1398152634" sldId="309"/>
            <ac:spMk id="20" creationId="{5EC3ABDC-7C39-118B-5218-152E0D67B8DD}"/>
          </ac:spMkLst>
        </pc:spChg>
        <pc:spChg chg="mod">
          <ac:chgData name="Eric Buitron" userId="7abc6c0219fc658a" providerId="LiveId" clId="{B07758C4-3356-54F0-83C3-D6F913865DC3}" dt="2026-04-13T22:37:32.832" v="15229"/>
          <ac:spMkLst>
            <pc:docMk/>
            <pc:sldMk cId="1398152634" sldId="309"/>
            <ac:spMk id="25" creationId="{70CF3B18-7BFE-3F5B-15D8-9026620839A9}"/>
          </ac:spMkLst>
        </pc:spChg>
        <pc:spChg chg="mod">
          <ac:chgData name="Eric Buitron" userId="7abc6c0219fc658a" providerId="LiveId" clId="{B07758C4-3356-54F0-83C3-D6F913865DC3}" dt="2026-04-15T21:50:35.403" v="19406" actId="1076"/>
          <ac:spMkLst>
            <pc:docMk/>
            <pc:sldMk cId="1398152634" sldId="309"/>
            <ac:spMk id="48" creationId="{10208939-1AEB-987B-6213-0B29BAE72FEA}"/>
          </ac:spMkLst>
        </pc:spChg>
        <pc:spChg chg="mod">
          <ac:chgData name="Eric Buitron" userId="7abc6c0219fc658a" providerId="LiveId" clId="{B07758C4-3356-54F0-83C3-D6F913865DC3}" dt="2026-04-15T21:50:35.403" v="19406" actId="1076"/>
          <ac:spMkLst>
            <pc:docMk/>
            <pc:sldMk cId="1398152634" sldId="309"/>
            <ac:spMk id="49" creationId="{06463916-51A8-95EB-8653-BC283C94C025}"/>
          </ac:spMkLst>
        </pc:spChg>
        <pc:spChg chg="mod">
          <ac:chgData name="Eric Buitron" userId="7abc6c0219fc658a" providerId="LiveId" clId="{B07758C4-3356-54F0-83C3-D6F913865DC3}" dt="2026-04-15T21:50:53.926" v="19410" actId="1076"/>
          <ac:spMkLst>
            <pc:docMk/>
            <pc:sldMk cId="1398152634" sldId="309"/>
            <ac:spMk id="50" creationId="{CF3E09D7-78BE-1DCC-E7FD-0F7618EB68CC}"/>
          </ac:spMkLst>
        </pc:spChg>
        <pc:spChg chg="add mod">
          <ac:chgData name="Eric Buitron" userId="7abc6c0219fc658a" providerId="LiveId" clId="{B07758C4-3356-54F0-83C3-D6F913865DC3}" dt="2026-04-15T21:50:53.926" v="19410" actId="1076"/>
          <ac:spMkLst>
            <pc:docMk/>
            <pc:sldMk cId="1398152634" sldId="309"/>
            <ac:spMk id="51" creationId="{F190A185-32EC-420A-2E1F-834FF7ADAEAA}"/>
          </ac:spMkLst>
        </pc:spChg>
        <pc:spChg chg="mod">
          <ac:chgData name="Eric Buitron" userId="7abc6c0219fc658a" providerId="LiveId" clId="{B07758C4-3356-54F0-83C3-D6F913865DC3}" dt="2026-04-15T21:50:53.926" v="19410" actId="1076"/>
          <ac:spMkLst>
            <pc:docMk/>
            <pc:sldMk cId="1398152634" sldId="309"/>
            <ac:spMk id="52" creationId="{B8084222-0932-1878-C454-B0F6FBC6BF3E}"/>
          </ac:spMkLst>
        </pc:spChg>
        <pc:spChg chg="mod">
          <ac:chgData name="Eric Buitron" userId="7abc6c0219fc658a" providerId="LiveId" clId="{B07758C4-3356-54F0-83C3-D6F913865DC3}" dt="2026-04-15T21:50:53.926" v="19410" actId="1076"/>
          <ac:spMkLst>
            <pc:docMk/>
            <pc:sldMk cId="1398152634" sldId="309"/>
            <ac:spMk id="53" creationId="{86DF3DB5-5F33-4DF6-A82D-A28CD47D7AE7}"/>
          </ac:spMkLst>
        </pc:spChg>
        <pc:spChg chg="add mod">
          <ac:chgData name="Eric Buitron" userId="7abc6c0219fc658a" providerId="LiveId" clId="{B07758C4-3356-54F0-83C3-D6F913865DC3}" dt="2026-04-15T21:50:53.926" v="19410" actId="1076"/>
          <ac:spMkLst>
            <pc:docMk/>
            <pc:sldMk cId="1398152634" sldId="309"/>
            <ac:spMk id="54" creationId="{25DEF4CE-6371-05A7-35C3-1C982CFD4246}"/>
          </ac:spMkLst>
        </pc:spChg>
        <pc:spChg chg="mod">
          <ac:chgData name="Eric Buitron" userId="7abc6c0219fc658a" providerId="LiveId" clId="{B07758C4-3356-54F0-83C3-D6F913865DC3}" dt="2026-04-15T21:50:53.926" v="19410" actId="1076"/>
          <ac:spMkLst>
            <pc:docMk/>
            <pc:sldMk cId="1398152634" sldId="309"/>
            <ac:spMk id="55" creationId="{D46F2965-A848-4E5C-00E7-3215C0B5F05C}"/>
          </ac:spMkLst>
        </pc:spChg>
        <pc:spChg chg="add mod">
          <ac:chgData name="Eric Buitron" userId="7abc6c0219fc658a" providerId="LiveId" clId="{B07758C4-3356-54F0-83C3-D6F913865DC3}" dt="2026-04-15T21:50:53.926" v="19410" actId="1076"/>
          <ac:spMkLst>
            <pc:docMk/>
            <pc:sldMk cId="1398152634" sldId="309"/>
            <ac:spMk id="56" creationId="{84A66600-91B3-A06A-B6DC-72E27653A4DA}"/>
          </ac:spMkLst>
        </pc:spChg>
        <pc:spChg chg="add mod">
          <ac:chgData name="Eric Buitron" userId="7abc6c0219fc658a" providerId="LiveId" clId="{B07758C4-3356-54F0-83C3-D6F913865DC3}" dt="2026-04-15T21:50:53.926" v="19410" actId="1076"/>
          <ac:spMkLst>
            <pc:docMk/>
            <pc:sldMk cId="1398152634" sldId="309"/>
            <ac:spMk id="57" creationId="{07988D1A-D137-DC26-92D3-1A3767A3D61D}"/>
          </ac:spMkLst>
        </pc:spChg>
        <pc:spChg chg="add mod">
          <ac:chgData name="Eric Buitron" userId="7abc6c0219fc658a" providerId="LiveId" clId="{B07758C4-3356-54F0-83C3-D6F913865DC3}" dt="2026-04-15T22:48:28.750" v="21278" actId="207"/>
          <ac:spMkLst>
            <pc:docMk/>
            <pc:sldMk cId="1398152634" sldId="309"/>
            <ac:spMk id="62" creationId="{7AEED586-D6DB-BB29-0D58-7F8DF17EF8F2}"/>
          </ac:spMkLst>
        </pc:spChg>
        <pc:spChg chg="add mod">
          <ac:chgData name="Eric Buitron" userId="7abc6c0219fc658a" providerId="LiveId" clId="{B07758C4-3356-54F0-83C3-D6F913865DC3}" dt="2026-04-15T22:48:28.750" v="21278" actId="207"/>
          <ac:spMkLst>
            <pc:docMk/>
            <pc:sldMk cId="1398152634" sldId="309"/>
            <ac:spMk id="63" creationId="{5CA79F94-B84B-61D8-5E00-F321315CCC58}"/>
          </ac:spMkLst>
        </pc:spChg>
        <pc:spChg chg="add mod">
          <ac:chgData name="Eric Buitron" userId="7abc6c0219fc658a" providerId="LiveId" clId="{B07758C4-3356-54F0-83C3-D6F913865DC3}" dt="2026-04-15T22:48:16.966" v="21274"/>
          <ac:spMkLst>
            <pc:docMk/>
            <pc:sldMk cId="1398152634" sldId="309"/>
            <ac:spMk id="66" creationId="{FD2993A9-D15F-721E-354F-D53DB87A50B8}"/>
          </ac:spMkLst>
        </pc:spChg>
        <pc:grpChg chg="add mod">
          <ac:chgData name="Eric Buitron" userId="7abc6c0219fc658a" providerId="LiveId" clId="{B07758C4-3356-54F0-83C3-D6F913865DC3}" dt="2026-04-13T22:37:32.832" v="15229"/>
          <ac:grpSpMkLst>
            <pc:docMk/>
            <pc:sldMk cId="1398152634" sldId="309"/>
            <ac:grpSpMk id="15" creationId="{F5DA2EA1-9ADA-1495-3F25-005B5D8CA52F}"/>
          </ac:grpSpMkLst>
        </pc:grpChg>
        <pc:grpChg chg="add mod">
          <ac:chgData name="Eric Buitron" userId="7abc6c0219fc658a" providerId="LiveId" clId="{B07758C4-3356-54F0-83C3-D6F913865DC3}" dt="2026-04-15T22:48:28.750" v="21278" actId="207"/>
          <ac:grpSpMkLst>
            <pc:docMk/>
            <pc:sldMk cId="1398152634" sldId="309"/>
            <ac:grpSpMk id="61" creationId="{07B77243-E2E0-19BE-7511-F440A4CBC29C}"/>
          </ac:grpSpMkLst>
        </pc:grpChg>
        <pc:graphicFrameChg chg="add mod modGraphic">
          <ac:chgData name="Eric Buitron" userId="7abc6c0219fc658a" providerId="LiveId" clId="{B07758C4-3356-54F0-83C3-D6F913865DC3}" dt="2026-04-15T21:49:36.929" v="19402" actId="14100"/>
          <ac:graphicFrameMkLst>
            <pc:docMk/>
            <pc:sldMk cId="1398152634" sldId="309"/>
            <ac:graphicFrameMk id="60" creationId="{10E7F600-E5F4-CBD8-6005-E2E5F28B645F}"/>
          </ac:graphicFrameMkLst>
        </pc:graphicFrameChg>
        <pc:picChg chg="add mod">
          <ac:chgData name="Eric Buitron" userId="7abc6c0219fc658a" providerId="LiveId" clId="{B07758C4-3356-54F0-83C3-D6F913865DC3}" dt="2026-04-15T22:48:16.966" v="21274"/>
          <ac:picMkLst>
            <pc:docMk/>
            <pc:sldMk cId="1398152634" sldId="309"/>
            <ac:picMk id="67" creationId="{29FDD468-857E-F45D-BBAE-C7CA39095AFC}"/>
          </ac:picMkLst>
        </pc:picChg>
        <pc:cxnChg chg="mod">
          <ac:chgData name="Eric Buitron" userId="7abc6c0219fc658a" providerId="LiveId" clId="{B07758C4-3356-54F0-83C3-D6F913865DC3}" dt="2026-04-13T22:37:32.832" v="15229"/>
          <ac:cxnSpMkLst>
            <pc:docMk/>
            <pc:sldMk cId="1398152634" sldId="309"/>
            <ac:cxnSpMk id="21" creationId="{0CDBCE6C-5D22-491B-437D-E055A7436273}"/>
          </ac:cxnSpMkLst>
        </pc:cxnChg>
        <pc:cxnChg chg="mod">
          <ac:chgData name="Eric Buitron" userId="7abc6c0219fc658a" providerId="LiveId" clId="{B07758C4-3356-54F0-83C3-D6F913865DC3}" dt="2026-04-13T22:37:32.832" v="15229"/>
          <ac:cxnSpMkLst>
            <pc:docMk/>
            <pc:sldMk cId="1398152634" sldId="309"/>
            <ac:cxnSpMk id="22" creationId="{DFAA3D96-8584-28FD-B7A3-025BDDA4132A}"/>
          </ac:cxnSpMkLst>
        </pc:cxnChg>
        <pc:cxnChg chg="mod">
          <ac:chgData name="Eric Buitron" userId="7abc6c0219fc658a" providerId="LiveId" clId="{B07758C4-3356-54F0-83C3-D6F913865DC3}" dt="2026-04-13T22:37:32.832" v="15229"/>
          <ac:cxnSpMkLst>
            <pc:docMk/>
            <pc:sldMk cId="1398152634" sldId="309"/>
            <ac:cxnSpMk id="24" creationId="{2AC59635-A2EF-1CA2-3EA8-755ED13A43D4}"/>
          </ac:cxnSpMkLst>
        </pc:cxnChg>
      </pc:sldChg>
      <pc:sldChg chg="addSp delSp modSp mod">
        <pc:chgData name="Eric Buitron" userId="7abc6c0219fc658a" providerId="LiveId" clId="{B07758C4-3356-54F0-83C3-D6F913865DC3}" dt="2026-04-15T22:48:38.153" v="21280"/>
        <pc:sldMkLst>
          <pc:docMk/>
          <pc:sldMk cId="3407431678" sldId="310"/>
        </pc:sldMkLst>
        <pc:spChg chg="add mod">
          <ac:chgData name="Eric Buitron" userId="7abc6c0219fc658a" providerId="LiveId" clId="{B07758C4-3356-54F0-83C3-D6F913865DC3}" dt="2026-04-15T20:32:50.304" v="18798" actId="1076"/>
          <ac:spMkLst>
            <pc:docMk/>
            <pc:sldMk cId="3407431678" sldId="310"/>
            <ac:spMk id="4" creationId="{1C576C35-0777-788D-EA53-A5DF5036D420}"/>
          </ac:spMkLst>
        </pc:spChg>
        <pc:spChg chg="add mod">
          <ac:chgData name="Eric Buitron" userId="7abc6c0219fc658a" providerId="LiveId" clId="{B07758C4-3356-54F0-83C3-D6F913865DC3}" dt="2026-04-15T20:32:50.304" v="18798" actId="1076"/>
          <ac:spMkLst>
            <pc:docMk/>
            <pc:sldMk cId="3407431678" sldId="310"/>
            <ac:spMk id="5" creationId="{32A3CCAD-02F3-1FBD-786D-090B9418647C}"/>
          </ac:spMkLst>
        </pc:spChg>
        <pc:spChg chg="add mod">
          <ac:chgData name="Eric Buitron" userId="7abc6c0219fc658a" providerId="LiveId" clId="{B07758C4-3356-54F0-83C3-D6F913865DC3}" dt="2026-04-15T20:32:50.304" v="18798" actId="1076"/>
          <ac:spMkLst>
            <pc:docMk/>
            <pc:sldMk cId="3407431678" sldId="310"/>
            <ac:spMk id="6" creationId="{559F247E-A236-4D1B-09A0-2F4A3CB3C56E}"/>
          </ac:spMkLst>
        </pc:spChg>
        <pc:spChg chg="add mod">
          <ac:chgData name="Eric Buitron" userId="7abc6c0219fc658a" providerId="LiveId" clId="{B07758C4-3356-54F0-83C3-D6F913865DC3}" dt="2026-04-15T20:32:50.304" v="18798" actId="1076"/>
          <ac:spMkLst>
            <pc:docMk/>
            <pc:sldMk cId="3407431678" sldId="310"/>
            <ac:spMk id="7" creationId="{5C1D1F7B-8915-23C6-4FFA-BACB1CCE0976}"/>
          </ac:spMkLst>
        </pc:spChg>
        <pc:spChg chg="add mod">
          <ac:chgData name="Eric Buitron" userId="7abc6c0219fc658a" providerId="LiveId" clId="{B07758C4-3356-54F0-83C3-D6F913865DC3}" dt="2026-04-15T20:32:50.304" v="18798" actId="1076"/>
          <ac:spMkLst>
            <pc:docMk/>
            <pc:sldMk cId="3407431678" sldId="310"/>
            <ac:spMk id="8" creationId="{0B252629-DD8B-1E73-EDB1-B6D2872792C5}"/>
          </ac:spMkLst>
        </pc:spChg>
        <pc:spChg chg="add mod">
          <ac:chgData name="Eric Buitron" userId="7abc6c0219fc658a" providerId="LiveId" clId="{B07758C4-3356-54F0-83C3-D6F913865DC3}" dt="2026-04-15T22:31:02.620" v="21094" actId="1036"/>
          <ac:spMkLst>
            <pc:docMk/>
            <pc:sldMk cId="3407431678" sldId="310"/>
            <ac:spMk id="9" creationId="{06EA01CF-25F5-B864-A9F4-7CFFF72BB755}"/>
          </ac:spMkLst>
        </pc:spChg>
        <pc:spChg chg="add mod">
          <ac:chgData name="Eric Buitron" userId="7abc6c0219fc658a" providerId="LiveId" clId="{B07758C4-3356-54F0-83C3-D6F913865DC3}" dt="2026-04-15T22:31:02.620" v="21094" actId="1036"/>
          <ac:spMkLst>
            <pc:docMk/>
            <pc:sldMk cId="3407431678" sldId="310"/>
            <ac:spMk id="10" creationId="{2A54E4E6-911C-3B76-10E9-A25B179899E9}"/>
          </ac:spMkLst>
        </pc:spChg>
        <pc:spChg chg="add mod">
          <ac:chgData name="Eric Buitron" userId="7abc6c0219fc658a" providerId="LiveId" clId="{B07758C4-3356-54F0-83C3-D6F913865DC3}" dt="2026-04-15T22:31:02.620" v="21094" actId="1036"/>
          <ac:spMkLst>
            <pc:docMk/>
            <pc:sldMk cId="3407431678" sldId="310"/>
            <ac:spMk id="11" creationId="{7E11EF65-B0DE-869E-473A-C4F49C1757E6}"/>
          </ac:spMkLst>
        </pc:spChg>
        <pc:spChg chg="add mod">
          <ac:chgData name="Eric Buitron" userId="7abc6c0219fc658a" providerId="LiveId" clId="{B07758C4-3356-54F0-83C3-D6F913865DC3}" dt="2026-04-15T22:31:02.620" v="21094" actId="1036"/>
          <ac:spMkLst>
            <pc:docMk/>
            <pc:sldMk cId="3407431678" sldId="310"/>
            <ac:spMk id="12" creationId="{57025B17-B48D-8930-D3C3-CB78AE59775B}"/>
          </ac:spMkLst>
        </pc:spChg>
        <pc:spChg chg="add mod">
          <ac:chgData name="Eric Buitron" userId="7abc6c0219fc658a" providerId="LiveId" clId="{B07758C4-3356-54F0-83C3-D6F913865DC3}" dt="2026-04-15T22:31:02.620" v="21094" actId="1036"/>
          <ac:spMkLst>
            <pc:docMk/>
            <pc:sldMk cId="3407431678" sldId="310"/>
            <ac:spMk id="13" creationId="{C91EE8C4-7D81-1934-6D63-735133A02871}"/>
          </ac:spMkLst>
        </pc:spChg>
        <pc:spChg chg="mod">
          <ac:chgData name="Eric Buitron" userId="7abc6c0219fc658a" providerId="LiveId" clId="{B07758C4-3356-54F0-83C3-D6F913865DC3}" dt="2026-04-13T22:37:50.043" v="15231"/>
          <ac:spMkLst>
            <pc:docMk/>
            <pc:sldMk cId="3407431678" sldId="310"/>
            <ac:spMk id="16" creationId="{F8DAD8EF-7119-F602-11DE-CFAD80C71A12}"/>
          </ac:spMkLst>
        </pc:spChg>
        <pc:spChg chg="mod">
          <ac:chgData name="Eric Buitron" userId="7abc6c0219fc658a" providerId="LiveId" clId="{B07758C4-3356-54F0-83C3-D6F913865DC3}" dt="2026-04-13T22:37:50.043" v="15231"/>
          <ac:spMkLst>
            <pc:docMk/>
            <pc:sldMk cId="3407431678" sldId="310"/>
            <ac:spMk id="17" creationId="{F25B6DE4-C747-50C9-C16D-31908895DFEA}"/>
          </ac:spMkLst>
        </pc:spChg>
        <pc:spChg chg="mod">
          <ac:chgData name="Eric Buitron" userId="7abc6c0219fc658a" providerId="LiveId" clId="{B07758C4-3356-54F0-83C3-D6F913865DC3}" dt="2026-04-13T22:37:50.043" v="15231"/>
          <ac:spMkLst>
            <pc:docMk/>
            <pc:sldMk cId="3407431678" sldId="310"/>
            <ac:spMk id="18" creationId="{3D6D612B-6E31-3389-899E-F25DE888A367}"/>
          </ac:spMkLst>
        </pc:spChg>
        <pc:spChg chg="mod">
          <ac:chgData name="Eric Buitron" userId="7abc6c0219fc658a" providerId="LiveId" clId="{B07758C4-3356-54F0-83C3-D6F913865DC3}" dt="2026-04-13T22:37:50.043" v="15231"/>
          <ac:spMkLst>
            <pc:docMk/>
            <pc:sldMk cId="3407431678" sldId="310"/>
            <ac:spMk id="19" creationId="{C110FCE8-95EB-0967-EF28-030180D75638}"/>
          </ac:spMkLst>
        </pc:spChg>
        <pc:spChg chg="mod">
          <ac:chgData name="Eric Buitron" userId="7abc6c0219fc658a" providerId="LiveId" clId="{B07758C4-3356-54F0-83C3-D6F913865DC3}" dt="2026-04-13T22:37:50.043" v="15231"/>
          <ac:spMkLst>
            <pc:docMk/>
            <pc:sldMk cId="3407431678" sldId="310"/>
            <ac:spMk id="20" creationId="{DDE35843-9399-E97B-6252-5D50334B6255}"/>
          </ac:spMkLst>
        </pc:spChg>
        <pc:spChg chg="mod">
          <ac:chgData name="Eric Buitron" userId="7abc6c0219fc658a" providerId="LiveId" clId="{B07758C4-3356-54F0-83C3-D6F913865DC3}" dt="2026-04-13T22:37:50.043" v="15231"/>
          <ac:spMkLst>
            <pc:docMk/>
            <pc:sldMk cId="3407431678" sldId="310"/>
            <ac:spMk id="25" creationId="{7F33B85E-452D-6CB8-B012-911A57E162CE}"/>
          </ac:spMkLst>
        </pc:spChg>
        <pc:spChg chg="add mod">
          <ac:chgData name="Eric Buitron" userId="7abc6c0219fc658a" providerId="LiveId" clId="{B07758C4-3356-54F0-83C3-D6F913865DC3}" dt="2026-04-15T22:30:36.637" v="21076" actId="164"/>
          <ac:spMkLst>
            <pc:docMk/>
            <pc:sldMk cId="3407431678" sldId="310"/>
            <ac:spMk id="27" creationId="{2DC3F49F-9181-A2FE-C3D1-1380DAFC7CBD}"/>
          </ac:spMkLst>
        </pc:spChg>
        <pc:spChg chg="add del mod">
          <ac:chgData name="Eric Buitron" userId="7abc6c0219fc658a" providerId="LiveId" clId="{B07758C4-3356-54F0-83C3-D6F913865DC3}" dt="2026-04-15T22:30:36.637" v="21076" actId="164"/>
          <ac:spMkLst>
            <pc:docMk/>
            <pc:sldMk cId="3407431678" sldId="310"/>
            <ac:spMk id="29" creationId="{91192B1A-B49C-7C6A-F896-53E56ADDA7CF}"/>
          </ac:spMkLst>
        </pc:spChg>
        <pc:spChg chg="add mod">
          <ac:chgData name="Eric Buitron" userId="7abc6c0219fc658a" providerId="LiveId" clId="{B07758C4-3356-54F0-83C3-D6F913865DC3}" dt="2026-04-15T22:48:38.153" v="21280"/>
          <ac:spMkLst>
            <pc:docMk/>
            <pc:sldMk cId="3407431678" sldId="310"/>
            <ac:spMk id="34" creationId="{A79B66C4-4F15-4CBB-F302-E182CD201E5E}"/>
          </ac:spMkLst>
        </pc:spChg>
        <pc:grpChg chg="add mod">
          <ac:chgData name="Eric Buitron" userId="7abc6c0219fc658a" providerId="LiveId" clId="{B07758C4-3356-54F0-83C3-D6F913865DC3}" dt="2026-04-13T22:37:50.043" v="15231"/>
          <ac:grpSpMkLst>
            <pc:docMk/>
            <pc:sldMk cId="3407431678" sldId="310"/>
            <ac:grpSpMk id="15" creationId="{6ED1A20E-58AE-0235-975E-96E3926EAC3D}"/>
          </ac:grpSpMkLst>
        </pc:grpChg>
        <pc:grpChg chg="add mod">
          <ac:chgData name="Eric Buitron" userId="7abc6c0219fc658a" providerId="LiveId" clId="{B07758C4-3356-54F0-83C3-D6F913865DC3}" dt="2026-04-15T22:30:41.488" v="21077" actId="1076"/>
          <ac:grpSpMkLst>
            <pc:docMk/>
            <pc:sldMk cId="3407431678" sldId="310"/>
            <ac:grpSpMk id="32" creationId="{81DEA124-0613-64BB-CBB0-41F1097D46F1}"/>
          </ac:grpSpMkLst>
        </pc:grpChg>
        <pc:picChg chg="add mod">
          <ac:chgData name="Eric Buitron" userId="7abc6c0219fc658a" providerId="LiveId" clId="{B07758C4-3356-54F0-83C3-D6F913865DC3}" dt="2026-04-15T22:30:32.687" v="21075" actId="1076"/>
          <ac:picMkLst>
            <pc:docMk/>
            <pc:sldMk cId="3407431678" sldId="310"/>
            <ac:picMk id="28" creationId="{434D9492-B452-96B5-D86C-692ED878229F}"/>
          </ac:picMkLst>
        </pc:picChg>
        <pc:picChg chg="add mod">
          <ac:chgData name="Eric Buitron" userId="7abc6c0219fc658a" providerId="LiveId" clId="{B07758C4-3356-54F0-83C3-D6F913865DC3}" dt="2026-04-15T22:48:38.153" v="21280"/>
          <ac:picMkLst>
            <pc:docMk/>
            <pc:sldMk cId="3407431678" sldId="310"/>
            <ac:picMk id="35" creationId="{FAEF93B1-91C4-D797-9E33-8B382890A633}"/>
          </ac:picMkLst>
        </pc:picChg>
        <pc:cxnChg chg="mod">
          <ac:chgData name="Eric Buitron" userId="7abc6c0219fc658a" providerId="LiveId" clId="{B07758C4-3356-54F0-83C3-D6F913865DC3}" dt="2026-04-13T22:37:50.043" v="15231"/>
          <ac:cxnSpMkLst>
            <pc:docMk/>
            <pc:sldMk cId="3407431678" sldId="310"/>
            <ac:cxnSpMk id="22" creationId="{7AF51734-22DC-2267-5577-32242623BCF2}"/>
          </ac:cxnSpMkLst>
        </pc:cxnChg>
        <pc:cxnChg chg="mod">
          <ac:chgData name="Eric Buitron" userId="7abc6c0219fc658a" providerId="LiveId" clId="{B07758C4-3356-54F0-83C3-D6F913865DC3}" dt="2026-04-13T22:37:50.043" v="15231"/>
          <ac:cxnSpMkLst>
            <pc:docMk/>
            <pc:sldMk cId="3407431678" sldId="310"/>
            <ac:cxnSpMk id="23" creationId="{098477C0-9902-D850-C764-B7F12F1F628A}"/>
          </ac:cxnSpMkLst>
        </pc:cxnChg>
        <pc:cxnChg chg="mod">
          <ac:chgData name="Eric Buitron" userId="7abc6c0219fc658a" providerId="LiveId" clId="{B07758C4-3356-54F0-83C3-D6F913865DC3}" dt="2026-04-13T22:37:50.043" v="15231"/>
          <ac:cxnSpMkLst>
            <pc:docMk/>
            <pc:sldMk cId="3407431678" sldId="310"/>
            <ac:cxnSpMk id="26" creationId="{9207A521-5320-5A15-72CA-E3A71F722DEE}"/>
          </ac:cxnSpMkLst>
        </pc:cxnChg>
      </pc:sldChg>
      <pc:sldChg chg="addSp delSp modSp mod">
        <pc:chgData name="Eric Buitron" userId="7abc6c0219fc658a" providerId="LiveId" clId="{B07758C4-3356-54F0-83C3-D6F913865DC3}" dt="2026-04-15T22:52:01.327" v="21300" actId="1076"/>
        <pc:sldMkLst>
          <pc:docMk/>
          <pc:sldMk cId="2417605857" sldId="315"/>
        </pc:sldMkLst>
        <pc:spChg chg="add mod">
          <ac:chgData name="Eric Buitron" userId="7abc6c0219fc658a" providerId="LiveId" clId="{B07758C4-3356-54F0-83C3-D6F913865DC3}" dt="2026-04-15T19:47:44.179" v="18030" actId="1076"/>
          <ac:spMkLst>
            <pc:docMk/>
            <pc:sldMk cId="2417605857" sldId="315"/>
            <ac:spMk id="9" creationId="{B2F04709-E3AD-1192-5359-FC03574C5179}"/>
          </ac:spMkLst>
        </pc:spChg>
        <pc:spChg chg="add mod">
          <ac:chgData name="Eric Buitron" userId="7abc6c0219fc658a" providerId="LiveId" clId="{B07758C4-3356-54F0-83C3-D6F913865DC3}" dt="2026-04-15T19:47:44.179" v="18030" actId="1076"/>
          <ac:spMkLst>
            <pc:docMk/>
            <pc:sldMk cId="2417605857" sldId="315"/>
            <ac:spMk id="10" creationId="{F208D775-EB79-A8B8-F1D6-D9410F27472B}"/>
          </ac:spMkLst>
        </pc:spChg>
        <pc:spChg chg="add mod">
          <ac:chgData name="Eric Buitron" userId="7abc6c0219fc658a" providerId="LiveId" clId="{B07758C4-3356-54F0-83C3-D6F913865DC3}" dt="2026-04-15T19:47:44.179" v="18030" actId="1076"/>
          <ac:spMkLst>
            <pc:docMk/>
            <pc:sldMk cId="2417605857" sldId="315"/>
            <ac:spMk id="11" creationId="{632E3D54-73DF-651E-2557-E34C72A239BF}"/>
          </ac:spMkLst>
        </pc:spChg>
        <pc:spChg chg="add mod">
          <ac:chgData name="Eric Buitron" userId="7abc6c0219fc658a" providerId="LiveId" clId="{B07758C4-3356-54F0-83C3-D6F913865DC3}" dt="2026-04-15T19:47:44.179" v="18030" actId="1076"/>
          <ac:spMkLst>
            <pc:docMk/>
            <pc:sldMk cId="2417605857" sldId="315"/>
            <ac:spMk id="12" creationId="{448DEA8C-E5EC-450A-5B43-9FAF8D2AAF21}"/>
          </ac:spMkLst>
        </pc:spChg>
        <pc:spChg chg="add mod">
          <ac:chgData name="Eric Buitron" userId="7abc6c0219fc658a" providerId="LiveId" clId="{B07758C4-3356-54F0-83C3-D6F913865DC3}" dt="2026-04-15T19:47:44.179" v="18030" actId="1076"/>
          <ac:spMkLst>
            <pc:docMk/>
            <pc:sldMk cId="2417605857" sldId="315"/>
            <ac:spMk id="13" creationId="{129AB9F2-46EE-BB3D-B4B7-82E46CA03575}"/>
          </ac:spMkLst>
        </pc:spChg>
        <pc:spChg chg="add mod">
          <ac:chgData name="Eric Buitron" userId="7abc6c0219fc658a" providerId="LiveId" clId="{B07758C4-3356-54F0-83C3-D6F913865DC3}" dt="2026-04-15T19:47:44.179" v="18030" actId="1076"/>
          <ac:spMkLst>
            <pc:docMk/>
            <pc:sldMk cId="2417605857" sldId="315"/>
            <ac:spMk id="14" creationId="{1BA5E6E2-FB97-570B-37F2-B9484FC6B4A4}"/>
          </ac:spMkLst>
        </pc:spChg>
        <pc:spChg chg="add mod">
          <ac:chgData name="Eric Buitron" userId="7abc6c0219fc658a" providerId="LiveId" clId="{B07758C4-3356-54F0-83C3-D6F913865DC3}" dt="2026-04-15T19:47:44.179" v="18030" actId="1076"/>
          <ac:spMkLst>
            <pc:docMk/>
            <pc:sldMk cId="2417605857" sldId="315"/>
            <ac:spMk id="15" creationId="{92E05AFF-A466-D5C1-E9F4-A94E092820EB}"/>
          </ac:spMkLst>
        </pc:spChg>
        <pc:spChg chg="add mod">
          <ac:chgData name="Eric Buitron" userId="7abc6c0219fc658a" providerId="LiveId" clId="{B07758C4-3356-54F0-83C3-D6F913865DC3}" dt="2026-04-15T19:48:40.007" v="18061" actId="20577"/>
          <ac:spMkLst>
            <pc:docMk/>
            <pc:sldMk cId="2417605857" sldId="315"/>
            <ac:spMk id="16" creationId="{87E8D907-4639-B681-87D6-E98A93BAC3B2}"/>
          </ac:spMkLst>
        </pc:spChg>
        <pc:spChg chg="mod">
          <ac:chgData name="Eric Buitron" userId="7abc6c0219fc658a" providerId="LiveId" clId="{B07758C4-3356-54F0-83C3-D6F913865DC3}" dt="2026-04-13T22:35:40.688" v="15179"/>
          <ac:spMkLst>
            <pc:docMk/>
            <pc:sldMk cId="2417605857" sldId="315"/>
            <ac:spMk id="18" creationId="{35CB752D-09FF-4987-D165-A828C443E5B6}"/>
          </ac:spMkLst>
        </pc:spChg>
        <pc:spChg chg="mod">
          <ac:chgData name="Eric Buitron" userId="7abc6c0219fc658a" providerId="LiveId" clId="{B07758C4-3356-54F0-83C3-D6F913865DC3}" dt="2026-04-13T22:35:40.688" v="15179"/>
          <ac:spMkLst>
            <pc:docMk/>
            <pc:sldMk cId="2417605857" sldId="315"/>
            <ac:spMk id="19" creationId="{B4378727-0A9A-AAC0-FA6A-D8E902FA4988}"/>
          </ac:spMkLst>
        </pc:spChg>
        <pc:spChg chg="mod">
          <ac:chgData name="Eric Buitron" userId="7abc6c0219fc658a" providerId="LiveId" clId="{B07758C4-3356-54F0-83C3-D6F913865DC3}" dt="2026-04-13T22:35:40.688" v="15179"/>
          <ac:spMkLst>
            <pc:docMk/>
            <pc:sldMk cId="2417605857" sldId="315"/>
            <ac:spMk id="20" creationId="{407D6D62-7BE0-9E89-32C9-E39D22F26787}"/>
          </ac:spMkLst>
        </pc:spChg>
        <pc:spChg chg="mod">
          <ac:chgData name="Eric Buitron" userId="7abc6c0219fc658a" providerId="LiveId" clId="{B07758C4-3356-54F0-83C3-D6F913865DC3}" dt="2026-04-13T22:35:40.688" v="15179"/>
          <ac:spMkLst>
            <pc:docMk/>
            <pc:sldMk cId="2417605857" sldId="315"/>
            <ac:spMk id="21" creationId="{D242404C-C939-B5DA-DD9E-84CC1EDCE215}"/>
          </ac:spMkLst>
        </pc:spChg>
        <pc:spChg chg="mod">
          <ac:chgData name="Eric Buitron" userId="7abc6c0219fc658a" providerId="LiveId" clId="{B07758C4-3356-54F0-83C3-D6F913865DC3}" dt="2026-04-13T22:35:40.688" v="15179"/>
          <ac:spMkLst>
            <pc:docMk/>
            <pc:sldMk cId="2417605857" sldId="315"/>
            <ac:spMk id="22" creationId="{D5438A84-776F-54A3-8DDF-7C6AC409D6D4}"/>
          </ac:spMkLst>
        </pc:spChg>
        <pc:spChg chg="mod">
          <ac:chgData name="Eric Buitron" userId="7abc6c0219fc658a" providerId="LiveId" clId="{B07758C4-3356-54F0-83C3-D6F913865DC3}" dt="2026-04-13T22:35:40.688" v="15179"/>
          <ac:spMkLst>
            <pc:docMk/>
            <pc:sldMk cId="2417605857" sldId="315"/>
            <ac:spMk id="27" creationId="{FA6D7E73-2FD9-8A81-57A1-E2BB2609A632}"/>
          </ac:spMkLst>
        </pc:spChg>
        <pc:spChg chg="add mod">
          <ac:chgData name="Eric Buitron" userId="7abc6c0219fc658a" providerId="LiveId" clId="{B07758C4-3356-54F0-83C3-D6F913865DC3}" dt="2026-04-15T19:47:44.179" v="18030" actId="1076"/>
          <ac:spMkLst>
            <pc:docMk/>
            <pc:sldMk cId="2417605857" sldId="315"/>
            <ac:spMk id="29" creationId="{DE601587-B3C4-3738-A6EA-556A213D4739}"/>
          </ac:spMkLst>
        </pc:spChg>
        <pc:spChg chg="add mod">
          <ac:chgData name="Eric Buitron" userId="7abc6c0219fc658a" providerId="LiveId" clId="{B07758C4-3356-54F0-83C3-D6F913865DC3}" dt="2026-04-15T19:47:44.179" v="18030" actId="1076"/>
          <ac:spMkLst>
            <pc:docMk/>
            <pc:sldMk cId="2417605857" sldId="315"/>
            <ac:spMk id="31" creationId="{FC4F4714-9EED-CE12-4E20-E2C297C1AD8E}"/>
          </ac:spMkLst>
        </pc:spChg>
        <pc:spChg chg="add mod">
          <ac:chgData name="Eric Buitron" userId="7abc6c0219fc658a" providerId="LiveId" clId="{B07758C4-3356-54F0-83C3-D6F913865DC3}" dt="2026-04-15T22:52:01.327" v="21300" actId="1076"/>
          <ac:spMkLst>
            <pc:docMk/>
            <pc:sldMk cId="2417605857" sldId="315"/>
            <ac:spMk id="32" creationId="{5B518F8C-CFF6-4D66-FB63-81A4A9B200B0}"/>
          </ac:spMkLst>
        </pc:spChg>
        <pc:spChg chg="add mod">
          <ac:chgData name="Eric Buitron" userId="7abc6c0219fc658a" providerId="LiveId" clId="{B07758C4-3356-54F0-83C3-D6F913865DC3}" dt="2026-04-15T19:47:56.718" v="18033" actId="1076"/>
          <ac:spMkLst>
            <pc:docMk/>
            <pc:sldMk cId="2417605857" sldId="315"/>
            <ac:spMk id="33" creationId="{83BE50BE-3E9D-8F34-11A6-F9F6F9A88613}"/>
          </ac:spMkLst>
        </pc:spChg>
        <pc:spChg chg="add mod">
          <ac:chgData name="Eric Buitron" userId="7abc6c0219fc658a" providerId="LiveId" clId="{B07758C4-3356-54F0-83C3-D6F913865DC3}" dt="2026-04-15T19:47:56.718" v="18033" actId="1076"/>
          <ac:spMkLst>
            <pc:docMk/>
            <pc:sldMk cId="2417605857" sldId="315"/>
            <ac:spMk id="35" creationId="{0D94E4C5-DDE5-82AC-4F90-EF7C147CE0C8}"/>
          </ac:spMkLst>
        </pc:spChg>
        <pc:spChg chg="add mod">
          <ac:chgData name="Eric Buitron" userId="7abc6c0219fc658a" providerId="LiveId" clId="{B07758C4-3356-54F0-83C3-D6F913865DC3}" dt="2026-04-15T22:51:49.508" v="21298" actId="207"/>
          <ac:spMkLst>
            <pc:docMk/>
            <pc:sldMk cId="2417605857" sldId="315"/>
            <ac:spMk id="36" creationId="{70673D9D-E780-B698-7AC7-0893B305F76B}"/>
          </ac:spMkLst>
        </pc:spChg>
        <pc:spChg chg="add mod">
          <ac:chgData name="Eric Buitron" userId="7abc6c0219fc658a" providerId="LiveId" clId="{B07758C4-3356-54F0-83C3-D6F913865DC3}" dt="2026-04-15T19:47:56.718" v="18033" actId="1076"/>
          <ac:spMkLst>
            <pc:docMk/>
            <pc:sldMk cId="2417605857" sldId="315"/>
            <ac:spMk id="39" creationId="{1D2E14C0-87BE-8F7C-0F57-955CFF82FDFF}"/>
          </ac:spMkLst>
        </pc:spChg>
        <pc:spChg chg="add mod">
          <ac:chgData name="Eric Buitron" userId="7abc6c0219fc658a" providerId="LiveId" clId="{B07758C4-3356-54F0-83C3-D6F913865DC3}" dt="2026-04-15T19:47:56.718" v="18033" actId="1076"/>
          <ac:spMkLst>
            <pc:docMk/>
            <pc:sldMk cId="2417605857" sldId="315"/>
            <ac:spMk id="40" creationId="{4563775A-E2A7-5422-6259-17F3281A76AD}"/>
          </ac:spMkLst>
        </pc:spChg>
        <pc:spChg chg="add mod">
          <ac:chgData name="Eric Buitron" userId="7abc6c0219fc658a" providerId="LiveId" clId="{B07758C4-3356-54F0-83C3-D6F913865DC3}" dt="2026-04-15T19:47:56.718" v="18033" actId="1076"/>
          <ac:spMkLst>
            <pc:docMk/>
            <pc:sldMk cId="2417605857" sldId="315"/>
            <ac:spMk id="41" creationId="{E5CCA174-58B9-F5B9-D0D3-50C594F34810}"/>
          </ac:spMkLst>
        </pc:spChg>
        <pc:spChg chg="add mod">
          <ac:chgData name="Eric Buitron" userId="7abc6c0219fc658a" providerId="LiveId" clId="{B07758C4-3356-54F0-83C3-D6F913865DC3}" dt="2026-04-15T19:47:56.718" v="18033" actId="1076"/>
          <ac:spMkLst>
            <pc:docMk/>
            <pc:sldMk cId="2417605857" sldId="315"/>
            <ac:spMk id="42" creationId="{17B7794E-6B16-E53D-7775-70058D6622E7}"/>
          </ac:spMkLst>
        </pc:spChg>
        <pc:spChg chg="add mod">
          <ac:chgData name="Eric Buitron" userId="7abc6c0219fc658a" providerId="LiveId" clId="{B07758C4-3356-54F0-83C3-D6F913865DC3}" dt="2026-04-15T19:47:56.718" v="18033" actId="1076"/>
          <ac:spMkLst>
            <pc:docMk/>
            <pc:sldMk cId="2417605857" sldId="315"/>
            <ac:spMk id="43" creationId="{28C83A21-4B65-FACA-FF71-4A89449EB1A8}"/>
          </ac:spMkLst>
        </pc:spChg>
        <pc:spChg chg="add mod">
          <ac:chgData name="Eric Buitron" userId="7abc6c0219fc658a" providerId="LiveId" clId="{B07758C4-3356-54F0-83C3-D6F913865DC3}" dt="2026-04-15T22:51:49.508" v="21298" actId="207"/>
          <ac:spMkLst>
            <pc:docMk/>
            <pc:sldMk cId="2417605857" sldId="315"/>
            <ac:spMk id="44" creationId="{1CD120F7-5449-C415-E547-42E05B21C788}"/>
          </ac:spMkLst>
        </pc:spChg>
        <pc:spChg chg="add mod">
          <ac:chgData name="Eric Buitron" userId="7abc6c0219fc658a" providerId="LiveId" clId="{B07758C4-3356-54F0-83C3-D6F913865DC3}" dt="2026-04-15T22:44:46.841" v="21226"/>
          <ac:spMkLst>
            <pc:docMk/>
            <pc:sldMk cId="2417605857" sldId="315"/>
            <ac:spMk id="45" creationId="{84FCD8C5-3C1E-D415-3688-CDCC2B11F350}"/>
          </ac:spMkLst>
        </pc:spChg>
        <pc:grpChg chg="add mod">
          <ac:chgData name="Eric Buitron" userId="7abc6c0219fc658a" providerId="LiveId" clId="{B07758C4-3356-54F0-83C3-D6F913865DC3}" dt="2026-04-13T22:35:40.688" v="15179"/>
          <ac:grpSpMkLst>
            <pc:docMk/>
            <pc:sldMk cId="2417605857" sldId="315"/>
            <ac:grpSpMk id="17" creationId="{AACA0400-20B8-23DF-BAE0-D8B14C57D8A5}"/>
          </ac:grpSpMkLst>
        </pc:grpChg>
        <pc:picChg chg="add mod">
          <ac:chgData name="Eric Buitron" userId="7abc6c0219fc658a" providerId="LiveId" clId="{B07758C4-3356-54F0-83C3-D6F913865DC3}" dt="2026-04-15T22:44:46.841" v="21226"/>
          <ac:picMkLst>
            <pc:docMk/>
            <pc:sldMk cId="2417605857" sldId="315"/>
            <ac:picMk id="46" creationId="{EBAB6C12-ADF2-4819-CA4E-5B71C59BAC84}"/>
          </ac:picMkLst>
        </pc:picChg>
        <pc:cxnChg chg="mod">
          <ac:chgData name="Eric Buitron" userId="7abc6c0219fc658a" providerId="LiveId" clId="{B07758C4-3356-54F0-83C3-D6F913865DC3}" dt="2026-04-13T22:35:40.688" v="15179"/>
          <ac:cxnSpMkLst>
            <pc:docMk/>
            <pc:sldMk cId="2417605857" sldId="315"/>
            <ac:cxnSpMk id="23" creationId="{CCAA7E12-A793-B7AE-1913-C25475FF2292}"/>
          </ac:cxnSpMkLst>
        </pc:cxnChg>
        <pc:cxnChg chg="mod">
          <ac:chgData name="Eric Buitron" userId="7abc6c0219fc658a" providerId="LiveId" clId="{B07758C4-3356-54F0-83C3-D6F913865DC3}" dt="2026-04-13T22:35:40.688" v="15179"/>
          <ac:cxnSpMkLst>
            <pc:docMk/>
            <pc:sldMk cId="2417605857" sldId="315"/>
            <ac:cxnSpMk id="24" creationId="{D442C1E4-17C2-F00E-0D47-6DB53CC8B8FD}"/>
          </ac:cxnSpMkLst>
        </pc:cxnChg>
        <pc:cxnChg chg="mod">
          <ac:chgData name="Eric Buitron" userId="7abc6c0219fc658a" providerId="LiveId" clId="{B07758C4-3356-54F0-83C3-D6F913865DC3}" dt="2026-04-13T22:35:40.688" v="15179"/>
          <ac:cxnSpMkLst>
            <pc:docMk/>
            <pc:sldMk cId="2417605857" sldId="315"/>
            <ac:cxnSpMk id="28" creationId="{D3F83400-7800-39F0-090F-9F1B5C19D547}"/>
          </ac:cxnSpMkLst>
        </pc:cxnChg>
      </pc:sldChg>
      <pc:sldChg chg="addSp delSp modSp mod ord">
        <pc:chgData name="Eric Buitron" userId="7abc6c0219fc658a" providerId="LiveId" clId="{B07758C4-3356-54F0-83C3-D6F913865DC3}" dt="2026-04-15T22:47:03.186" v="21257"/>
        <pc:sldMkLst>
          <pc:docMk/>
          <pc:sldMk cId="604329770" sldId="316"/>
        </pc:sldMkLst>
        <pc:spChg chg="add mod">
          <ac:chgData name="Eric Buitron" userId="7abc6c0219fc658a" providerId="LiveId" clId="{B07758C4-3356-54F0-83C3-D6F913865DC3}" dt="2026-04-15T19:51:35.364" v="18076"/>
          <ac:spMkLst>
            <pc:docMk/>
            <pc:sldMk cId="604329770" sldId="316"/>
            <ac:spMk id="5" creationId="{FCD47BE8-9847-B70D-3D06-3D11FE86BD30}"/>
          </ac:spMkLst>
        </pc:spChg>
        <pc:spChg chg="add mod">
          <ac:chgData name="Eric Buitron" userId="7abc6c0219fc658a" providerId="LiveId" clId="{B07758C4-3356-54F0-83C3-D6F913865DC3}" dt="2026-04-15T20:07:18.092" v="18123" actId="20577"/>
          <ac:spMkLst>
            <pc:docMk/>
            <pc:sldMk cId="604329770" sldId="316"/>
            <ac:spMk id="8" creationId="{A5996A14-974A-56B3-31A1-3D663234B362}"/>
          </ac:spMkLst>
        </pc:spChg>
        <pc:spChg chg="add mod">
          <ac:chgData name="Eric Buitron" userId="7abc6c0219fc658a" providerId="LiveId" clId="{B07758C4-3356-54F0-83C3-D6F913865DC3}" dt="2026-04-15T19:51:35.364" v="18076"/>
          <ac:spMkLst>
            <pc:docMk/>
            <pc:sldMk cId="604329770" sldId="316"/>
            <ac:spMk id="11" creationId="{44C3D34F-04D8-42C4-5622-8ED8BD402696}"/>
          </ac:spMkLst>
        </pc:spChg>
        <pc:spChg chg="add mod">
          <ac:chgData name="Eric Buitron" userId="7abc6c0219fc658a" providerId="LiveId" clId="{B07758C4-3356-54F0-83C3-D6F913865DC3}" dt="2026-04-15T20:08:44.411" v="18156" actId="20577"/>
          <ac:spMkLst>
            <pc:docMk/>
            <pc:sldMk cId="604329770" sldId="316"/>
            <ac:spMk id="12" creationId="{56C60584-82CC-CEC2-9708-E403999A8CD1}"/>
          </ac:spMkLst>
        </pc:spChg>
        <pc:spChg chg="add mod">
          <ac:chgData name="Eric Buitron" userId="7abc6c0219fc658a" providerId="LiveId" clId="{B07758C4-3356-54F0-83C3-D6F913865DC3}" dt="2026-04-15T19:51:35.364" v="18076"/>
          <ac:spMkLst>
            <pc:docMk/>
            <pc:sldMk cId="604329770" sldId="316"/>
            <ac:spMk id="14" creationId="{F980F81C-6BC3-AAC2-23B3-246FF62F5AA2}"/>
          </ac:spMkLst>
        </pc:spChg>
        <pc:spChg chg="add mod">
          <ac:chgData name="Eric Buitron" userId="7abc6c0219fc658a" providerId="LiveId" clId="{B07758C4-3356-54F0-83C3-D6F913865DC3}" dt="2026-04-15T19:51:35.364" v="18076"/>
          <ac:spMkLst>
            <pc:docMk/>
            <pc:sldMk cId="604329770" sldId="316"/>
            <ac:spMk id="27" creationId="{A60703BB-6156-5CB3-C18E-BB11C2534FF9}"/>
          </ac:spMkLst>
        </pc:spChg>
        <pc:spChg chg="add mod">
          <ac:chgData name="Eric Buitron" userId="7abc6c0219fc658a" providerId="LiveId" clId="{B07758C4-3356-54F0-83C3-D6F913865DC3}" dt="2026-04-15T19:53:53.333" v="18098" actId="20577"/>
          <ac:spMkLst>
            <pc:docMk/>
            <pc:sldMk cId="604329770" sldId="316"/>
            <ac:spMk id="28" creationId="{F4C292FA-4520-AED3-A105-8AD434C36CB6}"/>
          </ac:spMkLst>
        </pc:spChg>
        <pc:spChg chg="add mod">
          <ac:chgData name="Eric Buitron" userId="7abc6c0219fc658a" providerId="LiveId" clId="{B07758C4-3356-54F0-83C3-D6F913865DC3}" dt="2026-04-15T19:51:35.364" v="18076"/>
          <ac:spMkLst>
            <pc:docMk/>
            <pc:sldMk cId="604329770" sldId="316"/>
            <ac:spMk id="29" creationId="{0C704D0A-74CA-6AC1-6A84-527EEDFCF76C}"/>
          </ac:spMkLst>
        </pc:spChg>
        <pc:spChg chg="add mod">
          <ac:chgData name="Eric Buitron" userId="7abc6c0219fc658a" providerId="LiveId" clId="{B07758C4-3356-54F0-83C3-D6F913865DC3}" dt="2026-04-15T19:51:35.364" v="18076"/>
          <ac:spMkLst>
            <pc:docMk/>
            <pc:sldMk cId="604329770" sldId="316"/>
            <ac:spMk id="31" creationId="{31593538-D0BE-8F84-719F-6889F7678109}"/>
          </ac:spMkLst>
        </pc:spChg>
        <pc:spChg chg="mod">
          <ac:chgData name="Eric Buitron" userId="7abc6c0219fc658a" providerId="LiveId" clId="{B07758C4-3356-54F0-83C3-D6F913865DC3}" dt="2026-04-15T20:07:51.119" v="18126"/>
          <ac:spMkLst>
            <pc:docMk/>
            <pc:sldMk cId="604329770" sldId="316"/>
            <ac:spMk id="36" creationId="{DB708437-1680-7C1E-F5D7-ECE222A3BF06}"/>
          </ac:spMkLst>
        </pc:spChg>
        <pc:spChg chg="mod">
          <ac:chgData name="Eric Buitron" userId="7abc6c0219fc658a" providerId="LiveId" clId="{B07758C4-3356-54F0-83C3-D6F913865DC3}" dt="2026-04-15T20:07:51.119" v="18126"/>
          <ac:spMkLst>
            <pc:docMk/>
            <pc:sldMk cId="604329770" sldId="316"/>
            <ac:spMk id="37" creationId="{63E9D8FA-C9E7-2DBD-2E9D-347D785828BE}"/>
          </ac:spMkLst>
        </pc:spChg>
        <pc:spChg chg="mod">
          <ac:chgData name="Eric Buitron" userId="7abc6c0219fc658a" providerId="LiveId" clId="{B07758C4-3356-54F0-83C3-D6F913865DC3}" dt="2026-04-15T20:07:51.119" v="18126"/>
          <ac:spMkLst>
            <pc:docMk/>
            <pc:sldMk cId="604329770" sldId="316"/>
            <ac:spMk id="38" creationId="{27328D7F-59FD-4B6D-52E8-3B9E8DA9E592}"/>
          </ac:spMkLst>
        </pc:spChg>
        <pc:spChg chg="mod">
          <ac:chgData name="Eric Buitron" userId="7abc6c0219fc658a" providerId="LiveId" clId="{B07758C4-3356-54F0-83C3-D6F913865DC3}" dt="2026-04-15T20:07:51.119" v="18126"/>
          <ac:spMkLst>
            <pc:docMk/>
            <pc:sldMk cId="604329770" sldId="316"/>
            <ac:spMk id="39" creationId="{5C251514-B4F7-E4B4-CB88-698B63CDE2C4}"/>
          </ac:spMkLst>
        </pc:spChg>
        <pc:spChg chg="mod">
          <ac:chgData name="Eric Buitron" userId="7abc6c0219fc658a" providerId="LiveId" clId="{B07758C4-3356-54F0-83C3-D6F913865DC3}" dt="2026-04-15T20:07:51.119" v="18126"/>
          <ac:spMkLst>
            <pc:docMk/>
            <pc:sldMk cId="604329770" sldId="316"/>
            <ac:spMk id="40" creationId="{23CBB191-8E0B-115E-3801-CAA4592D3C55}"/>
          </ac:spMkLst>
        </pc:spChg>
        <pc:spChg chg="mod">
          <ac:chgData name="Eric Buitron" userId="7abc6c0219fc658a" providerId="LiveId" clId="{B07758C4-3356-54F0-83C3-D6F913865DC3}" dt="2026-04-15T20:07:51.119" v="18126"/>
          <ac:spMkLst>
            <pc:docMk/>
            <pc:sldMk cId="604329770" sldId="316"/>
            <ac:spMk id="45" creationId="{094DB4BD-04FF-27D0-1DA7-547E45B22EC0}"/>
          </ac:spMkLst>
        </pc:spChg>
        <pc:spChg chg="add mod">
          <ac:chgData name="Eric Buitron" userId="7abc6c0219fc658a" providerId="LiveId" clId="{B07758C4-3356-54F0-83C3-D6F913865DC3}" dt="2026-04-15T22:47:03.186" v="21257"/>
          <ac:spMkLst>
            <pc:docMk/>
            <pc:sldMk cId="604329770" sldId="316"/>
            <ac:spMk id="48" creationId="{F8BB8A3A-85AC-FDE7-29B7-B8B5D461664A}"/>
          </ac:spMkLst>
        </pc:spChg>
        <pc:grpChg chg="add mod">
          <ac:chgData name="Eric Buitron" userId="7abc6c0219fc658a" providerId="LiveId" clId="{B07758C4-3356-54F0-83C3-D6F913865DC3}" dt="2026-04-15T20:07:51.119" v="18126"/>
          <ac:grpSpMkLst>
            <pc:docMk/>
            <pc:sldMk cId="604329770" sldId="316"/>
            <ac:grpSpMk id="35" creationId="{B2D272BE-CFC9-D2DB-1A94-6545D3E91C30}"/>
          </ac:grpSpMkLst>
        </pc:grpChg>
        <pc:picChg chg="add mod">
          <ac:chgData name="Eric Buitron" userId="7abc6c0219fc658a" providerId="LiveId" clId="{B07758C4-3356-54F0-83C3-D6F913865DC3}" dt="2026-04-15T22:47:03.186" v="21257"/>
          <ac:picMkLst>
            <pc:docMk/>
            <pc:sldMk cId="604329770" sldId="316"/>
            <ac:picMk id="49" creationId="{FDD40373-1C46-B829-0D67-D4010FC5B50D}"/>
          </ac:picMkLst>
        </pc:picChg>
        <pc:cxnChg chg="mod">
          <ac:chgData name="Eric Buitron" userId="7abc6c0219fc658a" providerId="LiveId" clId="{B07758C4-3356-54F0-83C3-D6F913865DC3}" dt="2026-04-15T20:07:51.119" v="18126"/>
          <ac:cxnSpMkLst>
            <pc:docMk/>
            <pc:sldMk cId="604329770" sldId="316"/>
            <ac:cxnSpMk id="41" creationId="{D943AB05-00AC-BC32-AD06-F553BC482AAB}"/>
          </ac:cxnSpMkLst>
        </pc:cxnChg>
        <pc:cxnChg chg="mod">
          <ac:chgData name="Eric Buitron" userId="7abc6c0219fc658a" providerId="LiveId" clId="{B07758C4-3356-54F0-83C3-D6F913865DC3}" dt="2026-04-15T20:07:51.119" v="18126"/>
          <ac:cxnSpMkLst>
            <pc:docMk/>
            <pc:sldMk cId="604329770" sldId="316"/>
            <ac:cxnSpMk id="43" creationId="{D86A2F07-89E7-CA39-9B71-8C0F9AAFE9FD}"/>
          </ac:cxnSpMkLst>
        </pc:cxnChg>
        <pc:cxnChg chg="mod">
          <ac:chgData name="Eric Buitron" userId="7abc6c0219fc658a" providerId="LiveId" clId="{B07758C4-3356-54F0-83C3-D6F913865DC3}" dt="2026-04-15T20:07:51.119" v="18126"/>
          <ac:cxnSpMkLst>
            <pc:docMk/>
            <pc:sldMk cId="604329770" sldId="316"/>
            <ac:cxnSpMk id="46" creationId="{CE22A058-BC84-E71E-DC3E-1D69E3C21AFA}"/>
          </ac:cxnSpMkLst>
        </pc:cxnChg>
      </pc:sldChg>
      <pc:sldChg chg="addSp delSp modSp mod">
        <pc:chgData name="Eric Buitron" userId="7abc6c0219fc658a" providerId="LiveId" clId="{B07758C4-3356-54F0-83C3-D6F913865DC3}" dt="2026-04-15T22:43:46.039" v="21206"/>
        <pc:sldMkLst>
          <pc:docMk/>
          <pc:sldMk cId="377122304" sldId="317"/>
        </pc:sldMkLst>
        <pc:spChg chg="add mod">
          <ac:chgData name="Eric Buitron" userId="7abc6c0219fc658a" providerId="LiveId" clId="{B07758C4-3356-54F0-83C3-D6F913865DC3}" dt="2026-04-15T22:43:46.039" v="21206"/>
          <ac:spMkLst>
            <pc:docMk/>
            <pc:sldMk cId="377122304" sldId="317"/>
            <ac:spMk id="7" creationId="{C33E3E5D-F608-9E1C-49E4-30A0DEA26E9E}"/>
          </ac:spMkLst>
        </pc:spChg>
        <pc:spChg chg="mod">
          <ac:chgData name="Eric Buitron" userId="7abc6c0219fc658a" providerId="LiveId" clId="{B07758C4-3356-54F0-83C3-D6F913865DC3}" dt="2026-04-13T22:34:55.102" v="15159"/>
          <ac:spMkLst>
            <pc:docMk/>
            <pc:sldMk cId="377122304" sldId="317"/>
            <ac:spMk id="69" creationId="{A91A0231-4FBE-F14A-8495-BC29DB93D168}"/>
          </ac:spMkLst>
        </pc:spChg>
        <pc:spChg chg="mod">
          <ac:chgData name="Eric Buitron" userId="7abc6c0219fc658a" providerId="LiveId" clId="{B07758C4-3356-54F0-83C3-D6F913865DC3}" dt="2026-04-13T22:34:55.102" v="15159"/>
          <ac:spMkLst>
            <pc:docMk/>
            <pc:sldMk cId="377122304" sldId="317"/>
            <ac:spMk id="70" creationId="{8B73EEE9-EF25-431F-40FD-76F976057C5A}"/>
          </ac:spMkLst>
        </pc:spChg>
        <pc:spChg chg="mod">
          <ac:chgData name="Eric Buitron" userId="7abc6c0219fc658a" providerId="LiveId" clId="{B07758C4-3356-54F0-83C3-D6F913865DC3}" dt="2026-04-13T22:34:55.102" v="15159"/>
          <ac:spMkLst>
            <pc:docMk/>
            <pc:sldMk cId="377122304" sldId="317"/>
            <ac:spMk id="71" creationId="{68BDC6E5-D561-142A-8F09-BDDFE731EFC8}"/>
          </ac:spMkLst>
        </pc:spChg>
        <pc:spChg chg="mod">
          <ac:chgData name="Eric Buitron" userId="7abc6c0219fc658a" providerId="LiveId" clId="{B07758C4-3356-54F0-83C3-D6F913865DC3}" dt="2026-04-13T22:34:55.102" v="15159"/>
          <ac:spMkLst>
            <pc:docMk/>
            <pc:sldMk cId="377122304" sldId="317"/>
            <ac:spMk id="72" creationId="{37FFFBB3-22B9-9DD0-5431-9C0A1DC603B9}"/>
          </ac:spMkLst>
        </pc:spChg>
        <pc:spChg chg="mod">
          <ac:chgData name="Eric Buitron" userId="7abc6c0219fc658a" providerId="LiveId" clId="{B07758C4-3356-54F0-83C3-D6F913865DC3}" dt="2026-04-13T22:34:55.102" v="15159"/>
          <ac:spMkLst>
            <pc:docMk/>
            <pc:sldMk cId="377122304" sldId="317"/>
            <ac:spMk id="73" creationId="{E804F42F-F024-2664-153D-AD1C663DB3A2}"/>
          </ac:spMkLst>
        </pc:spChg>
        <pc:spChg chg="mod">
          <ac:chgData name="Eric Buitron" userId="7abc6c0219fc658a" providerId="LiveId" clId="{B07758C4-3356-54F0-83C3-D6F913865DC3}" dt="2026-04-13T22:34:55.102" v="15159"/>
          <ac:spMkLst>
            <pc:docMk/>
            <pc:sldMk cId="377122304" sldId="317"/>
            <ac:spMk id="78" creationId="{788399FB-B051-8DC9-4863-72299F69D42B}"/>
          </ac:spMkLst>
        </pc:spChg>
        <pc:grpChg chg="add mod">
          <ac:chgData name="Eric Buitron" userId="7abc6c0219fc658a" providerId="LiveId" clId="{B07758C4-3356-54F0-83C3-D6F913865DC3}" dt="2026-04-13T22:34:55.102" v="15159"/>
          <ac:grpSpMkLst>
            <pc:docMk/>
            <pc:sldMk cId="377122304" sldId="317"/>
            <ac:grpSpMk id="68" creationId="{453A39B8-2F43-4616-C64E-157A93440C43}"/>
          </ac:grpSpMkLst>
        </pc:grpChg>
        <pc:picChg chg="add mod">
          <ac:chgData name="Eric Buitron" userId="7abc6c0219fc658a" providerId="LiveId" clId="{B07758C4-3356-54F0-83C3-D6F913865DC3}" dt="2026-04-15T22:43:46.039" v="21206"/>
          <ac:picMkLst>
            <pc:docMk/>
            <pc:sldMk cId="377122304" sldId="317"/>
            <ac:picMk id="10" creationId="{9A4CB7A8-6421-9E96-8B4E-59D560345E12}"/>
          </ac:picMkLst>
        </pc:picChg>
        <pc:cxnChg chg="mod">
          <ac:chgData name="Eric Buitron" userId="7abc6c0219fc658a" providerId="LiveId" clId="{B07758C4-3356-54F0-83C3-D6F913865DC3}" dt="2026-04-13T22:34:55.102" v="15159"/>
          <ac:cxnSpMkLst>
            <pc:docMk/>
            <pc:sldMk cId="377122304" sldId="317"/>
            <ac:cxnSpMk id="76" creationId="{CF884DE8-C4B1-09A5-8116-3DE3CCD0284D}"/>
          </ac:cxnSpMkLst>
        </pc:cxnChg>
        <pc:cxnChg chg="mod">
          <ac:chgData name="Eric Buitron" userId="7abc6c0219fc658a" providerId="LiveId" clId="{B07758C4-3356-54F0-83C3-D6F913865DC3}" dt="2026-04-13T22:34:55.102" v="15159"/>
          <ac:cxnSpMkLst>
            <pc:docMk/>
            <pc:sldMk cId="377122304" sldId="317"/>
            <ac:cxnSpMk id="77" creationId="{67203BCC-7DC7-3826-34AA-CD91ED8ACB21}"/>
          </ac:cxnSpMkLst>
        </pc:cxnChg>
        <pc:cxnChg chg="mod">
          <ac:chgData name="Eric Buitron" userId="7abc6c0219fc658a" providerId="LiveId" clId="{B07758C4-3356-54F0-83C3-D6F913865DC3}" dt="2026-04-13T22:34:55.102" v="15159"/>
          <ac:cxnSpMkLst>
            <pc:docMk/>
            <pc:sldMk cId="377122304" sldId="317"/>
            <ac:cxnSpMk id="79" creationId="{6AB4903D-3D9D-D3A7-A668-345ED3C98F8E}"/>
          </ac:cxnSpMkLst>
        </pc:cxnChg>
      </pc:sldChg>
      <pc:sldChg chg="addSp delSp modSp mod">
        <pc:chgData name="Eric Buitron" userId="7abc6c0219fc658a" providerId="LiveId" clId="{B07758C4-3356-54F0-83C3-D6F913865DC3}" dt="2026-04-15T22:51:25.513" v="21297" actId="20577"/>
        <pc:sldMkLst>
          <pc:docMk/>
          <pc:sldMk cId="685350965" sldId="318"/>
        </pc:sldMkLst>
        <pc:spChg chg="add mod">
          <ac:chgData name="Eric Buitron" userId="7abc6c0219fc658a" providerId="LiveId" clId="{B07758C4-3356-54F0-83C3-D6F913865DC3}" dt="2026-04-15T22:43:59.054" v="21210"/>
          <ac:spMkLst>
            <pc:docMk/>
            <pc:sldMk cId="685350965" sldId="318"/>
            <ac:spMk id="4" creationId="{8594EE0F-8879-3F1A-62BE-475A26AE08E3}"/>
          </ac:spMkLst>
        </pc:spChg>
        <pc:spChg chg="mod">
          <ac:chgData name="Eric Buitron" userId="7abc6c0219fc658a" providerId="LiveId" clId="{B07758C4-3356-54F0-83C3-D6F913865DC3}" dt="2026-04-13T22:35:01.719" v="15163"/>
          <ac:spMkLst>
            <pc:docMk/>
            <pc:sldMk cId="685350965" sldId="318"/>
            <ac:spMk id="42" creationId="{C7373E4B-5130-B7A1-A1D4-4DCC11DA58EE}"/>
          </ac:spMkLst>
        </pc:spChg>
        <pc:spChg chg="mod">
          <ac:chgData name="Eric Buitron" userId="7abc6c0219fc658a" providerId="LiveId" clId="{B07758C4-3356-54F0-83C3-D6F913865DC3}" dt="2026-04-13T22:35:01.719" v="15163"/>
          <ac:spMkLst>
            <pc:docMk/>
            <pc:sldMk cId="685350965" sldId="318"/>
            <ac:spMk id="43" creationId="{580B3B3C-9F5D-7782-3F71-4D39E0714767}"/>
          </ac:spMkLst>
        </pc:spChg>
        <pc:spChg chg="mod">
          <ac:chgData name="Eric Buitron" userId="7abc6c0219fc658a" providerId="LiveId" clId="{B07758C4-3356-54F0-83C3-D6F913865DC3}" dt="2026-04-13T22:35:01.719" v="15163"/>
          <ac:spMkLst>
            <pc:docMk/>
            <pc:sldMk cId="685350965" sldId="318"/>
            <ac:spMk id="44" creationId="{6074F386-A7F0-44D1-5F05-273232348EF7}"/>
          </ac:spMkLst>
        </pc:spChg>
        <pc:spChg chg="mod">
          <ac:chgData name="Eric Buitron" userId="7abc6c0219fc658a" providerId="LiveId" clId="{B07758C4-3356-54F0-83C3-D6F913865DC3}" dt="2026-04-13T22:35:01.719" v="15163"/>
          <ac:spMkLst>
            <pc:docMk/>
            <pc:sldMk cId="685350965" sldId="318"/>
            <ac:spMk id="45" creationId="{E4FB2A41-2D9D-0893-99C2-D365FF12454A}"/>
          </ac:spMkLst>
        </pc:spChg>
        <pc:spChg chg="mod">
          <ac:chgData name="Eric Buitron" userId="7abc6c0219fc658a" providerId="LiveId" clId="{B07758C4-3356-54F0-83C3-D6F913865DC3}" dt="2026-04-13T22:35:01.719" v="15163"/>
          <ac:spMkLst>
            <pc:docMk/>
            <pc:sldMk cId="685350965" sldId="318"/>
            <ac:spMk id="46" creationId="{03519EE5-86B1-D047-73EB-DCF6E5C5B0D2}"/>
          </ac:spMkLst>
        </pc:spChg>
        <pc:spChg chg="mod">
          <ac:chgData name="Eric Buitron" userId="7abc6c0219fc658a" providerId="LiveId" clId="{B07758C4-3356-54F0-83C3-D6F913865DC3}" dt="2026-04-13T22:35:01.719" v="15163"/>
          <ac:spMkLst>
            <pc:docMk/>
            <pc:sldMk cId="685350965" sldId="318"/>
            <ac:spMk id="51" creationId="{3CE4C5DD-80F5-B249-9775-9C189AEA9EA6}"/>
          </ac:spMkLst>
        </pc:spChg>
        <pc:grpChg chg="add mod">
          <ac:chgData name="Eric Buitron" userId="7abc6c0219fc658a" providerId="LiveId" clId="{B07758C4-3356-54F0-83C3-D6F913865DC3}" dt="2026-04-13T22:35:01.719" v="15163"/>
          <ac:grpSpMkLst>
            <pc:docMk/>
            <pc:sldMk cId="685350965" sldId="318"/>
            <ac:grpSpMk id="41" creationId="{C6DC1269-81E7-FAA5-423A-E2341070FC1E}"/>
          </ac:grpSpMkLst>
        </pc:grpChg>
        <pc:graphicFrameChg chg="mod">
          <ac:chgData name="Eric Buitron" userId="7abc6c0219fc658a" providerId="LiveId" clId="{B07758C4-3356-54F0-83C3-D6F913865DC3}" dt="2026-04-15T22:51:25.513" v="21297" actId="20577"/>
          <ac:graphicFrameMkLst>
            <pc:docMk/>
            <pc:sldMk cId="685350965" sldId="318"/>
            <ac:graphicFrameMk id="5" creationId="{1FA56D57-AE24-00D7-4A88-245E0AD8C185}"/>
          </ac:graphicFrameMkLst>
        </pc:graphicFrameChg>
        <pc:picChg chg="add mod">
          <ac:chgData name="Eric Buitron" userId="7abc6c0219fc658a" providerId="LiveId" clId="{B07758C4-3356-54F0-83C3-D6F913865DC3}" dt="2026-04-15T22:43:59.054" v="21210"/>
          <ac:picMkLst>
            <pc:docMk/>
            <pc:sldMk cId="685350965" sldId="318"/>
            <ac:picMk id="6" creationId="{A37DBBE7-2C9C-D809-32FB-EDCC8CD1FA2D}"/>
          </ac:picMkLst>
        </pc:picChg>
        <pc:cxnChg chg="mod">
          <ac:chgData name="Eric Buitron" userId="7abc6c0219fc658a" providerId="LiveId" clId="{B07758C4-3356-54F0-83C3-D6F913865DC3}" dt="2026-04-13T22:35:01.719" v="15163"/>
          <ac:cxnSpMkLst>
            <pc:docMk/>
            <pc:sldMk cId="685350965" sldId="318"/>
            <ac:cxnSpMk id="47" creationId="{77C3BF61-75DE-99A9-7ECD-C3B94F412664}"/>
          </ac:cxnSpMkLst>
        </pc:cxnChg>
        <pc:cxnChg chg="mod">
          <ac:chgData name="Eric Buitron" userId="7abc6c0219fc658a" providerId="LiveId" clId="{B07758C4-3356-54F0-83C3-D6F913865DC3}" dt="2026-04-13T22:35:01.719" v="15163"/>
          <ac:cxnSpMkLst>
            <pc:docMk/>
            <pc:sldMk cId="685350965" sldId="318"/>
            <ac:cxnSpMk id="49" creationId="{4615339D-0FC3-0905-9019-B6A07C6F5A7B}"/>
          </ac:cxnSpMkLst>
        </pc:cxnChg>
        <pc:cxnChg chg="mod">
          <ac:chgData name="Eric Buitron" userId="7abc6c0219fc658a" providerId="LiveId" clId="{B07758C4-3356-54F0-83C3-D6F913865DC3}" dt="2026-04-13T22:35:01.719" v="15163"/>
          <ac:cxnSpMkLst>
            <pc:docMk/>
            <pc:sldMk cId="685350965" sldId="318"/>
            <ac:cxnSpMk id="50" creationId="{8EF370C0-1F34-9BE3-C209-F14954FEFBDF}"/>
          </ac:cxnSpMkLst>
        </pc:cxnChg>
      </pc:sldChg>
      <pc:sldChg chg="addSp delSp modSp mod">
        <pc:chgData name="Eric Buitron" userId="7abc6c0219fc658a" providerId="LiveId" clId="{B07758C4-3356-54F0-83C3-D6F913865DC3}" dt="2026-04-15T22:45:12.234" v="21236"/>
        <pc:sldMkLst>
          <pc:docMk/>
          <pc:sldMk cId="986415027" sldId="319"/>
        </pc:sldMkLst>
        <pc:spChg chg="add mod">
          <ac:chgData name="Eric Buitron" userId="7abc6c0219fc658a" providerId="LiveId" clId="{B07758C4-3356-54F0-83C3-D6F913865DC3}" dt="2026-04-15T22:45:12.234" v="21236"/>
          <ac:spMkLst>
            <pc:docMk/>
            <pc:sldMk cId="986415027" sldId="319"/>
            <ac:spMk id="5" creationId="{B7B46488-5973-AA03-AB75-D075C636EFA4}"/>
          </ac:spMkLst>
        </pc:spChg>
        <pc:spChg chg="mod">
          <ac:chgData name="Eric Buitron" userId="7abc6c0219fc658a" providerId="LiveId" clId="{B07758C4-3356-54F0-83C3-D6F913865DC3}" dt="2026-04-13T22:23:50.480" v="14954" actId="1035"/>
          <ac:spMkLst>
            <pc:docMk/>
            <pc:sldMk cId="986415027" sldId="319"/>
            <ac:spMk id="8" creationId="{5315BA44-FF8B-F2FA-32D2-90A84FDFB8C7}"/>
          </ac:spMkLst>
        </pc:spChg>
        <pc:spChg chg="mod">
          <ac:chgData name="Eric Buitron" userId="7abc6c0219fc658a" providerId="LiveId" clId="{B07758C4-3356-54F0-83C3-D6F913865DC3}" dt="2026-04-13T22:36:02.901" v="15189"/>
          <ac:spMkLst>
            <pc:docMk/>
            <pc:sldMk cId="986415027" sldId="319"/>
            <ac:spMk id="35" creationId="{1661EF3B-DD9C-0066-A1E5-A8E93EE44DB3}"/>
          </ac:spMkLst>
        </pc:spChg>
        <pc:spChg chg="mod">
          <ac:chgData name="Eric Buitron" userId="7abc6c0219fc658a" providerId="LiveId" clId="{B07758C4-3356-54F0-83C3-D6F913865DC3}" dt="2026-04-13T22:36:02.901" v="15189"/>
          <ac:spMkLst>
            <pc:docMk/>
            <pc:sldMk cId="986415027" sldId="319"/>
            <ac:spMk id="36" creationId="{BB863C8B-F336-4E24-C3F2-68902B77B26F}"/>
          </ac:spMkLst>
        </pc:spChg>
        <pc:spChg chg="mod">
          <ac:chgData name="Eric Buitron" userId="7abc6c0219fc658a" providerId="LiveId" clId="{B07758C4-3356-54F0-83C3-D6F913865DC3}" dt="2026-04-13T22:36:02.901" v="15189"/>
          <ac:spMkLst>
            <pc:docMk/>
            <pc:sldMk cId="986415027" sldId="319"/>
            <ac:spMk id="37" creationId="{976DABD1-DC41-7F70-282D-65A97DCE556A}"/>
          </ac:spMkLst>
        </pc:spChg>
        <pc:spChg chg="mod">
          <ac:chgData name="Eric Buitron" userId="7abc6c0219fc658a" providerId="LiveId" clId="{B07758C4-3356-54F0-83C3-D6F913865DC3}" dt="2026-04-13T22:36:02.901" v="15189"/>
          <ac:spMkLst>
            <pc:docMk/>
            <pc:sldMk cId="986415027" sldId="319"/>
            <ac:spMk id="38" creationId="{37B8F880-A8B8-25A6-57F9-2896A7AAD37E}"/>
          </ac:spMkLst>
        </pc:spChg>
        <pc:spChg chg="mod">
          <ac:chgData name="Eric Buitron" userId="7abc6c0219fc658a" providerId="LiveId" clId="{B07758C4-3356-54F0-83C3-D6F913865DC3}" dt="2026-04-13T22:36:02.901" v="15189"/>
          <ac:spMkLst>
            <pc:docMk/>
            <pc:sldMk cId="986415027" sldId="319"/>
            <ac:spMk id="39" creationId="{C7643B33-960F-3CF6-7EE5-71FDB6D73E6B}"/>
          </ac:spMkLst>
        </pc:spChg>
        <pc:spChg chg="mod">
          <ac:chgData name="Eric Buitron" userId="7abc6c0219fc658a" providerId="LiveId" clId="{B07758C4-3356-54F0-83C3-D6F913865DC3}" dt="2026-04-13T22:36:02.901" v="15189"/>
          <ac:spMkLst>
            <pc:docMk/>
            <pc:sldMk cId="986415027" sldId="319"/>
            <ac:spMk id="44" creationId="{44CEFB89-53B1-23CC-4139-8E9543E1C939}"/>
          </ac:spMkLst>
        </pc:spChg>
        <pc:grpChg chg="add mod">
          <ac:chgData name="Eric Buitron" userId="7abc6c0219fc658a" providerId="LiveId" clId="{B07758C4-3356-54F0-83C3-D6F913865DC3}" dt="2026-04-13T22:36:02.901" v="15189"/>
          <ac:grpSpMkLst>
            <pc:docMk/>
            <pc:sldMk cId="986415027" sldId="319"/>
            <ac:grpSpMk id="34" creationId="{2536921C-5791-F91B-C504-961DA5F8B3C6}"/>
          </ac:grpSpMkLst>
        </pc:grpChg>
        <pc:picChg chg="add mod">
          <ac:chgData name="Eric Buitron" userId="7abc6c0219fc658a" providerId="LiveId" clId="{B07758C4-3356-54F0-83C3-D6F913865DC3}" dt="2026-04-15T22:45:12.234" v="21236"/>
          <ac:picMkLst>
            <pc:docMk/>
            <pc:sldMk cId="986415027" sldId="319"/>
            <ac:picMk id="6" creationId="{C40304A9-9CA5-5543-3067-756245CFE32A}"/>
          </ac:picMkLst>
        </pc:picChg>
        <pc:cxnChg chg="mod">
          <ac:chgData name="Eric Buitron" userId="7abc6c0219fc658a" providerId="LiveId" clId="{B07758C4-3356-54F0-83C3-D6F913865DC3}" dt="2026-04-13T22:36:02.901" v="15189"/>
          <ac:cxnSpMkLst>
            <pc:docMk/>
            <pc:sldMk cId="986415027" sldId="319"/>
            <ac:cxnSpMk id="40" creationId="{18A97C46-3E54-1FD4-03DA-2BE40CF646E0}"/>
          </ac:cxnSpMkLst>
        </pc:cxnChg>
        <pc:cxnChg chg="mod">
          <ac:chgData name="Eric Buitron" userId="7abc6c0219fc658a" providerId="LiveId" clId="{B07758C4-3356-54F0-83C3-D6F913865DC3}" dt="2026-04-13T22:36:02.901" v="15189"/>
          <ac:cxnSpMkLst>
            <pc:docMk/>
            <pc:sldMk cId="986415027" sldId="319"/>
            <ac:cxnSpMk id="41" creationId="{F78A849F-0067-CC81-0848-416D398E3366}"/>
          </ac:cxnSpMkLst>
        </pc:cxnChg>
        <pc:cxnChg chg="mod">
          <ac:chgData name="Eric Buitron" userId="7abc6c0219fc658a" providerId="LiveId" clId="{B07758C4-3356-54F0-83C3-D6F913865DC3}" dt="2026-04-13T22:36:02.901" v="15189"/>
          <ac:cxnSpMkLst>
            <pc:docMk/>
            <pc:sldMk cId="986415027" sldId="319"/>
            <ac:cxnSpMk id="45" creationId="{9B4DEF97-6AFF-A3F1-604E-C1CC3F34C38D}"/>
          </ac:cxnSpMkLst>
        </pc:cxnChg>
      </pc:sldChg>
      <pc:sldChg chg="addSp delSp modSp mod">
        <pc:chgData name="Eric Buitron" userId="7abc6c0219fc658a" providerId="LiveId" clId="{B07758C4-3356-54F0-83C3-D6F913865DC3}" dt="2026-04-15T22:45:01.025" v="21232"/>
        <pc:sldMkLst>
          <pc:docMk/>
          <pc:sldMk cId="784748960" sldId="321"/>
        </pc:sldMkLst>
        <pc:spChg chg="add mod">
          <ac:chgData name="Eric Buitron" userId="7abc6c0219fc658a" providerId="LiveId" clId="{B07758C4-3356-54F0-83C3-D6F913865DC3}" dt="2026-04-15T22:45:01.025" v="21232"/>
          <ac:spMkLst>
            <pc:docMk/>
            <pc:sldMk cId="784748960" sldId="321"/>
            <ac:spMk id="5" creationId="{A9E2D943-A462-05F3-59CF-D4BE972F4D4E}"/>
          </ac:spMkLst>
        </pc:spChg>
        <pc:spChg chg="add mod">
          <ac:chgData name="Eric Buitron" userId="7abc6c0219fc658a" providerId="LiveId" clId="{B07758C4-3356-54F0-83C3-D6F913865DC3}" dt="2026-04-13T22:25:39.775" v="14970" actId="1582"/>
          <ac:spMkLst>
            <pc:docMk/>
            <pc:sldMk cId="784748960" sldId="321"/>
            <ac:spMk id="12" creationId="{8CD6BF3B-74F8-6D94-799C-6B5EF0F31D0F}"/>
          </ac:spMkLst>
        </pc:spChg>
        <pc:spChg chg="mod">
          <ac:chgData name="Eric Buitron" userId="7abc6c0219fc658a" providerId="LiveId" clId="{B07758C4-3356-54F0-83C3-D6F913865DC3}" dt="2026-04-13T22:35:56.132" v="15185"/>
          <ac:spMkLst>
            <pc:docMk/>
            <pc:sldMk cId="784748960" sldId="321"/>
            <ac:spMk id="37" creationId="{832AC586-A348-C339-43E3-12B4AEC38875}"/>
          </ac:spMkLst>
        </pc:spChg>
        <pc:spChg chg="mod">
          <ac:chgData name="Eric Buitron" userId="7abc6c0219fc658a" providerId="LiveId" clId="{B07758C4-3356-54F0-83C3-D6F913865DC3}" dt="2026-04-13T22:35:56.132" v="15185"/>
          <ac:spMkLst>
            <pc:docMk/>
            <pc:sldMk cId="784748960" sldId="321"/>
            <ac:spMk id="38" creationId="{EBA267A5-347F-5AF2-B315-91CC46D05A70}"/>
          </ac:spMkLst>
        </pc:spChg>
        <pc:spChg chg="mod">
          <ac:chgData name="Eric Buitron" userId="7abc6c0219fc658a" providerId="LiveId" clId="{B07758C4-3356-54F0-83C3-D6F913865DC3}" dt="2026-04-13T22:35:56.132" v="15185"/>
          <ac:spMkLst>
            <pc:docMk/>
            <pc:sldMk cId="784748960" sldId="321"/>
            <ac:spMk id="39" creationId="{A107B49F-5DF5-F456-48B9-31515FCB3B62}"/>
          </ac:spMkLst>
        </pc:spChg>
        <pc:spChg chg="mod">
          <ac:chgData name="Eric Buitron" userId="7abc6c0219fc658a" providerId="LiveId" clId="{B07758C4-3356-54F0-83C3-D6F913865DC3}" dt="2026-04-13T22:35:56.132" v="15185"/>
          <ac:spMkLst>
            <pc:docMk/>
            <pc:sldMk cId="784748960" sldId="321"/>
            <ac:spMk id="40" creationId="{9F6E9BA7-DCB7-0BBE-BB98-315BA7CAF3EB}"/>
          </ac:spMkLst>
        </pc:spChg>
        <pc:spChg chg="mod">
          <ac:chgData name="Eric Buitron" userId="7abc6c0219fc658a" providerId="LiveId" clId="{B07758C4-3356-54F0-83C3-D6F913865DC3}" dt="2026-04-13T22:35:56.132" v="15185"/>
          <ac:spMkLst>
            <pc:docMk/>
            <pc:sldMk cId="784748960" sldId="321"/>
            <ac:spMk id="41" creationId="{F7AA75BC-2B30-D589-CA9F-6F27C9ADABE2}"/>
          </ac:spMkLst>
        </pc:spChg>
        <pc:spChg chg="mod">
          <ac:chgData name="Eric Buitron" userId="7abc6c0219fc658a" providerId="LiveId" clId="{B07758C4-3356-54F0-83C3-D6F913865DC3}" dt="2026-04-13T22:35:56.132" v="15185"/>
          <ac:spMkLst>
            <pc:docMk/>
            <pc:sldMk cId="784748960" sldId="321"/>
            <ac:spMk id="46" creationId="{D5770200-38B3-784E-CBB1-33E32BE7F0FD}"/>
          </ac:spMkLst>
        </pc:spChg>
        <pc:grpChg chg="add mod">
          <ac:chgData name="Eric Buitron" userId="7abc6c0219fc658a" providerId="LiveId" clId="{B07758C4-3356-54F0-83C3-D6F913865DC3}" dt="2026-04-13T22:35:56.132" v="15185"/>
          <ac:grpSpMkLst>
            <pc:docMk/>
            <pc:sldMk cId="784748960" sldId="321"/>
            <ac:grpSpMk id="36" creationId="{8C7EB206-5F43-6762-F0FE-C77F9259E01B}"/>
          </ac:grpSpMkLst>
        </pc:grpChg>
        <pc:picChg chg="add mod">
          <ac:chgData name="Eric Buitron" userId="7abc6c0219fc658a" providerId="LiveId" clId="{B07758C4-3356-54F0-83C3-D6F913865DC3}" dt="2026-04-15T22:45:01.025" v="21232"/>
          <ac:picMkLst>
            <pc:docMk/>
            <pc:sldMk cId="784748960" sldId="321"/>
            <ac:picMk id="6" creationId="{820CADCD-B83D-D369-AE26-7D50DA095D75}"/>
          </ac:picMkLst>
        </pc:picChg>
        <pc:cxnChg chg="mod">
          <ac:chgData name="Eric Buitron" userId="7abc6c0219fc658a" providerId="LiveId" clId="{B07758C4-3356-54F0-83C3-D6F913865DC3}" dt="2026-04-13T22:35:56.132" v="15185"/>
          <ac:cxnSpMkLst>
            <pc:docMk/>
            <pc:sldMk cId="784748960" sldId="321"/>
            <ac:cxnSpMk id="42" creationId="{F53F8D8A-DD2A-8817-C095-A5C68CC7AAA7}"/>
          </ac:cxnSpMkLst>
        </pc:cxnChg>
        <pc:cxnChg chg="mod">
          <ac:chgData name="Eric Buitron" userId="7abc6c0219fc658a" providerId="LiveId" clId="{B07758C4-3356-54F0-83C3-D6F913865DC3}" dt="2026-04-13T22:35:56.132" v="15185"/>
          <ac:cxnSpMkLst>
            <pc:docMk/>
            <pc:sldMk cId="784748960" sldId="321"/>
            <ac:cxnSpMk id="43" creationId="{7FE03570-0BA7-2060-5FE5-E262D7F4B5E2}"/>
          </ac:cxnSpMkLst>
        </pc:cxnChg>
        <pc:cxnChg chg="mod">
          <ac:chgData name="Eric Buitron" userId="7abc6c0219fc658a" providerId="LiveId" clId="{B07758C4-3356-54F0-83C3-D6F913865DC3}" dt="2026-04-13T22:35:56.132" v="15185"/>
          <ac:cxnSpMkLst>
            <pc:docMk/>
            <pc:sldMk cId="784748960" sldId="321"/>
            <ac:cxnSpMk id="44" creationId="{868977C5-06CD-381C-E976-0262A492FB7D}"/>
          </ac:cxnSpMkLst>
        </pc:cxnChg>
      </pc:sldChg>
      <pc:sldChg chg="addSp delSp modSp mod">
        <pc:chgData name="Eric Buitron" userId="7abc6c0219fc658a" providerId="LiveId" clId="{B07758C4-3356-54F0-83C3-D6F913865DC3}" dt="2026-04-15T22:45:06.792" v="21234"/>
        <pc:sldMkLst>
          <pc:docMk/>
          <pc:sldMk cId="3518391085" sldId="322"/>
        </pc:sldMkLst>
        <pc:spChg chg="add mod">
          <ac:chgData name="Eric Buitron" userId="7abc6c0219fc658a" providerId="LiveId" clId="{B07758C4-3356-54F0-83C3-D6F913865DC3}" dt="2026-04-15T22:45:06.792" v="21234"/>
          <ac:spMkLst>
            <pc:docMk/>
            <pc:sldMk cId="3518391085" sldId="322"/>
            <ac:spMk id="5" creationId="{695FAF0E-EFF9-0C67-0A13-3B2CD84192C7}"/>
          </ac:spMkLst>
        </pc:spChg>
        <pc:spChg chg="add mod">
          <ac:chgData name="Eric Buitron" userId="7abc6c0219fc658a" providerId="LiveId" clId="{B07758C4-3356-54F0-83C3-D6F913865DC3}" dt="2026-04-13T22:25:25.329" v="14969" actId="1582"/>
          <ac:spMkLst>
            <pc:docMk/>
            <pc:sldMk cId="3518391085" sldId="322"/>
            <ac:spMk id="11" creationId="{7724FA2D-A707-37F6-B8C6-A674B95A8676}"/>
          </ac:spMkLst>
        </pc:spChg>
        <pc:spChg chg="mod">
          <ac:chgData name="Eric Buitron" userId="7abc6c0219fc658a" providerId="LiveId" clId="{B07758C4-3356-54F0-83C3-D6F913865DC3}" dt="2026-04-13T22:35:58.785" v="15187"/>
          <ac:spMkLst>
            <pc:docMk/>
            <pc:sldMk cId="3518391085" sldId="322"/>
            <ac:spMk id="38" creationId="{39D70E24-0F46-C1ED-69E1-A047647183FD}"/>
          </ac:spMkLst>
        </pc:spChg>
        <pc:spChg chg="mod">
          <ac:chgData name="Eric Buitron" userId="7abc6c0219fc658a" providerId="LiveId" clId="{B07758C4-3356-54F0-83C3-D6F913865DC3}" dt="2026-04-13T22:35:58.785" v="15187"/>
          <ac:spMkLst>
            <pc:docMk/>
            <pc:sldMk cId="3518391085" sldId="322"/>
            <ac:spMk id="39" creationId="{45E0DEA9-F2B4-5134-1638-03E5325787F5}"/>
          </ac:spMkLst>
        </pc:spChg>
        <pc:spChg chg="mod">
          <ac:chgData name="Eric Buitron" userId="7abc6c0219fc658a" providerId="LiveId" clId="{B07758C4-3356-54F0-83C3-D6F913865DC3}" dt="2026-04-13T22:35:58.785" v="15187"/>
          <ac:spMkLst>
            <pc:docMk/>
            <pc:sldMk cId="3518391085" sldId="322"/>
            <ac:spMk id="40" creationId="{7C25A981-2909-23DB-D232-F1AE23EBCA89}"/>
          </ac:spMkLst>
        </pc:spChg>
        <pc:spChg chg="mod">
          <ac:chgData name="Eric Buitron" userId="7abc6c0219fc658a" providerId="LiveId" clId="{B07758C4-3356-54F0-83C3-D6F913865DC3}" dt="2026-04-13T22:35:58.785" v="15187"/>
          <ac:spMkLst>
            <pc:docMk/>
            <pc:sldMk cId="3518391085" sldId="322"/>
            <ac:spMk id="41" creationId="{F9E8D514-A6E6-4FD2-9611-6167F5F06CEB}"/>
          </ac:spMkLst>
        </pc:spChg>
        <pc:spChg chg="mod">
          <ac:chgData name="Eric Buitron" userId="7abc6c0219fc658a" providerId="LiveId" clId="{B07758C4-3356-54F0-83C3-D6F913865DC3}" dt="2026-04-13T22:35:58.785" v="15187"/>
          <ac:spMkLst>
            <pc:docMk/>
            <pc:sldMk cId="3518391085" sldId="322"/>
            <ac:spMk id="42" creationId="{4CCEF05B-E9F1-7BE6-F2A4-A56CDBCFFC14}"/>
          </ac:spMkLst>
        </pc:spChg>
        <pc:spChg chg="mod">
          <ac:chgData name="Eric Buitron" userId="7abc6c0219fc658a" providerId="LiveId" clId="{B07758C4-3356-54F0-83C3-D6F913865DC3}" dt="2026-04-13T22:35:58.785" v="15187"/>
          <ac:spMkLst>
            <pc:docMk/>
            <pc:sldMk cId="3518391085" sldId="322"/>
            <ac:spMk id="47" creationId="{D0CCCB78-11AB-1665-A7A5-BBD8B307AE97}"/>
          </ac:spMkLst>
        </pc:spChg>
        <pc:grpChg chg="add mod">
          <ac:chgData name="Eric Buitron" userId="7abc6c0219fc658a" providerId="LiveId" clId="{B07758C4-3356-54F0-83C3-D6F913865DC3}" dt="2026-04-13T22:35:58.785" v="15187"/>
          <ac:grpSpMkLst>
            <pc:docMk/>
            <pc:sldMk cId="3518391085" sldId="322"/>
            <ac:grpSpMk id="37" creationId="{000E4DCC-3718-B73A-F777-5394517BC0B6}"/>
          </ac:grpSpMkLst>
        </pc:grpChg>
        <pc:picChg chg="add mod">
          <ac:chgData name="Eric Buitron" userId="7abc6c0219fc658a" providerId="LiveId" clId="{B07758C4-3356-54F0-83C3-D6F913865DC3}" dt="2026-04-15T22:45:06.792" v="21234"/>
          <ac:picMkLst>
            <pc:docMk/>
            <pc:sldMk cId="3518391085" sldId="322"/>
            <ac:picMk id="6" creationId="{8B924D6C-72B8-AC19-EB0B-CA92E78726AC}"/>
          </ac:picMkLst>
        </pc:picChg>
        <pc:cxnChg chg="mod">
          <ac:chgData name="Eric Buitron" userId="7abc6c0219fc658a" providerId="LiveId" clId="{B07758C4-3356-54F0-83C3-D6F913865DC3}" dt="2026-04-13T22:35:58.785" v="15187"/>
          <ac:cxnSpMkLst>
            <pc:docMk/>
            <pc:sldMk cId="3518391085" sldId="322"/>
            <ac:cxnSpMk id="43" creationId="{F9DACAE7-35ED-54C6-B2AA-BCCBB5B79EEE}"/>
          </ac:cxnSpMkLst>
        </pc:cxnChg>
        <pc:cxnChg chg="mod">
          <ac:chgData name="Eric Buitron" userId="7abc6c0219fc658a" providerId="LiveId" clId="{B07758C4-3356-54F0-83C3-D6F913865DC3}" dt="2026-04-13T22:35:58.785" v="15187"/>
          <ac:cxnSpMkLst>
            <pc:docMk/>
            <pc:sldMk cId="3518391085" sldId="322"/>
            <ac:cxnSpMk id="45" creationId="{098C2353-BC56-DBB6-E8A2-C195BB3F906C}"/>
          </ac:cxnSpMkLst>
        </pc:cxnChg>
        <pc:cxnChg chg="mod">
          <ac:chgData name="Eric Buitron" userId="7abc6c0219fc658a" providerId="LiveId" clId="{B07758C4-3356-54F0-83C3-D6F913865DC3}" dt="2026-04-13T22:35:58.785" v="15187"/>
          <ac:cxnSpMkLst>
            <pc:docMk/>
            <pc:sldMk cId="3518391085" sldId="322"/>
            <ac:cxnSpMk id="48" creationId="{10D92474-DD92-315D-341C-BA9F6D63D651}"/>
          </ac:cxnSpMkLst>
        </pc:cxnChg>
      </pc:sldChg>
      <pc:sldChg chg="addSp delSp modSp add mod">
        <pc:chgData name="Eric Buitron" userId="7abc6c0219fc658a" providerId="LiveId" clId="{B07758C4-3356-54F0-83C3-D6F913865DC3}" dt="2026-04-15T22:44:55.392" v="21230"/>
        <pc:sldMkLst>
          <pc:docMk/>
          <pc:sldMk cId="4252361298" sldId="323"/>
        </pc:sldMkLst>
        <pc:spChg chg="add mod">
          <ac:chgData name="Eric Buitron" userId="7abc6c0219fc658a" providerId="LiveId" clId="{B07758C4-3356-54F0-83C3-D6F913865DC3}" dt="2026-04-15T22:44:55.392" v="21230"/>
          <ac:spMkLst>
            <pc:docMk/>
            <pc:sldMk cId="4252361298" sldId="323"/>
            <ac:spMk id="5" creationId="{6975C929-4BEF-3210-D806-E7952C361E5E}"/>
          </ac:spMkLst>
        </pc:spChg>
        <pc:spChg chg="mod">
          <ac:chgData name="Eric Buitron" userId="7abc6c0219fc658a" providerId="LiveId" clId="{B07758C4-3356-54F0-83C3-D6F913865DC3}" dt="2026-04-13T22:25:47.406" v="14971" actId="1582"/>
          <ac:spMkLst>
            <pc:docMk/>
            <pc:sldMk cId="4252361298" sldId="323"/>
            <ac:spMk id="17" creationId="{96D8BFBA-6C26-580F-C45F-9100F1EB487A}"/>
          </ac:spMkLst>
        </pc:spChg>
        <pc:spChg chg="mod">
          <ac:chgData name="Eric Buitron" userId="7abc6c0219fc658a" providerId="LiveId" clId="{B07758C4-3356-54F0-83C3-D6F913865DC3}" dt="2026-04-13T22:35:53.443" v="15183"/>
          <ac:spMkLst>
            <pc:docMk/>
            <pc:sldMk cId="4252361298" sldId="323"/>
            <ac:spMk id="33" creationId="{3DD0E02C-A081-E3E9-ED30-658F3C695AFD}"/>
          </ac:spMkLst>
        </pc:spChg>
        <pc:spChg chg="mod">
          <ac:chgData name="Eric Buitron" userId="7abc6c0219fc658a" providerId="LiveId" clId="{B07758C4-3356-54F0-83C3-D6F913865DC3}" dt="2026-04-13T22:35:53.443" v="15183"/>
          <ac:spMkLst>
            <pc:docMk/>
            <pc:sldMk cId="4252361298" sldId="323"/>
            <ac:spMk id="34" creationId="{B60CF634-50C9-7813-7312-2CB7B0A8EE8A}"/>
          </ac:spMkLst>
        </pc:spChg>
        <pc:spChg chg="mod">
          <ac:chgData name="Eric Buitron" userId="7abc6c0219fc658a" providerId="LiveId" clId="{B07758C4-3356-54F0-83C3-D6F913865DC3}" dt="2026-04-13T22:35:53.443" v="15183"/>
          <ac:spMkLst>
            <pc:docMk/>
            <pc:sldMk cId="4252361298" sldId="323"/>
            <ac:spMk id="35" creationId="{B5AC1F58-C9BE-68A9-7A06-0D30D29458E6}"/>
          </ac:spMkLst>
        </pc:spChg>
        <pc:spChg chg="mod">
          <ac:chgData name="Eric Buitron" userId="7abc6c0219fc658a" providerId="LiveId" clId="{B07758C4-3356-54F0-83C3-D6F913865DC3}" dt="2026-04-13T22:35:53.443" v="15183"/>
          <ac:spMkLst>
            <pc:docMk/>
            <pc:sldMk cId="4252361298" sldId="323"/>
            <ac:spMk id="36" creationId="{7E9FC1AF-A520-284F-5B5E-B1FF923EAE4F}"/>
          </ac:spMkLst>
        </pc:spChg>
        <pc:spChg chg="mod">
          <ac:chgData name="Eric Buitron" userId="7abc6c0219fc658a" providerId="LiveId" clId="{B07758C4-3356-54F0-83C3-D6F913865DC3}" dt="2026-04-13T22:35:53.443" v="15183"/>
          <ac:spMkLst>
            <pc:docMk/>
            <pc:sldMk cId="4252361298" sldId="323"/>
            <ac:spMk id="37" creationId="{871D0504-665C-D22A-2F29-8473049C9F41}"/>
          </ac:spMkLst>
        </pc:spChg>
        <pc:spChg chg="mod">
          <ac:chgData name="Eric Buitron" userId="7abc6c0219fc658a" providerId="LiveId" clId="{B07758C4-3356-54F0-83C3-D6F913865DC3}" dt="2026-04-13T22:35:53.443" v="15183"/>
          <ac:spMkLst>
            <pc:docMk/>
            <pc:sldMk cId="4252361298" sldId="323"/>
            <ac:spMk id="42" creationId="{31C0038B-3B21-6C33-CEB2-E305F42AA562}"/>
          </ac:spMkLst>
        </pc:spChg>
        <pc:grpChg chg="add mod">
          <ac:chgData name="Eric Buitron" userId="7abc6c0219fc658a" providerId="LiveId" clId="{B07758C4-3356-54F0-83C3-D6F913865DC3}" dt="2026-04-13T22:35:53.443" v="15183"/>
          <ac:grpSpMkLst>
            <pc:docMk/>
            <pc:sldMk cId="4252361298" sldId="323"/>
            <ac:grpSpMk id="32" creationId="{67F2DE9E-E866-A9DD-D088-0E2E24D5E476}"/>
          </ac:grpSpMkLst>
        </pc:grpChg>
        <pc:picChg chg="add mod">
          <ac:chgData name="Eric Buitron" userId="7abc6c0219fc658a" providerId="LiveId" clId="{B07758C4-3356-54F0-83C3-D6F913865DC3}" dt="2026-04-15T22:44:55.392" v="21230"/>
          <ac:picMkLst>
            <pc:docMk/>
            <pc:sldMk cId="4252361298" sldId="323"/>
            <ac:picMk id="6" creationId="{0453E01F-623B-762F-DE2C-3BFF0A857686}"/>
          </ac:picMkLst>
        </pc:picChg>
        <pc:cxnChg chg="mod">
          <ac:chgData name="Eric Buitron" userId="7abc6c0219fc658a" providerId="LiveId" clId="{B07758C4-3356-54F0-83C3-D6F913865DC3}" dt="2026-04-13T22:35:53.443" v="15183"/>
          <ac:cxnSpMkLst>
            <pc:docMk/>
            <pc:sldMk cId="4252361298" sldId="323"/>
            <ac:cxnSpMk id="39" creationId="{BFA9B544-963E-AA10-4EA5-889DD1BDBA39}"/>
          </ac:cxnSpMkLst>
        </pc:cxnChg>
        <pc:cxnChg chg="mod">
          <ac:chgData name="Eric Buitron" userId="7abc6c0219fc658a" providerId="LiveId" clId="{B07758C4-3356-54F0-83C3-D6F913865DC3}" dt="2026-04-13T22:35:53.443" v="15183"/>
          <ac:cxnSpMkLst>
            <pc:docMk/>
            <pc:sldMk cId="4252361298" sldId="323"/>
            <ac:cxnSpMk id="40" creationId="{84E38CB0-BE5D-367B-6CD5-EEABD451D9A4}"/>
          </ac:cxnSpMkLst>
        </pc:cxnChg>
        <pc:cxnChg chg="mod">
          <ac:chgData name="Eric Buitron" userId="7abc6c0219fc658a" providerId="LiveId" clId="{B07758C4-3356-54F0-83C3-D6F913865DC3}" dt="2026-04-13T22:35:53.443" v="15183"/>
          <ac:cxnSpMkLst>
            <pc:docMk/>
            <pc:sldMk cId="4252361298" sldId="323"/>
            <ac:cxnSpMk id="41" creationId="{4DD7926C-78E2-3AD8-6CF1-3B95A1C12B74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Frame Budget (~16.67 </a:t>
            </a:r>
            <a:r>
              <a:rPr lang="en-US" dirty="0" err="1">
                <a:solidFill>
                  <a:schemeClr val="tx1"/>
                </a:solidFill>
              </a:rPr>
              <a:t>ms</a:t>
            </a:r>
            <a:r>
              <a:rPr lang="en-US" dirty="0">
                <a:solidFill>
                  <a:schemeClr val="tx1"/>
                </a:solidFill>
              </a:rPr>
              <a:t> at 60 FPS)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Frame Budget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F82-6140-952D-F6CA307F29E0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82-6140-952D-F6CA307F29E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82-6140-952D-F6CA307F29E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Rendering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F82-6140-952D-F6CA307F29E0}"/>
                </c:ext>
              </c:extLst>
            </c:dLbl>
            <c:dLbl>
              <c:idx val="1"/>
              <c:layout>
                <c:manualLayout>
                  <c:x val="0.208940124671916"/>
                  <c:y val="-6.250000000000057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Physics, Audio,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Other Systems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F82-6140-952D-F6CA307F29E0}"/>
                </c:ext>
              </c:extLst>
            </c:dLbl>
            <c:dLbl>
              <c:idx val="2"/>
              <c:layout>
                <c:manualLayout>
                  <c:x val="7.5168127112009819E-2"/>
                  <c:y val="0.159116504425175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AI 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Systems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82-6140-952D-F6CA307F29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Rendering</c:v>
                </c:pt>
                <c:pt idx="1">
                  <c:v>Physics, Audio, Other Systems</c:v>
                </c:pt>
                <c:pt idx="2">
                  <c:v>AI Systems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2-6140-952D-F6CA307F29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meblast.com.br/2020/07/cyberpunk-2077-heywood-nova-localidade-divulgada.html" TargetMode="External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meblast.com.br/2020/07/cyberpunk-2077-heywood-nova-localidade-divulgada.html" TargetMode="External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1338A-D3E2-CF42-818A-C35AE190EB4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CE3DE3-49BD-984D-9AA4-F99D8431EDE2}">
      <dgm:prSet phldrT="[Text]"/>
      <dgm:spPr/>
      <dgm:t>
        <a:bodyPr/>
        <a:lstStyle/>
        <a:p>
          <a:r>
            <a:rPr lang="en-US" dirty="0"/>
            <a:t>Player Characters</a:t>
          </a:r>
        </a:p>
      </dgm:t>
    </dgm:pt>
    <dgm:pt modelId="{967A069B-1DCE-7442-A5C9-C08B361389E7}" type="parTrans" cxnId="{D5B810B0-AFF0-EB41-8158-2E2718485035}">
      <dgm:prSet/>
      <dgm:spPr/>
      <dgm:t>
        <a:bodyPr/>
        <a:lstStyle/>
        <a:p>
          <a:endParaRPr lang="en-US"/>
        </a:p>
      </dgm:t>
    </dgm:pt>
    <dgm:pt modelId="{E8223034-2099-3E45-9003-01EB3FDAAADE}" type="sibTrans" cxnId="{D5B810B0-AFF0-EB41-8158-2E2718485035}">
      <dgm:prSet/>
      <dgm:spPr/>
      <dgm:t>
        <a:bodyPr/>
        <a:lstStyle/>
        <a:p>
          <a:endParaRPr lang="en-US"/>
        </a:p>
      </dgm:t>
    </dgm:pt>
    <dgm:pt modelId="{66C7F9E2-4250-8045-90B2-6CF3B283A3D9}">
      <dgm:prSet phldrT="[Text]"/>
      <dgm:spPr/>
      <dgm:t>
        <a:bodyPr/>
        <a:lstStyle/>
        <a:p>
          <a:r>
            <a:rPr lang="en-US" dirty="0"/>
            <a:t>Controlled by a human player</a:t>
          </a:r>
        </a:p>
      </dgm:t>
    </dgm:pt>
    <dgm:pt modelId="{191705E4-F436-8342-99EB-FC03D112A866}" type="parTrans" cxnId="{F9CCEFBE-EE82-6B4F-9146-99845A4501A8}">
      <dgm:prSet/>
      <dgm:spPr/>
      <dgm:t>
        <a:bodyPr/>
        <a:lstStyle/>
        <a:p>
          <a:endParaRPr lang="en-US"/>
        </a:p>
      </dgm:t>
    </dgm:pt>
    <dgm:pt modelId="{33B0F8BF-91E4-ED46-8C66-42534D08E367}" type="sibTrans" cxnId="{F9CCEFBE-EE82-6B4F-9146-99845A4501A8}">
      <dgm:prSet/>
      <dgm:spPr/>
      <dgm:t>
        <a:bodyPr/>
        <a:lstStyle/>
        <a:p>
          <a:endParaRPr lang="en-US"/>
        </a:p>
      </dgm:t>
    </dgm:pt>
    <dgm:pt modelId="{148CA5E2-FE2E-1A47-BFCE-182D920519BD}">
      <dgm:prSet phldrT="[Text]"/>
      <dgm:spPr/>
      <dgm:t>
        <a:bodyPr/>
        <a:lstStyle/>
        <a:p>
          <a:r>
            <a:rPr lang="en-US" dirty="0"/>
            <a:t>Main NPCs</a:t>
          </a:r>
        </a:p>
      </dgm:t>
    </dgm:pt>
    <dgm:pt modelId="{ABE3D0E9-3742-944E-8081-F9FF4740A1FD}" type="parTrans" cxnId="{7CFA0E7B-0A23-9B44-A81A-08C6DD46FF82}">
      <dgm:prSet/>
      <dgm:spPr/>
      <dgm:t>
        <a:bodyPr/>
        <a:lstStyle/>
        <a:p>
          <a:endParaRPr lang="en-US"/>
        </a:p>
      </dgm:t>
    </dgm:pt>
    <dgm:pt modelId="{5A6DBFF0-2914-1048-840B-70239A300680}" type="sibTrans" cxnId="{7CFA0E7B-0A23-9B44-A81A-08C6DD46FF82}">
      <dgm:prSet/>
      <dgm:spPr/>
      <dgm:t>
        <a:bodyPr/>
        <a:lstStyle/>
        <a:p>
          <a:endParaRPr lang="en-US"/>
        </a:p>
      </dgm:t>
    </dgm:pt>
    <dgm:pt modelId="{DC9426C2-41DB-2443-9200-0F88C640F246}">
      <dgm:prSet phldrT="[Text]"/>
      <dgm:spPr/>
      <dgm:t>
        <a:bodyPr/>
        <a:lstStyle/>
        <a:p>
          <a:r>
            <a:rPr lang="en-US" dirty="0"/>
            <a:t>Narrative or gameplay importance</a:t>
          </a:r>
        </a:p>
      </dgm:t>
    </dgm:pt>
    <dgm:pt modelId="{1B43FDB3-1F99-474D-B7C8-16573A415D87}" type="parTrans" cxnId="{2C165F31-58F8-684C-B19C-3ECB32EC7232}">
      <dgm:prSet/>
      <dgm:spPr/>
      <dgm:t>
        <a:bodyPr/>
        <a:lstStyle/>
        <a:p>
          <a:endParaRPr lang="en-US"/>
        </a:p>
      </dgm:t>
    </dgm:pt>
    <dgm:pt modelId="{74001867-2CA0-0644-A6E7-F0A0774D6306}" type="sibTrans" cxnId="{2C165F31-58F8-684C-B19C-3ECB32EC7232}">
      <dgm:prSet/>
      <dgm:spPr/>
      <dgm:t>
        <a:bodyPr/>
        <a:lstStyle/>
        <a:p>
          <a:endParaRPr lang="en-US"/>
        </a:p>
      </dgm:t>
    </dgm:pt>
    <dgm:pt modelId="{A9B6E0A5-F9B4-F74B-A6E5-7623B30AF113}">
      <dgm:prSet phldrT="[Text]"/>
      <dgm:spPr/>
      <dgm:t>
        <a:bodyPr/>
        <a:lstStyle/>
        <a:p>
          <a:r>
            <a:rPr lang="en-US" dirty="0"/>
            <a:t>Ambient NPCs</a:t>
          </a:r>
        </a:p>
      </dgm:t>
    </dgm:pt>
    <dgm:pt modelId="{B45615FF-19B7-8748-9849-0F2944842F54}" type="parTrans" cxnId="{13FE29BF-62B1-7549-94F7-47686B8A2E2A}">
      <dgm:prSet/>
      <dgm:spPr/>
      <dgm:t>
        <a:bodyPr/>
        <a:lstStyle/>
        <a:p>
          <a:endParaRPr lang="en-US"/>
        </a:p>
      </dgm:t>
    </dgm:pt>
    <dgm:pt modelId="{A55846CE-8A59-9B47-90E7-2A89DEA41509}" type="sibTrans" cxnId="{13FE29BF-62B1-7549-94F7-47686B8A2E2A}">
      <dgm:prSet/>
      <dgm:spPr/>
      <dgm:t>
        <a:bodyPr/>
        <a:lstStyle/>
        <a:p>
          <a:endParaRPr lang="en-US"/>
        </a:p>
      </dgm:t>
    </dgm:pt>
    <dgm:pt modelId="{A8A7B6EB-2C72-DF41-B1C6-398DA6C833A5}">
      <dgm:prSet phldrT="[Text]"/>
      <dgm:spPr/>
      <dgm:t>
        <a:bodyPr/>
        <a:lstStyle/>
        <a:p>
          <a:r>
            <a:rPr lang="en-US" dirty="0"/>
            <a:t>Populate the game world</a:t>
          </a:r>
        </a:p>
      </dgm:t>
    </dgm:pt>
    <dgm:pt modelId="{25BDD8BD-28F0-FB43-A700-8441CB4A52E2}" type="parTrans" cxnId="{02B9CE31-6C18-624E-80B6-41F662379937}">
      <dgm:prSet/>
      <dgm:spPr/>
      <dgm:t>
        <a:bodyPr/>
        <a:lstStyle/>
        <a:p>
          <a:endParaRPr lang="en-US"/>
        </a:p>
      </dgm:t>
    </dgm:pt>
    <dgm:pt modelId="{E95E7CD9-DDF0-D847-9B52-FF546696B880}" type="sibTrans" cxnId="{02B9CE31-6C18-624E-80B6-41F662379937}">
      <dgm:prSet/>
      <dgm:spPr/>
      <dgm:t>
        <a:bodyPr/>
        <a:lstStyle/>
        <a:p>
          <a:endParaRPr lang="en-US"/>
        </a:p>
      </dgm:t>
    </dgm:pt>
    <dgm:pt modelId="{75B85627-244F-514E-AF09-124801CDE752}">
      <dgm:prSet phldrT="[Text]"/>
      <dgm:spPr/>
      <dgm:t>
        <a:bodyPr/>
        <a:lstStyle/>
        <a:p>
          <a:r>
            <a:rPr lang="en-US" dirty="0"/>
            <a:t>Limited interactions with player characters</a:t>
          </a:r>
        </a:p>
      </dgm:t>
    </dgm:pt>
    <dgm:pt modelId="{2A79CF1E-E454-9B4C-A2AE-4CBDAA051886}" type="parTrans" cxnId="{BEAC08C8-DC2A-B64D-B08D-CD1030C2D17A}">
      <dgm:prSet/>
      <dgm:spPr/>
      <dgm:t>
        <a:bodyPr/>
        <a:lstStyle/>
        <a:p>
          <a:endParaRPr lang="en-US"/>
        </a:p>
      </dgm:t>
    </dgm:pt>
    <dgm:pt modelId="{EF7A53F8-16AB-4E40-A8C1-408ACCFB0FBD}" type="sibTrans" cxnId="{BEAC08C8-DC2A-B64D-B08D-CD1030C2D17A}">
      <dgm:prSet/>
      <dgm:spPr/>
      <dgm:t>
        <a:bodyPr/>
        <a:lstStyle/>
        <a:p>
          <a:endParaRPr lang="en-US"/>
        </a:p>
      </dgm:t>
    </dgm:pt>
    <dgm:pt modelId="{9CB3AFD3-DD78-3844-999F-D839417C4C4B}">
      <dgm:prSet phldrT="[Text]"/>
      <dgm:spPr/>
      <dgm:t>
        <a:bodyPr/>
        <a:lstStyle/>
        <a:p>
          <a:r>
            <a:rPr lang="en-US" dirty="0"/>
            <a:t>Substantial interactions with player characters</a:t>
          </a:r>
        </a:p>
      </dgm:t>
    </dgm:pt>
    <dgm:pt modelId="{73DBB5AB-B157-DB46-93C1-ABA38903E98A}" type="parTrans" cxnId="{549A45C7-8269-8948-9029-8487E345D7EF}">
      <dgm:prSet/>
      <dgm:spPr/>
      <dgm:t>
        <a:bodyPr/>
        <a:lstStyle/>
        <a:p>
          <a:endParaRPr lang="en-US"/>
        </a:p>
      </dgm:t>
    </dgm:pt>
    <dgm:pt modelId="{2A091783-2D09-6F40-9842-A678A02DCDEC}" type="sibTrans" cxnId="{549A45C7-8269-8948-9029-8487E345D7EF}">
      <dgm:prSet/>
      <dgm:spPr/>
      <dgm:t>
        <a:bodyPr/>
        <a:lstStyle/>
        <a:p>
          <a:endParaRPr lang="en-US"/>
        </a:p>
      </dgm:t>
    </dgm:pt>
    <dgm:pt modelId="{42AA996F-A627-4849-86C1-010FA8BFBF5A}">
      <dgm:prSet phldrT="[Text]"/>
      <dgm:spPr/>
      <dgm:t>
        <a:bodyPr/>
        <a:lstStyle/>
        <a:p>
          <a:r>
            <a:rPr lang="en-US" dirty="0"/>
            <a:t>Create a sense of realism and immersion</a:t>
          </a:r>
        </a:p>
      </dgm:t>
    </dgm:pt>
    <dgm:pt modelId="{D4E98650-34F1-9746-8A72-B08F6183D3A4}" type="parTrans" cxnId="{76C152DF-A2B8-3C4F-AAF8-2379E5BA9877}">
      <dgm:prSet/>
      <dgm:spPr/>
      <dgm:t>
        <a:bodyPr/>
        <a:lstStyle/>
        <a:p>
          <a:endParaRPr lang="en-US"/>
        </a:p>
      </dgm:t>
    </dgm:pt>
    <dgm:pt modelId="{99E0BF0C-8A4E-DC40-B6F0-3C9E3D9F2240}" type="sibTrans" cxnId="{76C152DF-A2B8-3C4F-AAF8-2379E5BA9877}">
      <dgm:prSet/>
      <dgm:spPr/>
      <dgm:t>
        <a:bodyPr/>
        <a:lstStyle/>
        <a:p>
          <a:endParaRPr lang="en-US"/>
        </a:p>
      </dgm:t>
    </dgm:pt>
    <dgm:pt modelId="{0CD4DF69-7CA7-A545-91AC-BD72105630FF}" type="pres">
      <dgm:prSet presAssocID="{9471338A-D3E2-CF42-818A-C35AE190EB48}" presName="Name0" presStyleCnt="0">
        <dgm:presLayoutVars>
          <dgm:dir/>
          <dgm:animLvl val="lvl"/>
          <dgm:resizeHandles val="exact"/>
        </dgm:presLayoutVars>
      </dgm:prSet>
      <dgm:spPr/>
    </dgm:pt>
    <dgm:pt modelId="{747EDF4E-92EF-C345-A1CC-5074297071EC}" type="pres">
      <dgm:prSet presAssocID="{DBCE3DE3-49BD-984D-9AA4-F99D8431EDE2}" presName="linNode" presStyleCnt="0"/>
      <dgm:spPr/>
    </dgm:pt>
    <dgm:pt modelId="{5628BB70-4E43-8A41-93E5-C7642C7235AE}" type="pres">
      <dgm:prSet presAssocID="{DBCE3DE3-49BD-984D-9AA4-F99D8431EDE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89A1400-C34A-F145-A929-3E12CBAED1B3}" type="pres">
      <dgm:prSet presAssocID="{DBCE3DE3-49BD-984D-9AA4-F99D8431EDE2}" presName="descendantText" presStyleLbl="alignAccFollowNode1" presStyleIdx="0" presStyleCnt="3">
        <dgm:presLayoutVars>
          <dgm:bulletEnabled val="1"/>
        </dgm:presLayoutVars>
      </dgm:prSet>
      <dgm:spPr/>
    </dgm:pt>
    <dgm:pt modelId="{CB20B5EA-DA58-4540-B987-4B3242371233}" type="pres">
      <dgm:prSet presAssocID="{E8223034-2099-3E45-9003-01EB3FDAAADE}" presName="sp" presStyleCnt="0"/>
      <dgm:spPr/>
    </dgm:pt>
    <dgm:pt modelId="{CDE0198A-A97F-3645-ACE6-A0BEAD280B67}" type="pres">
      <dgm:prSet presAssocID="{148CA5E2-FE2E-1A47-BFCE-182D920519BD}" presName="linNode" presStyleCnt="0"/>
      <dgm:spPr/>
    </dgm:pt>
    <dgm:pt modelId="{75D3FB87-0350-6342-AA0F-A2F217FAA365}" type="pres">
      <dgm:prSet presAssocID="{148CA5E2-FE2E-1A47-BFCE-182D920519B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7F5176B-8808-4146-9563-1D01012D4FD0}" type="pres">
      <dgm:prSet presAssocID="{148CA5E2-FE2E-1A47-BFCE-182D920519BD}" presName="descendantText" presStyleLbl="alignAccFollowNode1" presStyleIdx="1" presStyleCnt="3">
        <dgm:presLayoutVars>
          <dgm:bulletEnabled val="1"/>
        </dgm:presLayoutVars>
      </dgm:prSet>
      <dgm:spPr/>
    </dgm:pt>
    <dgm:pt modelId="{221006DA-0A9F-6A40-8796-E06D5985725F}" type="pres">
      <dgm:prSet presAssocID="{5A6DBFF0-2914-1048-840B-70239A300680}" presName="sp" presStyleCnt="0"/>
      <dgm:spPr/>
    </dgm:pt>
    <dgm:pt modelId="{369487CD-A1FE-4B49-8235-1C68619F6269}" type="pres">
      <dgm:prSet presAssocID="{A9B6E0A5-F9B4-F74B-A6E5-7623B30AF113}" presName="linNode" presStyleCnt="0"/>
      <dgm:spPr/>
    </dgm:pt>
    <dgm:pt modelId="{90AC2F02-4F20-E840-B24D-D482AC71D958}" type="pres">
      <dgm:prSet presAssocID="{A9B6E0A5-F9B4-F74B-A6E5-7623B30AF11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08A86D6-FD05-944D-B4D2-FE51F9A9926E}" type="pres">
      <dgm:prSet presAssocID="{A9B6E0A5-F9B4-F74B-A6E5-7623B30AF11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977BB04-EA3B-8E43-B382-07EBBC16ECCD}" type="presOf" srcId="{DBCE3DE3-49BD-984D-9AA4-F99D8431EDE2}" destId="{5628BB70-4E43-8A41-93E5-C7642C7235AE}" srcOrd="0" destOrd="0" presId="urn:microsoft.com/office/officeart/2005/8/layout/vList5"/>
    <dgm:cxn modelId="{11E81621-DA26-004F-8279-BCAA3447D91D}" type="presOf" srcId="{42AA996F-A627-4849-86C1-010FA8BFBF5A}" destId="{408A86D6-FD05-944D-B4D2-FE51F9A9926E}" srcOrd="0" destOrd="2" presId="urn:microsoft.com/office/officeart/2005/8/layout/vList5"/>
    <dgm:cxn modelId="{EBC1EA21-E34E-2940-8C77-A02840CB0E7C}" type="presOf" srcId="{148CA5E2-FE2E-1A47-BFCE-182D920519BD}" destId="{75D3FB87-0350-6342-AA0F-A2F217FAA365}" srcOrd="0" destOrd="0" presId="urn:microsoft.com/office/officeart/2005/8/layout/vList5"/>
    <dgm:cxn modelId="{544BD72A-E9CB-7140-98CA-E487F3813E65}" type="presOf" srcId="{9CB3AFD3-DD78-3844-999F-D839417C4C4B}" destId="{57F5176B-8808-4146-9563-1D01012D4FD0}" srcOrd="0" destOrd="1" presId="urn:microsoft.com/office/officeart/2005/8/layout/vList5"/>
    <dgm:cxn modelId="{D7E4672B-F268-0146-BEFF-32323303771E}" type="presOf" srcId="{DC9426C2-41DB-2443-9200-0F88C640F246}" destId="{57F5176B-8808-4146-9563-1D01012D4FD0}" srcOrd="0" destOrd="0" presId="urn:microsoft.com/office/officeart/2005/8/layout/vList5"/>
    <dgm:cxn modelId="{2C165F31-58F8-684C-B19C-3ECB32EC7232}" srcId="{148CA5E2-FE2E-1A47-BFCE-182D920519BD}" destId="{DC9426C2-41DB-2443-9200-0F88C640F246}" srcOrd="0" destOrd="0" parTransId="{1B43FDB3-1F99-474D-B7C8-16573A415D87}" sibTransId="{74001867-2CA0-0644-A6E7-F0A0774D6306}"/>
    <dgm:cxn modelId="{02B9CE31-6C18-624E-80B6-41F662379937}" srcId="{A9B6E0A5-F9B4-F74B-A6E5-7623B30AF113}" destId="{A8A7B6EB-2C72-DF41-B1C6-398DA6C833A5}" srcOrd="0" destOrd="0" parTransId="{25BDD8BD-28F0-FB43-A700-8441CB4A52E2}" sibTransId="{E95E7CD9-DDF0-D847-9B52-FF546696B880}"/>
    <dgm:cxn modelId="{068E285E-145D-0048-AE04-5E688818FC98}" type="presOf" srcId="{75B85627-244F-514E-AF09-124801CDE752}" destId="{408A86D6-FD05-944D-B4D2-FE51F9A9926E}" srcOrd="0" destOrd="1" presId="urn:microsoft.com/office/officeart/2005/8/layout/vList5"/>
    <dgm:cxn modelId="{DEA28F62-B817-8B42-BF51-8F0A0DF383A2}" type="presOf" srcId="{A9B6E0A5-F9B4-F74B-A6E5-7623B30AF113}" destId="{90AC2F02-4F20-E840-B24D-D482AC71D958}" srcOrd="0" destOrd="0" presId="urn:microsoft.com/office/officeart/2005/8/layout/vList5"/>
    <dgm:cxn modelId="{5AFE8467-6528-FF49-8401-76F1B20E4962}" type="presOf" srcId="{9471338A-D3E2-CF42-818A-C35AE190EB48}" destId="{0CD4DF69-7CA7-A545-91AC-BD72105630FF}" srcOrd="0" destOrd="0" presId="urn:microsoft.com/office/officeart/2005/8/layout/vList5"/>
    <dgm:cxn modelId="{06598C6E-B962-834B-8472-9D88649E7ED9}" type="presOf" srcId="{A8A7B6EB-2C72-DF41-B1C6-398DA6C833A5}" destId="{408A86D6-FD05-944D-B4D2-FE51F9A9926E}" srcOrd="0" destOrd="0" presId="urn:microsoft.com/office/officeart/2005/8/layout/vList5"/>
    <dgm:cxn modelId="{065D896F-976A-7D4A-B27A-0249A0C296E8}" type="presOf" srcId="{66C7F9E2-4250-8045-90B2-6CF3B283A3D9}" destId="{689A1400-C34A-F145-A929-3E12CBAED1B3}" srcOrd="0" destOrd="0" presId="urn:microsoft.com/office/officeart/2005/8/layout/vList5"/>
    <dgm:cxn modelId="{7CFA0E7B-0A23-9B44-A81A-08C6DD46FF82}" srcId="{9471338A-D3E2-CF42-818A-C35AE190EB48}" destId="{148CA5E2-FE2E-1A47-BFCE-182D920519BD}" srcOrd="1" destOrd="0" parTransId="{ABE3D0E9-3742-944E-8081-F9FF4740A1FD}" sibTransId="{5A6DBFF0-2914-1048-840B-70239A300680}"/>
    <dgm:cxn modelId="{D5B810B0-AFF0-EB41-8158-2E2718485035}" srcId="{9471338A-D3E2-CF42-818A-C35AE190EB48}" destId="{DBCE3DE3-49BD-984D-9AA4-F99D8431EDE2}" srcOrd="0" destOrd="0" parTransId="{967A069B-1DCE-7442-A5C9-C08B361389E7}" sibTransId="{E8223034-2099-3E45-9003-01EB3FDAAADE}"/>
    <dgm:cxn modelId="{F9CCEFBE-EE82-6B4F-9146-99845A4501A8}" srcId="{DBCE3DE3-49BD-984D-9AA4-F99D8431EDE2}" destId="{66C7F9E2-4250-8045-90B2-6CF3B283A3D9}" srcOrd="0" destOrd="0" parTransId="{191705E4-F436-8342-99EB-FC03D112A866}" sibTransId="{33B0F8BF-91E4-ED46-8C66-42534D08E367}"/>
    <dgm:cxn modelId="{13FE29BF-62B1-7549-94F7-47686B8A2E2A}" srcId="{9471338A-D3E2-CF42-818A-C35AE190EB48}" destId="{A9B6E0A5-F9B4-F74B-A6E5-7623B30AF113}" srcOrd="2" destOrd="0" parTransId="{B45615FF-19B7-8748-9849-0F2944842F54}" sibTransId="{A55846CE-8A59-9B47-90E7-2A89DEA41509}"/>
    <dgm:cxn modelId="{549A45C7-8269-8948-9029-8487E345D7EF}" srcId="{148CA5E2-FE2E-1A47-BFCE-182D920519BD}" destId="{9CB3AFD3-DD78-3844-999F-D839417C4C4B}" srcOrd="1" destOrd="0" parTransId="{73DBB5AB-B157-DB46-93C1-ABA38903E98A}" sibTransId="{2A091783-2D09-6F40-9842-A678A02DCDEC}"/>
    <dgm:cxn modelId="{BEAC08C8-DC2A-B64D-B08D-CD1030C2D17A}" srcId="{A9B6E0A5-F9B4-F74B-A6E5-7623B30AF113}" destId="{75B85627-244F-514E-AF09-124801CDE752}" srcOrd="1" destOrd="0" parTransId="{2A79CF1E-E454-9B4C-A2AE-4CBDAA051886}" sibTransId="{EF7A53F8-16AB-4E40-A8C1-408ACCFB0FBD}"/>
    <dgm:cxn modelId="{76C152DF-A2B8-3C4F-AAF8-2379E5BA9877}" srcId="{A9B6E0A5-F9B4-F74B-A6E5-7623B30AF113}" destId="{42AA996F-A627-4849-86C1-010FA8BFBF5A}" srcOrd="2" destOrd="0" parTransId="{D4E98650-34F1-9746-8A72-B08F6183D3A4}" sibTransId="{99E0BF0C-8A4E-DC40-B6F0-3C9E3D9F2240}"/>
    <dgm:cxn modelId="{9D186196-9238-F544-B059-27DF8AA2418C}" type="presParOf" srcId="{0CD4DF69-7CA7-A545-91AC-BD72105630FF}" destId="{747EDF4E-92EF-C345-A1CC-5074297071EC}" srcOrd="0" destOrd="0" presId="urn:microsoft.com/office/officeart/2005/8/layout/vList5"/>
    <dgm:cxn modelId="{FC9296AE-EDF5-A749-8529-CCED5B890E86}" type="presParOf" srcId="{747EDF4E-92EF-C345-A1CC-5074297071EC}" destId="{5628BB70-4E43-8A41-93E5-C7642C7235AE}" srcOrd="0" destOrd="0" presId="urn:microsoft.com/office/officeart/2005/8/layout/vList5"/>
    <dgm:cxn modelId="{92B7941D-E76C-B247-A8E9-AE2A57FDA38D}" type="presParOf" srcId="{747EDF4E-92EF-C345-A1CC-5074297071EC}" destId="{689A1400-C34A-F145-A929-3E12CBAED1B3}" srcOrd="1" destOrd="0" presId="urn:microsoft.com/office/officeart/2005/8/layout/vList5"/>
    <dgm:cxn modelId="{ECA827D1-7A25-1043-B77C-DB3888885EB9}" type="presParOf" srcId="{0CD4DF69-7CA7-A545-91AC-BD72105630FF}" destId="{CB20B5EA-DA58-4540-B987-4B3242371233}" srcOrd="1" destOrd="0" presId="urn:microsoft.com/office/officeart/2005/8/layout/vList5"/>
    <dgm:cxn modelId="{0953B0FF-55CB-7149-A57A-1BE3EFFFFF2C}" type="presParOf" srcId="{0CD4DF69-7CA7-A545-91AC-BD72105630FF}" destId="{CDE0198A-A97F-3645-ACE6-A0BEAD280B67}" srcOrd="2" destOrd="0" presId="urn:microsoft.com/office/officeart/2005/8/layout/vList5"/>
    <dgm:cxn modelId="{B7D5B95E-62DD-0943-ADEF-6971E2DE6532}" type="presParOf" srcId="{CDE0198A-A97F-3645-ACE6-A0BEAD280B67}" destId="{75D3FB87-0350-6342-AA0F-A2F217FAA365}" srcOrd="0" destOrd="0" presId="urn:microsoft.com/office/officeart/2005/8/layout/vList5"/>
    <dgm:cxn modelId="{8C0EF4D0-9234-8742-B0B8-12FAF5C4100E}" type="presParOf" srcId="{CDE0198A-A97F-3645-ACE6-A0BEAD280B67}" destId="{57F5176B-8808-4146-9563-1D01012D4FD0}" srcOrd="1" destOrd="0" presId="urn:microsoft.com/office/officeart/2005/8/layout/vList5"/>
    <dgm:cxn modelId="{14E2135E-DBFD-BD44-89C9-FA663ACA5589}" type="presParOf" srcId="{0CD4DF69-7CA7-A545-91AC-BD72105630FF}" destId="{221006DA-0A9F-6A40-8796-E06D5985725F}" srcOrd="3" destOrd="0" presId="urn:microsoft.com/office/officeart/2005/8/layout/vList5"/>
    <dgm:cxn modelId="{28A8EE38-908E-9A40-BE53-B66B6B194F93}" type="presParOf" srcId="{0CD4DF69-7CA7-A545-91AC-BD72105630FF}" destId="{369487CD-A1FE-4B49-8235-1C68619F6269}" srcOrd="4" destOrd="0" presId="urn:microsoft.com/office/officeart/2005/8/layout/vList5"/>
    <dgm:cxn modelId="{D421C4D5-25B2-1B43-A5A3-84EB3BC502E3}" type="presParOf" srcId="{369487CD-A1FE-4B49-8235-1C68619F6269}" destId="{90AC2F02-4F20-E840-B24D-D482AC71D958}" srcOrd="0" destOrd="0" presId="urn:microsoft.com/office/officeart/2005/8/layout/vList5"/>
    <dgm:cxn modelId="{3227D46A-DDDD-5149-B754-CFD9AA45F9D6}" type="presParOf" srcId="{369487CD-A1FE-4B49-8235-1C68619F6269}" destId="{408A86D6-FD05-944D-B4D2-FE51F9A992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ECF2A6-74EB-7244-A6E6-91A4BDC05D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E37D11-8FEB-1D43-B960-50FD657D1DE1}">
      <dgm:prSet/>
      <dgm:spPr/>
      <dgm:t>
        <a:bodyPr/>
        <a:lstStyle/>
        <a:p>
          <a:pPr algn="ctr"/>
          <a:r>
            <a:rPr lang="en-US"/>
            <a:t>Games aim to run at </a:t>
          </a:r>
          <a:r>
            <a:rPr lang="en-US" b="1"/>
            <a:t>30-60</a:t>
          </a:r>
          <a:r>
            <a:rPr lang="en-US"/>
            <a:t> FPS</a:t>
          </a:r>
          <a:endParaRPr lang="en-CA"/>
        </a:p>
      </dgm:t>
    </dgm:pt>
    <dgm:pt modelId="{9B9CDBFD-011D-E241-B90E-2479594AB8F2}" type="parTrans" cxnId="{0FC1E1CA-B6FB-1E40-8B58-1964CA253083}">
      <dgm:prSet/>
      <dgm:spPr/>
      <dgm:t>
        <a:bodyPr/>
        <a:lstStyle/>
        <a:p>
          <a:endParaRPr lang="en-US"/>
        </a:p>
      </dgm:t>
    </dgm:pt>
    <dgm:pt modelId="{5EE94B14-2DE4-0541-99C5-0D7FD4B6157C}" type="sibTrans" cxnId="{0FC1E1CA-B6FB-1E40-8B58-1964CA253083}">
      <dgm:prSet/>
      <dgm:spPr/>
      <dgm:t>
        <a:bodyPr/>
        <a:lstStyle/>
        <a:p>
          <a:endParaRPr lang="en-US"/>
        </a:p>
      </dgm:t>
    </dgm:pt>
    <dgm:pt modelId="{78BE71C0-63C5-0345-950E-0F3BC580A197}" type="pres">
      <dgm:prSet presAssocID="{A7ECF2A6-74EB-7244-A6E6-91A4BDC05D6F}" presName="linear" presStyleCnt="0">
        <dgm:presLayoutVars>
          <dgm:animLvl val="lvl"/>
          <dgm:resizeHandles val="exact"/>
        </dgm:presLayoutVars>
      </dgm:prSet>
      <dgm:spPr/>
    </dgm:pt>
    <dgm:pt modelId="{B7DE1376-0396-FC47-A525-933EA95E030D}" type="pres">
      <dgm:prSet presAssocID="{D9E37D11-8FEB-1D43-B960-50FD657D1DE1}" presName="parentText" presStyleLbl="node1" presStyleIdx="0" presStyleCnt="1" custLinFactNeighborY="-5754">
        <dgm:presLayoutVars>
          <dgm:chMax val="0"/>
          <dgm:bulletEnabled val="1"/>
        </dgm:presLayoutVars>
      </dgm:prSet>
      <dgm:spPr/>
    </dgm:pt>
  </dgm:ptLst>
  <dgm:cxnLst>
    <dgm:cxn modelId="{3D5C5968-EE78-5844-A493-0FA7E4BB016B}" type="presOf" srcId="{A7ECF2A6-74EB-7244-A6E6-91A4BDC05D6F}" destId="{78BE71C0-63C5-0345-950E-0F3BC580A197}" srcOrd="0" destOrd="0" presId="urn:microsoft.com/office/officeart/2005/8/layout/vList2"/>
    <dgm:cxn modelId="{0FC1E1CA-B6FB-1E40-8B58-1964CA253083}" srcId="{A7ECF2A6-74EB-7244-A6E6-91A4BDC05D6F}" destId="{D9E37D11-8FEB-1D43-B960-50FD657D1DE1}" srcOrd="0" destOrd="0" parTransId="{9B9CDBFD-011D-E241-B90E-2479594AB8F2}" sibTransId="{5EE94B14-2DE4-0541-99C5-0D7FD4B6157C}"/>
    <dgm:cxn modelId="{979D5BDB-0186-1044-BF03-F578844E653C}" type="presOf" srcId="{D9E37D11-8FEB-1D43-B960-50FD657D1DE1}" destId="{B7DE1376-0396-FC47-A525-933EA95E030D}" srcOrd="0" destOrd="0" presId="urn:microsoft.com/office/officeart/2005/8/layout/vList2"/>
    <dgm:cxn modelId="{5141E155-51E0-C043-B223-19411DDE407C}" type="presParOf" srcId="{78BE71C0-63C5-0345-950E-0F3BC580A197}" destId="{B7DE1376-0396-FC47-A525-933EA95E03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E0C71B-60FF-49FF-90A3-5761497933CF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E7F656-5C01-47EA-AE21-791A0799C5BB}">
      <dgm:prSet phldrT="[Text]" phldr="0" custT="1"/>
      <dgm:spPr/>
      <dgm:t>
        <a:bodyPr/>
        <a:lstStyle/>
        <a:p>
          <a:r>
            <a:rPr lang="en-US" sz="1600" i="1" dirty="0"/>
            <a:t>Skyrim</a:t>
          </a:r>
        </a:p>
      </dgm:t>
    </dgm:pt>
    <dgm:pt modelId="{3B457531-F247-4B15-8C74-644BA00AA977}" type="parTrans" cxnId="{E9669715-EB5C-4D0C-87E2-12EDD8C6ACA3}">
      <dgm:prSet/>
      <dgm:spPr/>
      <dgm:t>
        <a:bodyPr/>
        <a:lstStyle/>
        <a:p>
          <a:endParaRPr lang="en-US"/>
        </a:p>
      </dgm:t>
    </dgm:pt>
    <dgm:pt modelId="{AD7543E4-4F06-459E-84D1-074EC6F03BF5}" type="sibTrans" cxnId="{E9669715-EB5C-4D0C-87E2-12EDD8C6ACA3}">
      <dgm:prSet/>
      <dgm:spPr/>
      <dgm:t>
        <a:bodyPr/>
        <a:lstStyle/>
        <a:p>
          <a:endParaRPr lang="en-US"/>
        </a:p>
      </dgm:t>
    </dgm:pt>
    <dgm:pt modelId="{045643F0-1FA5-4B1D-B4D9-74D149CA56AC}">
      <dgm:prSet phldrT="[Text]" phldr="0"/>
      <dgm:spPr/>
      <dgm:t>
        <a:bodyPr/>
        <a:lstStyle/>
        <a:p>
          <a:pPr algn="ctr"/>
          <a:r>
            <a:rPr lang="en-US" dirty="0"/>
            <a:t>Repetitive Behavior</a:t>
          </a:r>
        </a:p>
      </dgm:t>
    </dgm:pt>
    <dgm:pt modelId="{574BF926-527C-4BDF-8A44-8D9B20E9F56B}" type="parTrans" cxnId="{3ACE86CA-93B4-41F7-A5AF-B62C507020A9}">
      <dgm:prSet/>
      <dgm:spPr/>
      <dgm:t>
        <a:bodyPr/>
        <a:lstStyle/>
        <a:p>
          <a:endParaRPr lang="en-US"/>
        </a:p>
      </dgm:t>
    </dgm:pt>
    <dgm:pt modelId="{AA6043BA-F0B2-45FC-9076-20232389704A}" type="sibTrans" cxnId="{3ACE86CA-93B4-41F7-A5AF-B62C507020A9}">
      <dgm:prSet/>
      <dgm:spPr/>
      <dgm:t>
        <a:bodyPr/>
        <a:lstStyle/>
        <a:p>
          <a:endParaRPr lang="en-US"/>
        </a:p>
      </dgm:t>
    </dgm:pt>
    <dgm:pt modelId="{9BAE41F2-FF1C-4662-B6D5-BF776C1A2E65}">
      <dgm:prSet phldrT="[Text]" phldr="0" custT="1"/>
      <dgm:spPr/>
      <dgm:t>
        <a:bodyPr/>
        <a:lstStyle/>
        <a:p>
          <a:r>
            <a:rPr lang="en-US" sz="1600" i="1" dirty="0"/>
            <a:t>Grand Theft Auto V</a:t>
          </a:r>
        </a:p>
      </dgm:t>
    </dgm:pt>
    <dgm:pt modelId="{1B38C93F-47C1-46E2-926B-23E2B7FFA165}" type="parTrans" cxnId="{CB4E62DD-88FF-4C46-BAD9-983C4864BEE9}">
      <dgm:prSet/>
      <dgm:spPr/>
      <dgm:t>
        <a:bodyPr/>
        <a:lstStyle/>
        <a:p>
          <a:endParaRPr lang="en-US"/>
        </a:p>
      </dgm:t>
    </dgm:pt>
    <dgm:pt modelId="{5039D2ED-BB38-4F9B-B28F-9013BC5E65EF}" type="sibTrans" cxnId="{CB4E62DD-88FF-4C46-BAD9-983C4864BEE9}">
      <dgm:prSet/>
      <dgm:spPr/>
      <dgm:t>
        <a:bodyPr/>
        <a:lstStyle/>
        <a:p>
          <a:endParaRPr lang="en-US"/>
        </a:p>
      </dgm:t>
    </dgm:pt>
    <dgm:pt modelId="{EDE08E4A-19AD-4DF0-83A5-7DD7ABC17FE4}">
      <dgm:prSet phldrT="[Text]" phldr="0" custT="1"/>
      <dgm:spPr/>
      <dgm:t>
        <a:bodyPr/>
        <a:lstStyle/>
        <a:p>
          <a:r>
            <a:rPr lang="en-US" sz="1600" i="1" dirty="0"/>
            <a:t>Cyberpunk 2077</a:t>
          </a:r>
        </a:p>
      </dgm:t>
    </dgm:pt>
    <dgm:pt modelId="{D0217E20-7094-4300-81CE-2A8F8A4CC6A3}" type="sibTrans" cxnId="{E5E46C88-FDF8-4BED-92F7-EEC65C230B98}">
      <dgm:prSet/>
      <dgm:spPr/>
      <dgm:t>
        <a:bodyPr/>
        <a:lstStyle/>
        <a:p>
          <a:endParaRPr lang="en-US"/>
        </a:p>
      </dgm:t>
    </dgm:pt>
    <dgm:pt modelId="{C3BD391D-E04D-4D2D-9531-3145F825728D}" type="parTrans" cxnId="{E5E46C88-FDF8-4BED-92F7-EEC65C230B98}">
      <dgm:prSet/>
      <dgm:spPr/>
      <dgm:t>
        <a:bodyPr/>
        <a:lstStyle/>
        <a:p>
          <a:endParaRPr lang="en-US"/>
        </a:p>
      </dgm:t>
    </dgm:pt>
    <dgm:pt modelId="{CD0C0949-A2CB-4768-A81C-894CFACA2669}">
      <dgm:prSet phldrT="[Text]" phldr="0"/>
      <dgm:spPr/>
      <dgm:t>
        <a:bodyPr/>
        <a:lstStyle/>
        <a:p>
          <a:pPr algn="ctr"/>
          <a:r>
            <a:rPr lang="en-US" dirty="0"/>
            <a:t>Limited Behavioral Continuity</a:t>
          </a:r>
        </a:p>
      </dgm:t>
    </dgm:pt>
    <dgm:pt modelId="{777E4C36-5111-4177-9907-85E2E40CEDD8}" type="parTrans" cxnId="{C292A7A4-E1CC-43DF-90BB-EDA8883CC6BF}">
      <dgm:prSet/>
      <dgm:spPr/>
      <dgm:t>
        <a:bodyPr/>
        <a:lstStyle/>
        <a:p>
          <a:endParaRPr lang="en-US"/>
        </a:p>
      </dgm:t>
    </dgm:pt>
    <dgm:pt modelId="{009317EF-0F61-495F-A10D-256339C31393}" type="sibTrans" cxnId="{C292A7A4-E1CC-43DF-90BB-EDA8883CC6BF}">
      <dgm:prSet/>
      <dgm:spPr/>
      <dgm:t>
        <a:bodyPr/>
        <a:lstStyle/>
        <a:p>
          <a:endParaRPr lang="en-US"/>
        </a:p>
      </dgm:t>
    </dgm:pt>
    <dgm:pt modelId="{7A25C3FB-270A-4B91-BD27-DD447DFFD44C}">
      <dgm:prSet/>
      <dgm:spPr/>
      <dgm:t>
        <a:bodyPr/>
        <a:lstStyle/>
        <a:p>
          <a:pPr algn="ctr"/>
          <a:r>
            <a:rPr lang="en-US" dirty="0"/>
            <a:t>Poor Environmental Awareness</a:t>
          </a:r>
        </a:p>
      </dgm:t>
    </dgm:pt>
    <dgm:pt modelId="{8F09A833-D7A9-44A4-AC45-9B0B8ED9D8D2}" type="parTrans" cxnId="{BFC254C5-99D3-4D76-BDB2-D8F5003B4FDF}">
      <dgm:prSet/>
      <dgm:spPr/>
      <dgm:t>
        <a:bodyPr/>
        <a:lstStyle/>
        <a:p>
          <a:endParaRPr lang="en-US"/>
        </a:p>
      </dgm:t>
    </dgm:pt>
    <dgm:pt modelId="{7E7A33DA-06DE-4784-964F-0CD114B8373C}" type="sibTrans" cxnId="{BFC254C5-99D3-4D76-BDB2-D8F5003B4FDF}">
      <dgm:prSet/>
      <dgm:spPr/>
      <dgm:t>
        <a:bodyPr/>
        <a:lstStyle/>
        <a:p>
          <a:endParaRPr lang="en-US"/>
        </a:p>
      </dgm:t>
    </dgm:pt>
    <dgm:pt modelId="{826C7BD5-EC80-594C-8C6E-1E41ABC109CF}">
      <dgm:prSet phldrT="[Text]" phldr="0"/>
      <dgm:spPr/>
      <dgm:t>
        <a:bodyPr/>
        <a:lstStyle/>
        <a:p>
          <a:pPr algn="l"/>
          <a:r>
            <a:rPr lang="en-US" dirty="0"/>
            <a:t>Identical daily schedules</a:t>
          </a:r>
        </a:p>
      </dgm:t>
    </dgm:pt>
    <dgm:pt modelId="{DAD77E03-B0F5-C343-AC02-4FBF4645ED0C}" type="parTrans" cxnId="{2A75F852-99E8-0C41-A054-5C6A4E1E943F}">
      <dgm:prSet/>
      <dgm:spPr/>
      <dgm:t>
        <a:bodyPr/>
        <a:lstStyle/>
        <a:p>
          <a:endParaRPr lang="en-US"/>
        </a:p>
      </dgm:t>
    </dgm:pt>
    <dgm:pt modelId="{7F692BA9-890B-5944-837B-20770FCF71BA}" type="sibTrans" cxnId="{2A75F852-99E8-0C41-A054-5C6A4E1E943F}">
      <dgm:prSet/>
      <dgm:spPr/>
      <dgm:t>
        <a:bodyPr/>
        <a:lstStyle/>
        <a:p>
          <a:endParaRPr lang="en-US"/>
        </a:p>
      </dgm:t>
    </dgm:pt>
    <dgm:pt modelId="{835DF880-D97C-F249-900D-30D562680F6B}">
      <dgm:prSet/>
      <dgm:spPr/>
      <dgm:t>
        <a:bodyPr/>
        <a:lstStyle/>
        <a:p>
          <a:pPr algn="l"/>
          <a:r>
            <a:rPr lang="en-US" dirty="0"/>
            <a:t>NPCs don't react to dramatic events</a:t>
          </a:r>
        </a:p>
      </dgm:t>
    </dgm:pt>
    <dgm:pt modelId="{CA153FB6-375B-224E-B5D8-CEBBFE61099D}" type="parTrans" cxnId="{374AA42C-57FF-CB48-B7D0-B5E26BF6564F}">
      <dgm:prSet/>
      <dgm:spPr/>
      <dgm:t>
        <a:bodyPr/>
        <a:lstStyle/>
        <a:p>
          <a:endParaRPr lang="en-US"/>
        </a:p>
      </dgm:t>
    </dgm:pt>
    <dgm:pt modelId="{72E38053-47E1-CE4C-A125-B734D2DA2577}" type="sibTrans" cxnId="{374AA42C-57FF-CB48-B7D0-B5E26BF6564F}">
      <dgm:prSet/>
      <dgm:spPr/>
      <dgm:t>
        <a:bodyPr/>
        <a:lstStyle/>
        <a:p>
          <a:endParaRPr lang="en-US"/>
        </a:p>
      </dgm:t>
    </dgm:pt>
    <dgm:pt modelId="{CC0F0AF2-EAE3-DF4A-BDF7-A0B82985A246}">
      <dgm:prSet phldrT="[Text]" phldr="0"/>
      <dgm:spPr/>
      <dgm:t>
        <a:bodyPr/>
        <a:lstStyle/>
        <a:p>
          <a:pPr algn="l"/>
          <a:r>
            <a:rPr lang="en-US" dirty="0"/>
            <a:t>Interrupted NPCs don't continue behavior</a:t>
          </a:r>
        </a:p>
      </dgm:t>
    </dgm:pt>
    <dgm:pt modelId="{5E4A468C-01DA-0740-A0DF-555AEE7E271B}" type="parTrans" cxnId="{C017FE8E-189F-0C48-BAC2-71EDA515FA5F}">
      <dgm:prSet/>
      <dgm:spPr/>
      <dgm:t>
        <a:bodyPr/>
        <a:lstStyle/>
        <a:p>
          <a:endParaRPr lang="en-US"/>
        </a:p>
      </dgm:t>
    </dgm:pt>
    <dgm:pt modelId="{695AAEFB-4E68-794A-BB92-933330EB23AB}" type="sibTrans" cxnId="{C017FE8E-189F-0C48-BAC2-71EDA515FA5F}">
      <dgm:prSet/>
      <dgm:spPr/>
      <dgm:t>
        <a:bodyPr/>
        <a:lstStyle/>
        <a:p>
          <a:endParaRPr lang="en-US"/>
        </a:p>
      </dgm:t>
    </dgm:pt>
    <dgm:pt modelId="{8F24E1E6-6854-41FF-9674-B733C8FF29D5}" type="pres">
      <dgm:prSet presAssocID="{D9E0C71B-60FF-49FF-90A3-5761497933CF}" presName="Name0" presStyleCnt="0">
        <dgm:presLayoutVars>
          <dgm:chMax/>
          <dgm:chPref/>
          <dgm:dir/>
        </dgm:presLayoutVars>
      </dgm:prSet>
      <dgm:spPr/>
    </dgm:pt>
    <dgm:pt modelId="{A3B28F83-4DED-4D0C-8F91-B7CC3A515C6B}" type="pres">
      <dgm:prSet presAssocID="{14E7F656-5C01-47EA-AE21-791A0799C5BB}" presName="composite" presStyleCnt="0">
        <dgm:presLayoutVars>
          <dgm:chMax val="1"/>
          <dgm:chPref val="1"/>
        </dgm:presLayoutVars>
      </dgm:prSet>
      <dgm:spPr/>
    </dgm:pt>
    <dgm:pt modelId="{33D96FED-76C4-48CA-A3CA-89BD2349D67F}" type="pres">
      <dgm:prSet presAssocID="{14E7F656-5C01-47EA-AE21-791A0799C5BB}" presName="Accent" presStyleLbl="trAlignAcc1" presStyleIdx="0" presStyleCnt="3">
        <dgm:presLayoutVars>
          <dgm:chMax val="0"/>
          <dgm:chPref val="0"/>
        </dgm:presLayoutVars>
      </dgm:prSet>
      <dgm:spPr/>
    </dgm:pt>
    <dgm:pt modelId="{8F9FFFC0-9CA0-472E-893C-0C58B5ACF8A6}" type="pres">
      <dgm:prSet presAssocID="{14E7F656-5C01-47EA-AE21-791A0799C5BB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 l="-26000" r="-26000"/>
          </a:stretch>
        </a:blipFill>
      </dgm:spPr>
    </dgm:pt>
    <dgm:pt modelId="{114EE480-7689-4399-9196-CAD3EF867BEB}" type="pres">
      <dgm:prSet presAssocID="{14E7F656-5C01-47EA-AE21-791A0799C5BB}" presName="ChildComposite" presStyleCnt="0"/>
      <dgm:spPr/>
    </dgm:pt>
    <dgm:pt modelId="{D39533BF-0C5D-4D59-A3F5-7C673E527266}" type="pres">
      <dgm:prSet presAssocID="{14E7F656-5C01-47EA-AE21-791A0799C5BB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3581AEB-D4F1-4C2E-9AF1-12466729FAD3}" type="pres">
      <dgm:prSet presAssocID="{14E7F656-5C01-47EA-AE21-791A0799C5BB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A9A9528D-F153-4371-8457-6091426D2DD3}" type="pres">
      <dgm:prSet presAssocID="{AD7543E4-4F06-459E-84D1-074EC6F03BF5}" presName="sibTrans" presStyleCnt="0"/>
      <dgm:spPr/>
    </dgm:pt>
    <dgm:pt modelId="{1D20B797-9219-4207-BA4C-716E374FF981}" type="pres">
      <dgm:prSet presAssocID="{EDE08E4A-19AD-4DF0-83A5-7DD7ABC17FE4}" presName="composite" presStyleCnt="0">
        <dgm:presLayoutVars>
          <dgm:chMax val="1"/>
          <dgm:chPref val="1"/>
        </dgm:presLayoutVars>
      </dgm:prSet>
      <dgm:spPr/>
    </dgm:pt>
    <dgm:pt modelId="{099E3519-4658-4BD1-8830-DE3E1D14700A}" type="pres">
      <dgm:prSet presAssocID="{EDE08E4A-19AD-4DF0-83A5-7DD7ABC17FE4}" presName="Accent" presStyleLbl="trAlignAcc1" presStyleIdx="1" presStyleCnt="3">
        <dgm:presLayoutVars>
          <dgm:chMax val="0"/>
          <dgm:chPref val="0"/>
        </dgm:presLayoutVars>
      </dgm:prSet>
      <dgm:spPr/>
    </dgm:pt>
    <dgm:pt modelId="{5F44ED8A-CF80-4CB7-9E06-EB103CA0ABCA}" type="pres">
      <dgm:prSet presAssocID="{EDE08E4A-19AD-4DF0-83A5-7DD7ABC17FE4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6000" r="-26000"/>
          </a:stretch>
        </a:blipFill>
      </dgm:spPr>
    </dgm:pt>
    <dgm:pt modelId="{2A664FB3-9C98-4899-A85F-95C66C796449}" type="pres">
      <dgm:prSet presAssocID="{EDE08E4A-19AD-4DF0-83A5-7DD7ABC17FE4}" presName="ChildComposite" presStyleCnt="0"/>
      <dgm:spPr/>
    </dgm:pt>
    <dgm:pt modelId="{1524F4F6-4C87-405C-ADFC-1C8D6BE8925F}" type="pres">
      <dgm:prSet presAssocID="{EDE08E4A-19AD-4DF0-83A5-7DD7ABC17FE4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8FC312C-9D40-4B16-A007-CE5CB5711A2A}" type="pres">
      <dgm:prSet presAssocID="{EDE08E4A-19AD-4DF0-83A5-7DD7ABC17FE4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C60ABE55-BCC8-4989-93AA-3C52E2D0F7A3}" type="pres">
      <dgm:prSet presAssocID="{D0217E20-7094-4300-81CE-2A8F8A4CC6A3}" presName="sibTrans" presStyleCnt="0"/>
      <dgm:spPr/>
    </dgm:pt>
    <dgm:pt modelId="{91E74876-135E-4446-A6C9-1F05E0141505}" type="pres">
      <dgm:prSet presAssocID="{9BAE41F2-FF1C-4662-B6D5-BF776C1A2E65}" presName="composite" presStyleCnt="0">
        <dgm:presLayoutVars>
          <dgm:chMax val="1"/>
          <dgm:chPref val="1"/>
        </dgm:presLayoutVars>
      </dgm:prSet>
      <dgm:spPr/>
    </dgm:pt>
    <dgm:pt modelId="{491C0DDA-01FA-4433-94AC-9CA4F5CC5A49}" type="pres">
      <dgm:prSet presAssocID="{9BAE41F2-FF1C-4662-B6D5-BF776C1A2E65}" presName="Accent" presStyleLbl="trAlignAcc1" presStyleIdx="2" presStyleCnt="3">
        <dgm:presLayoutVars>
          <dgm:chMax val="0"/>
          <dgm:chPref val="0"/>
        </dgm:presLayoutVars>
      </dgm:prSet>
      <dgm:spPr/>
    </dgm:pt>
    <dgm:pt modelId="{CCA30DB7-FA48-41A9-B48F-5C7072F73E25}" type="pres">
      <dgm:prSet presAssocID="{9BAE41F2-FF1C-4662-B6D5-BF776C1A2E65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  <dgm:pt modelId="{57F20F38-8242-4F6E-84D5-9E97CCF8F9FA}" type="pres">
      <dgm:prSet presAssocID="{9BAE41F2-FF1C-4662-B6D5-BF776C1A2E65}" presName="ChildComposite" presStyleCnt="0"/>
      <dgm:spPr/>
    </dgm:pt>
    <dgm:pt modelId="{8EC3C1AA-AA4E-40D1-AAA3-9E4B80F88F51}" type="pres">
      <dgm:prSet presAssocID="{9BAE41F2-FF1C-4662-B6D5-BF776C1A2E65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2E662AD-9B00-4D96-9A10-72B10C0413DE}" type="pres">
      <dgm:prSet presAssocID="{9BAE41F2-FF1C-4662-B6D5-BF776C1A2E65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E9669715-EB5C-4D0C-87E2-12EDD8C6ACA3}" srcId="{D9E0C71B-60FF-49FF-90A3-5761497933CF}" destId="{14E7F656-5C01-47EA-AE21-791A0799C5BB}" srcOrd="0" destOrd="0" parTransId="{3B457531-F247-4B15-8C74-644BA00AA977}" sibTransId="{AD7543E4-4F06-459E-84D1-074EC6F03BF5}"/>
    <dgm:cxn modelId="{278FCD1F-01F3-41E0-856A-706F567D4C4B}" type="presOf" srcId="{9BAE41F2-FF1C-4662-B6D5-BF776C1A2E65}" destId="{62E662AD-9B00-4D96-9A10-72B10C0413DE}" srcOrd="0" destOrd="0" presId="urn:microsoft.com/office/officeart/2008/layout/CaptionedPictures"/>
    <dgm:cxn modelId="{B3F9D428-7F13-4B54-84F4-F86338D54A1A}" type="presOf" srcId="{EDE08E4A-19AD-4DF0-83A5-7DD7ABC17FE4}" destId="{38FC312C-9D40-4B16-A007-CE5CB5711A2A}" srcOrd="0" destOrd="0" presId="urn:microsoft.com/office/officeart/2008/layout/CaptionedPictures"/>
    <dgm:cxn modelId="{374AA42C-57FF-CB48-B7D0-B5E26BF6564F}" srcId="{7A25C3FB-270A-4B91-BD27-DD447DFFD44C}" destId="{835DF880-D97C-F249-900D-30D562680F6B}" srcOrd="0" destOrd="0" parTransId="{CA153FB6-375B-224E-B5D8-CEBBFE61099D}" sibTransId="{72E38053-47E1-CE4C-A125-B734D2DA2577}"/>
    <dgm:cxn modelId="{1FC0E76A-ACC5-4C98-9451-AB268A8D0EDC}" type="presOf" srcId="{7A25C3FB-270A-4B91-BD27-DD447DFFD44C}" destId="{1524F4F6-4C87-405C-ADFC-1C8D6BE8925F}" srcOrd="0" destOrd="0" presId="urn:microsoft.com/office/officeart/2008/layout/CaptionedPictures"/>
    <dgm:cxn modelId="{7D344570-DAE2-4205-9B99-29087CB7C68B}" type="presOf" srcId="{045643F0-1FA5-4B1D-B4D9-74D149CA56AC}" destId="{D39533BF-0C5D-4D59-A3F5-7C673E527266}" srcOrd="0" destOrd="0" presId="urn:microsoft.com/office/officeart/2008/layout/CaptionedPictures"/>
    <dgm:cxn modelId="{2A75F852-99E8-0C41-A054-5C6A4E1E943F}" srcId="{045643F0-1FA5-4B1D-B4D9-74D149CA56AC}" destId="{826C7BD5-EC80-594C-8C6E-1E41ABC109CF}" srcOrd="0" destOrd="0" parTransId="{DAD77E03-B0F5-C343-AC02-4FBF4645ED0C}" sibTransId="{7F692BA9-890B-5944-837B-20770FCF71BA}"/>
    <dgm:cxn modelId="{5CC2717A-D529-7A4B-93A4-FB10F36FEC51}" type="presOf" srcId="{CC0F0AF2-EAE3-DF4A-BDF7-A0B82985A246}" destId="{8EC3C1AA-AA4E-40D1-AAA3-9E4B80F88F51}" srcOrd="0" destOrd="1" presId="urn:microsoft.com/office/officeart/2008/layout/CaptionedPictures"/>
    <dgm:cxn modelId="{E5E46C88-FDF8-4BED-92F7-EEC65C230B98}" srcId="{D9E0C71B-60FF-49FF-90A3-5761497933CF}" destId="{EDE08E4A-19AD-4DF0-83A5-7DD7ABC17FE4}" srcOrd="1" destOrd="0" parTransId="{C3BD391D-E04D-4D2D-9531-3145F825728D}" sibTransId="{D0217E20-7094-4300-81CE-2A8F8A4CC6A3}"/>
    <dgm:cxn modelId="{C017FE8E-189F-0C48-BAC2-71EDA515FA5F}" srcId="{CD0C0949-A2CB-4768-A81C-894CFACA2669}" destId="{CC0F0AF2-EAE3-DF4A-BDF7-A0B82985A246}" srcOrd="0" destOrd="0" parTransId="{5E4A468C-01DA-0740-A0DF-555AEE7E271B}" sibTransId="{695AAEFB-4E68-794A-BB92-933330EB23AB}"/>
    <dgm:cxn modelId="{C292A7A4-E1CC-43DF-90BB-EDA8883CC6BF}" srcId="{9BAE41F2-FF1C-4662-B6D5-BF776C1A2E65}" destId="{CD0C0949-A2CB-4768-A81C-894CFACA2669}" srcOrd="0" destOrd="0" parTransId="{777E4C36-5111-4177-9907-85E2E40CEDD8}" sibTransId="{009317EF-0F61-495F-A10D-256339C31393}"/>
    <dgm:cxn modelId="{BFC254C5-99D3-4D76-BDB2-D8F5003B4FDF}" srcId="{EDE08E4A-19AD-4DF0-83A5-7DD7ABC17FE4}" destId="{7A25C3FB-270A-4B91-BD27-DD447DFFD44C}" srcOrd="0" destOrd="0" parTransId="{8F09A833-D7A9-44A4-AC45-9B0B8ED9D8D2}" sibTransId="{7E7A33DA-06DE-4784-964F-0CD114B8373C}"/>
    <dgm:cxn modelId="{3ACE86CA-93B4-41F7-A5AF-B62C507020A9}" srcId="{14E7F656-5C01-47EA-AE21-791A0799C5BB}" destId="{045643F0-1FA5-4B1D-B4D9-74D149CA56AC}" srcOrd="0" destOrd="0" parTransId="{574BF926-527C-4BDF-8A44-8D9B20E9F56B}" sibTransId="{AA6043BA-F0B2-45FC-9076-20232389704A}"/>
    <dgm:cxn modelId="{820872D0-9DA6-49EA-8081-F114A301EC1E}" type="presOf" srcId="{14E7F656-5C01-47EA-AE21-791A0799C5BB}" destId="{63581AEB-D4F1-4C2E-9AF1-12466729FAD3}" srcOrd="0" destOrd="0" presId="urn:microsoft.com/office/officeart/2008/layout/CaptionedPictures"/>
    <dgm:cxn modelId="{8C8F50D3-453A-D749-938D-A21E6F11BBA4}" type="presOf" srcId="{826C7BD5-EC80-594C-8C6E-1E41ABC109CF}" destId="{D39533BF-0C5D-4D59-A3F5-7C673E527266}" srcOrd="0" destOrd="1" presId="urn:microsoft.com/office/officeart/2008/layout/CaptionedPictures"/>
    <dgm:cxn modelId="{2F6ED3D8-7054-8144-AD1A-A8C5D7E93DD7}" type="presOf" srcId="{835DF880-D97C-F249-900D-30D562680F6B}" destId="{1524F4F6-4C87-405C-ADFC-1C8D6BE8925F}" srcOrd="0" destOrd="1" presId="urn:microsoft.com/office/officeart/2008/layout/CaptionedPictures"/>
    <dgm:cxn modelId="{CB4E62DD-88FF-4C46-BAD9-983C4864BEE9}" srcId="{D9E0C71B-60FF-49FF-90A3-5761497933CF}" destId="{9BAE41F2-FF1C-4662-B6D5-BF776C1A2E65}" srcOrd="2" destOrd="0" parTransId="{1B38C93F-47C1-46E2-926B-23E2B7FFA165}" sibTransId="{5039D2ED-BB38-4F9B-B28F-9013BC5E65EF}"/>
    <dgm:cxn modelId="{D59650DF-2A7A-43B5-AB31-1A76023BDADE}" type="presOf" srcId="{D9E0C71B-60FF-49FF-90A3-5761497933CF}" destId="{8F24E1E6-6854-41FF-9674-B733C8FF29D5}" srcOrd="0" destOrd="0" presId="urn:microsoft.com/office/officeart/2008/layout/CaptionedPictures"/>
    <dgm:cxn modelId="{A5EE51FC-849D-415C-B44E-4068C761D37F}" type="presOf" srcId="{CD0C0949-A2CB-4768-A81C-894CFACA2669}" destId="{8EC3C1AA-AA4E-40D1-AAA3-9E4B80F88F51}" srcOrd="0" destOrd="0" presId="urn:microsoft.com/office/officeart/2008/layout/CaptionedPictures"/>
    <dgm:cxn modelId="{374B4490-E05D-459E-95F6-49A6CB738313}" type="presParOf" srcId="{8F24E1E6-6854-41FF-9674-B733C8FF29D5}" destId="{A3B28F83-4DED-4D0C-8F91-B7CC3A515C6B}" srcOrd="0" destOrd="0" presId="urn:microsoft.com/office/officeart/2008/layout/CaptionedPictures"/>
    <dgm:cxn modelId="{B8964BF1-D032-4D1F-8625-6E9537AE36A8}" type="presParOf" srcId="{A3B28F83-4DED-4D0C-8F91-B7CC3A515C6B}" destId="{33D96FED-76C4-48CA-A3CA-89BD2349D67F}" srcOrd="0" destOrd="0" presId="urn:microsoft.com/office/officeart/2008/layout/CaptionedPictures"/>
    <dgm:cxn modelId="{690EA8C4-6945-47FC-B091-3C8343F24C33}" type="presParOf" srcId="{A3B28F83-4DED-4D0C-8F91-B7CC3A515C6B}" destId="{8F9FFFC0-9CA0-472E-893C-0C58B5ACF8A6}" srcOrd="1" destOrd="0" presId="urn:microsoft.com/office/officeart/2008/layout/CaptionedPictures"/>
    <dgm:cxn modelId="{5582609A-2CAA-48EB-9B65-72743C98508B}" type="presParOf" srcId="{A3B28F83-4DED-4D0C-8F91-B7CC3A515C6B}" destId="{114EE480-7689-4399-9196-CAD3EF867BEB}" srcOrd="2" destOrd="0" presId="urn:microsoft.com/office/officeart/2008/layout/CaptionedPictures"/>
    <dgm:cxn modelId="{4CA1B861-A41A-4421-A725-3B51306F8A02}" type="presParOf" srcId="{114EE480-7689-4399-9196-CAD3EF867BEB}" destId="{D39533BF-0C5D-4D59-A3F5-7C673E527266}" srcOrd="0" destOrd="0" presId="urn:microsoft.com/office/officeart/2008/layout/CaptionedPictures"/>
    <dgm:cxn modelId="{5699D457-C501-4A31-B706-28D71E2684C4}" type="presParOf" srcId="{114EE480-7689-4399-9196-CAD3EF867BEB}" destId="{63581AEB-D4F1-4C2E-9AF1-12466729FAD3}" srcOrd="1" destOrd="0" presId="urn:microsoft.com/office/officeart/2008/layout/CaptionedPictures"/>
    <dgm:cxn modelId="{21E2A578-3527-4C72-B962-6DC24DD4DACD}" type="presParOf" srcId="{8F24E1E6-6854-41FF-9674-B733C8FF29D5}" destId="{A9A9528D-F153-4371-8457-6091426D2DD3}" srcOrd="1" destOrd="0" presId="urn:microsoft.com/office/officeart/2008/layout/CaptionedPictures"/>
    <dgm:cxn modelId="{BC89FBD4-7BA2-4302-A46E-FC08836EDEC1}" type="presParOf" srcId="{8F24E1E6-6854-41FF-9674-B733C8FF29D5}" destId="{1D20B797-9219-4207-BA4C-716E374FF981}" srcOrd="2" destOrd="0" presId="urn:microsoft.com/office/officeart/2008/layout/CaptionedPictures"/>
    <dgm:cxn modelId="{1A828B3B-984F-43CA-9C14-FC22BAE971D2}" type="presParOf" srcId="{1D20B797-9219-4207-BA4C-716E374FF981}" destId="{099E3519-4658-4BD1-8830-DE3E1D14700A}" srcOrd="0" destOrd="0" presId="urn:microsoft.com/office/officeart/2008/layout/CaptionedPictures"/>
    <dgm:cxn modelId="{2846A082-3585-4829-B894-B5976CDA82DD}" type="presParOf" srcId="{1D20B797-9219-4207-BA4C-716E374FF981}" destId="{5F44ED8A-CF80-4CB7-9E06-EB103CA0ABCA}" srcOrd="1" destOrd="0" presId="urn:microsoft.com/office/officeart/2008/layout/CaptionedPictures"/>
    <dgm:cxn modelId="{1B5C46E3-DB98-481F-BC14-AB4DDF1874E6}" type="presParOf" srcId="{1D20B797-9219-4207-BA4C-716E374FF981}" destId="{2A664FB3-9C98-4899-A85F-95C66C796449}" srcOrd="2" destOrd="0" presId="urn:microsoft.com/office/officeart/2008/layout/CaptionedPictures"/>
    <dgm:cxn modelId="{0FB55EAD-D7D7-4872-9BDC-FABBA1284031}" type="presParOf" srcId="{2A664FB3-9C98-4899-A85F-95C66C796449}" destId="{1524F4F6-4C87-405C-ADFC-1C8D6BE8925F}" srcOrd="0" destOrd="0" presId="urn:microsoft.com/office/officeart/2008/layout/CaptionedPictures"/>
    <dgm:cxn modelId="{AB90E40D-BA9D-4ABA-94B6-2519C6A5EDE8}" type="presParOf" srcId="{2A664FB3-9C98-4899-A85F-95C66C796449}" destId="{38FC312C-9D40-4B16-A007-CE5CB5711A2A}" srcOrd="1" destOrd="0" presId="urn:microsoft.com/office/officeart/2008/layout/CaptionedPictures"/>
    <dgm:cxn modelId="{399D9428-D56D-421F-A839-A3C7ADFFD598}" type="presParOf" srcId="{8F24E1E6-6854-41FF-9674-B733C8FF29D5}" destId="{C60ABE55-BCC8-4989-93AA-3C52E2D0F7A3}" srcOrd="3" destOrd="0" presId="urn:microsoft.com/office/officeart/2008/layout/CaptionedPictures"/>
    <dgm:cxn modelId="{696E794C-9F76-42F1-889C-495A05DBE381}" type="presParOf" srcId="{8F24E1E6-6854-41FF-9674-B733C8FF29D5}" destId="{91E74876-135E-4446-A6C9-1F05E0141505}" srcOrd="4" destOrd="0" presId="urn:microsoft.com/office/officeart/2008/layout/CaptionedPictures"/>
    <dgm:cxn modelId="{53EC2718-5C57-4744-A2AB-29DEE0F185DB}" type="presParOf" srcId="{91E74876-135E-4446-A6C9-1F05E0141505}" destId="{491C0DDA-01FA-4433-94AC-9CA4F5CC5A49}" srcOrd="0" destOrd="0" presId="urn:microsoft.com/office/officeart/2008/layout/CaptionedPictures"/>
    <dgm:cxn modelId="{640D8C27-2707-457D-8B10-55AE79EE866F}" type="presParOf" srcId="{91E74876-135E-4446-A6C9-1F05E0141505}" destId="{CCA30DB7-FA48-41A9-B48F-5C7072F73E25}" srcOrd="1" destOrd="0" presId="urn:microsoft.com/office/officeart/2008/layout/CaptionedPictures"/>
    <dgm:cxn modelId="{087A39E0-A72B-4163-A084-0E4C0729533F}" type="presParOf" srcId="{91E74876-135E-4446-A6C9-1F05E0141505}" destId="{57F20F38-8242-4F6E-84D5-9E97CCF8F9FA}" srcOrd="2" destOrd="0" presId="urn:microsoft.com/office/officeart/2008/layout/CaptionedPictures"/>
    <dgm:cxn modelId="{2C836322-E861-4F34-9742-C55159B32D24}" type="presParOf" srcId="{57F20F38-8242-4F6E-84D5-9E97CCF8F9FA}" destId="{8EC3C1AA-AA4E-40D1-AAA3-9E4B80F88F51}" srcOrd="0" destOrd="0" presId="urn:microsoft.com/office/officeart/2008/layout/CaptionedPictures"/>
    <dgm:cxn modelId="{159760F8-50D1-485B-8CE9-1CE37E4DFEA2}" type="presParOf" srcId="{57F20F38-8242-4F6E-84D5-9E97CCF8F9FA}" destId="{62E662AD-9B00-4D96-9A10-72B10C0413D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DE2968-94A2-4159-AA80-466CA629FBB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EA345E-B591-4500-9F64-504522B858B7}">
      <dgm:prSet phldrT="[Text]" phldr="0"/>
      <dgm:spPr/>
      <dgm:t>
        <a:bodyPr/>
        <a:lstStyle/>
        <a:p>
          <a:r>
            <a:rPr lang="en-US" b="1" dirty="0"/>
            <a:t>Bulitko et al. target ambient NPC variety</a:t>
          </a:r>
        </a:p>
      </dgm:t>
    </dgm:pt>
    <dgm:pt modelId="{E7E3A1B8-D7A8-4DC9-8C97-E8CA85223080}" type="parTrans" cxnId="{BA07AFC6-F472-452F-86AA-53148CB9C3CB}">
      <dgm:prSet/>
      <dgm:spPr/>
      <dgm:t>
        <a:bodyPr/>
        <a:lstStyle/>
        <a:p>
          <a:endParaRPr lang="en-US"/>
        </a:p>
      </dgm:t>
    </dgm:pt>
    <dgm:pt modelId="{F6C41BDF-F88B-411D-AC91-2B226CA499C1}" type="sibTrans" cxnId="{BA07AFC6-F472-452F-86AA-53148CB9C3CB}">
      <dgm:prSet/>
      <dgm:spPr/>
      <dgm:t>
        <a:bodyPr/>
        <a:lstStyle/>
        <a:p>
          <a:endParaRPr lang="en-US"/>
        </a:p>
      </dgm:t>
    </dgm:pt>
    <dgm:pt modelId="{1C43C42E-E865-465C-A747-372AD4B80A06}">
      <dgm:prSet phldrT="[Text]" phldr="0"/>
      <dgm:spPr/>
      <dgm:t>
        <a:bodyPr/>
        <a:lstStyle/>
        <a:p>
          <a:r>
            <a:rPr lang="en-US" dirty="0"/>
            <a:t>Use offline evolutionary computation and trained neural networks.</a:t>
          </a:r>
        </a:p>
      </dgm:t>
    </dgm:pt>
    <dgm:pt modelId="{BCAC4714-1E31-4CE5-B973-78E01BF00C86}" type="parTrans" cxnId="{8052214A-B36B-45E5-8F7F-013C06920804}">
      <dgm:prSet/>
      <dgm:spPr/>
      <dgm:t>
        <a:bodyPr/>
        <a:lstStyle/>
        <a:p>
          <a:endParaRPr lang="en-US"/>
        </a:p>
      </dgm:t>
    </dgm:pt>
    <dgm:pt modelId="{7C8D5DBE-D6E5-47A5-83D4-D99427651262}" type="sibTrans" cxnId="{8052214A-B36B-45E5-8F7F-013C06920804}">
      <dgm:prSet/>
      <dgm:spPr/>
      <dgm:t>
        <a:bodyPr/>
        <a:lstStyle/>
        <a:p>
          <a:endParaRPr lang="en-US"/>
        </a:p>
      </dgm:t>
    </dgm:pt>
    <dgm:pt modelId="{3A12D98E-54D2-44C0-8B69-E8F52F9CEFE2}">
      <dgm:prSet phldrT="[Text]" phldr="0"/>
      <dgm:spPr/>
      <dgm:t>
        <a:bodyPr/>
        <a:lstStyle/>
        <a:p>
          <a:r>
            <a:rPr lang="en-US" b="1" dirty="0"/>
            <a:t>Cardon and Jacopin target scalability</a:t>
          </a:r>
        </a:p>
      </dgm:t>
    </dgm:pt>
    <dgm:pt modelId="{3F16F905-E60B-4996-A67C-5E8120968646}" type="parTrans" cxnId="{D93451B9-5EA8-4B39-92C0-608CBE6F1B56}">
      <dgm:prSet/>
      <dgm:spPr/>
      <dgm:t>
        <a:bodyPr/>
        <a:lstStyle/>
        <a:p>
          <a:endParaRPr lang="en-US"/>
        </a:p>
      </dgm:t>
    </dgm:pt>
    <dgm:pt modelId="{9DAF10D3-DE35-4B9F-873D-3C101F0696A7}" type="sibTrans" cxnId="{D93451B9-5EA8-4B39-92C0-608CBE6F1B56}">
      <dgm:prSet/>
      <dgm:spPr/>
      <dgm:t>
        <a:bodyPr/>
        <a:lstStyle/>
        <a:p>
          <a:endParaRPr lang="en-US"/>
        </a:p>
      </dgm:t>
    </dgm:pt>
    <dgm:pt modelId="{A4134673-DEA3-4B64-8D6D-95771BA39398}">
      <dgm:prSet phldrT="[Text]" phldr="0"/>
      <dgm:spPr/>
      <dgm:t>
        <a:bodyPr/>
        <a:lstStyle/>
        <a:p>
          <a:r>
            <a:rPr lang="en-US" dirty="0"/>
            <a:t>Accelerate GOAP with GPU parallelism.</a:t>
          </a:r>
        </a:p>
      </dgm:t>
    </dgm:pt>
    <dgm:pt modelId="{58422FA5-3D57-4A16-BC2A-796503EDC3AF}" type="parTrans" cxnId="{BD139FB1-EA62-4E91-B37C-4D5358CFC505}">
      <dgm:prSet/>
      <dgm:spPr/>
      <dgm:t>
        <a:bodyPr/>
        <a:lstStyle/>
        <a:p>
          <a:endParaRPr lang="en-US"/>
        </a:p>
      </dgm:t>
    </dgm:pt>
    <dgm:pt modelId="{16B993AE-F522-426D-83F9-2D3B2BD2235C}" type="sibTrans" cxnId="{BD139FB1-EA62-4E91-B37C-4D5358CFC505}">
      <dgm:prSet/>
      <dgm:spPr/>
      <dgm:t>
        <a:bodyPr/>
        <a:lstStyle/>
        <a:p>
          <a:endParaRPr lang="en-US"/>
        </a:p>
      </dgm:t>
    </dgm:pt>
    <dgm:pt modelId="{8DDF03FF-2EA8-4C80-98E5-B560D2280B47}">
      <dgm:prSet phldrT="[Text]" phldr="0"/>
      <dgm:spPr/>
      <dgm:t>
        <a:bodyPr/>
        <a:lstStyle/>
        <a:p>
          <a:r>
            <a:rPr lang="en-US" b="1" dirty="0"/>
            <a:t>Memory representation research</a:t>
          </a:r>
        </a:p>
      </dgm:t>
    </dgm:pt>
    <dgm:pt modelId="{04A32424-B413-460F-9DF0-F6A5B19A6C35}" type="parTrans" cxnId="{B27732C3-FF2A-4070-ACFB-E65D51FFBB18}">
      <dgm:prSet/>
      <dgm:spPr/>
      <dgm:t>
        <a:bodyPr/>
        <a:lstStyle/>
        <a:p>
          <a:endParaRPr lang="en-US"/>
        </a:p>
      </dgm:t>
    </dgm:pt>
    <dgm:pt modelId="{6B9D97BB-F95A-4320-A787-958215F8694B}" type="sibTrans" cxnId="{B27732C3-FF2A-4070-ACFB-E65D51FFBB18}">
      <dgm:prSet/>
      <dgm:spPr/>
      <dgm:t>
        <a:bodyPr/>
        <a:lstStyle/>
        <a:p>
          <a:endParaRPr lang="en-US"/>
        </a:p>
      </dgm:t>
    </dgm:pt>
    <dgm:pt modelId="{F0F8CE1A-F202-4F01-A40F-D6F33FFA9164}">
      <dgm:prSet phldrT="[Text]" phldr="0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Our framework produces variety at runtime without offline training.</a:t>
          </a:r>
        </a:p>
      </dgm:t>
    </dgm:pt>
    <dgm:pt modelId="{9A962721-7467-4D68-A359-E01CA7FD5C7C}" type="parTrans" cxnId="{6A7CC139-F228-4DB2-8181-1EC28E6275C9}">
      <dgm:prSet/>
      <dgm:spPr/>
      <dgm:t>
        <a:bodyPr/>
        <a:lstStyle/>
        <a:p>
          <a:endParaRPr lang="en-US"/>
        </a:p>
      </dgm:t>
    </dgm:pt>
    <dgm:pt modelId="{D697F012-15BC-48E3-A395-A6AC7DBDF992}" type="sibTrans" cxnId="{6A7CC139-F228-4DB2-8181-1EC28E6275C9}">
      <dgm:prSet/>
      <dgm:spPr/>
      <dgm:t>
        <a:bodyPr/>
        <a:lstStyle/>
        <a:p>
          <a:endParaRPr lang="en-US"/>
        </a:p>
      </dgm:t>
    </dgm:pt>
    <dgm:pt modelId="{B4E9A912-1439-4C30-8858-7FB8890B6CCB}">
      <dgm:prSet phldrT="[Text]" phldr="0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Our framework avoids planning entirely.</a:t>
          </a:r>
        </a:p>
      </dgm:t>
    </dgm:pt>
    <dgm:pt modelId="{47274697-9762-4B17-87A8-106D833F70A7}" type="parTrans" cxnId="{CE999549-41B6-4C71-8CC3-86C5AF1F6B98}">
      <dgm:prSet/>
      <dgm:spPr/>
      <dgm:t>
        <a:bodyPr/>
        <a:lstStyle/>
        <a:p>
          <a:endParaRPr lang="en-US"/>
        </a:p>
      </dgm:t>
    </dgm:pt>
    <dgm:pt modelId="{CDE98BB9-4355-4AC5-A62C-DF2B9A2DC939}" type="sibTrans" cxnId="{CE999549-41B6-4C71-8CC3-86C5AF1F6B98}">
      <dgm:prSet/>
      <dgm:spPr/>
      <dgm:t>
        <a:bodyPr/>
        <a:lstStyle/>
        <a:p>
          <a:endParaRPr lang="en-US"/>
        </a:p>
      </dgm:t>
    </dgm:pt>
    <dgm:pt modelId="{B8AC547B-73A8-48BA-BAD3-F80E526638D8}">
      <dgm:prSet phldrT="[Text]" phldr="0"/>
      <dgm:spPr/>
      <dgm:t>
        <a:bodyPr/>
        <a:lstStyle/>
        <a:p>
          <a:r>
            <a:rPr lang="en-US" dirty="0"/>
            <a:t>Uses semantic memory for recall and reasoning.</a:t>
          </a:r>
        </a:p>
      </dgm:t>
    </dgm:pt>
    <dgm:pt modelId="{C5DA3018-09E5-4E83-BD6F-C33127400FC3}" type="parTrans" cxnId="{3A4527F5-67D2-4BB8-8B12-D83E277DEA1B}">
      <dgm:prSet/>
      <dgm:spPr/>
      <dgm:t>
        <a:bodyPr/>
        <a:lstStyle/>
        <a:p>
          <a:endParaRPr lang="en-US"/>
        </a:p>
      </dgm:t>
    </dgm:pt>
    <dgm:pt modelId="{65E5CB5D-F41D-4119-B8B4-C2CD1F3A531D}" type="sibTrans" cxnId="{3A4527F5-67D2-4BB8-8B12-D83E277DEA1B}">
      <dgm:prSet/>
      <dgm:spPr/>
      <dgm:t>
        <a:bodyPr/>
        <a:lstStyle/>
        <a:p>
          <a:endParaRPr lang="en-US"/>
        </a:p>
      </dgm:t>
    </dgm:pt>
    <dgm:pt modelId="{1963A140-A789-421A-B2C6-1A8496B1CCB8}">
      <dgm:prSet phldrT="[Text]" phldr="0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Our framework uses bounded memory as a mechanism for variety.</a:t>
          </a:r>
        </a:p>
      </dgm:t>
    </dgm:pt>
    <dgm:pt modelId="{DE60D8A2-C45B-4B01-A0CA-0EDBC7C88B5A}" type="parTrans" cxnId="{519D4D2C-A8C5-4AA8-957F-B58D3057DF11}">
      <dgm:prSet/>
      <dgm:spPr/>
      <dgm:t>
        <a:bodyPr/>
        <a:lstStyle/>
        <a:p>
          <a:endParaRPr lang="en-US"/>
        </a:p>
      </dgm:t>
    </dgm:pt>
    <dgm:pt modelId="{6C36BE2C-E33A-45AE-96E5-AD3379DAB6B1}" type="sibTrans" cxnId="{519D4D2C-A8C5-4AA8-957F-B58D3057DF11}">
      <dgm:prSet/>
      <dgm:spPr/>
      <dgm:t>
        <a:bodyPr/>
        <a:lstStyle/>
        <a:p>
          <a:endParaRPr lang="en-US"/>
        </a:p>
      </dgm:t>
    </dgm:pt>
    <dgm:pt modelId="{FD1E0F3A-C997-4632-BC28-E20B759A71B5}" type="pres">
      <dgm:prSet presAssocID="{2EDE2968-94A2-4159-AA80-466CA629FBB6}" presName="list" presStyleCnt="0">
        <dgm:presLayoutVars>
          <dgm:dir/>
          <dgm:animLvl val="lvl"/>
        </dgm:presLayoutVars>
      </dgm:prSet>
      <dgm:spPr/>
    </dgm:pt>
    <dgm:pt modelId="{9E35DF08-9392-4EF6-B10E-58DBF97AD323}" type="pres">
      <dgm:prSet presAssocID="{79EA345E-B591-4500-9F64-504522B858B7}" presName="posSpace" presStyleCnt="0"/>
      <dgm:spPr/>
    </dgm:pt>
    <dgm:pt modelId="{5B1FEF56-9F2A-4F3F-A170-004C2595B445}" type="pres">
      <dgm:prSet presAssocID="{79EA345E-B591-4500-9F64-504522B858B7}" presName="vertFlow" presStyleCnt="0"/>
      <dgm:spPr/>
    </dgm:pt>
    <dgm:pt modelId="{5618939F-94C1-4F34-BFA6-0E6692B21247}" type="pres">
      <dgm:prSet presAssocID="{79EA345E-B591-4500-9F64-504522B858B7}" presName="topSpace" presStyleCnt="0"/>
      <dgm:spPr/>
    </dgm:pt>
    <dgm:pt modelId="{BD00D99C-CDE1-428A-B43C-668652708761}" type="pres">
      <dgm:prSet presAssocID="{79EA345E-B591-4500-9F64-504522B858B7}" presName="firstComp" presStyleCnt="0"/>
      <dgm:spPr/>
    </dgm:pt>
    <dgm:pt modelId="{63E36F6D-0FD3-4BE3-B4A4-D57CA650855A}" type="pres">
      <dgm:prSet presAssocID="{79EA345E-B591-4500-9F64-504522B858B7}" presName="firstChild" presStyleLbl="bgAccFollowNode1" presStyleIdx="0" presStyleCnt="6"/>
      <dgm:spPr/>
    </dgm:pt>
    <dgm:pt modelId="{2760D0B0-54A7-4A31-8004-B3DF00170107}" type="pres">
      <dgm:prSet presAssocID="{79EA345E-B591-4500-9F64-504522B858B7}" presName="firstChildTx" presStyleLbl="bgAccFollowNode1" presStyleIdx="0" presStyleCnt="6">
        <dgm:presLayoutVars>
          <dgm:bulletEnabled val="1"/>
        </dgm:presLayoutVars>
      </dgm:prSet>
      <dgm:spPr/>
    </dgm:pt>
    <dgm:pt modelId="{0891D5BD-5FA9-47F2-9DD1-661F1FFB8E46}" type="pres">
      <dgm:prSet presAssocID="{F0F8CE1A-F202-4F01-A40F-D6F33FFA9164}" presName="comp" presStyleCnt="0"/>
      <dgm:spPr/>
    </dgm:pt>
    <dgm:pt modelId="{5B38F5EC-AFB5-4313-B23E-FC8B3D827B89}" type="pres">
      <dgm:prSet presAssocID="{F0F8CE1A-F202-4F01-A40F-D6F33FFA9164}" presName="child" presStyleLbl="bgAccFollowNode1" presStyleIdx="1" presStyleCnt="6"/>
      <dgm:spPr/>
    </dgm:pt>
    <dgm:pt modelId="{07268B75-6F11-4CA1-B43C-103AD6C317C4}" type="pres">
      <dgm:prSet presAssocID="{F0F8CE1A-F202-4F01-A40F-D6F33FFA9164}" presName="childTx" presStyleLbl="bgAccFollowNode1" presStyleIdx="1" presStyleCnt="6">
        <dgm:presLayoutVars>
          <dgm:bulletEnabled val="1"/>
        </dgm:presLayoutVars>
      </dgm:prSet>
      <dgm:spPr/>
    </dgm:pt>
    <dgm:pt modelId="{8DC18CDE-2E84-4B1F-9A21-B92A79F8660B}" type="pres">
      <dgm:prSet presAssocID="{79EA345E-B591-4500-9F64-504522B858B7}" presName="negSpace" presStyleCnt="0"/>
      <dgm:spPr/>
    </dgm:pt>
    <dgm:pt modelId="{DCA3975D-9897-46BF-A8AD-D12793C56EC7}" type="pres">
      <dgm:prSet presAssocID="{79EA345E-B591-4500-9F64-504522B858B7}" presName="circle" presStyleLbl="node1" presStyleIdx="0" presStyleCnt="3"/>
      <dgm:spPr/>
    </dgm:pt>
    <dgm:pt modelId="{6D66472C-F9A2-48BA-93FB-17AC8DFBF5A4}" type="pres">
      <dgm:prSet presAssocID="{F6C41BDF-F88B-411D-AC91-2B226CA499C1}" presName="transSpace" presStyleCnt="0"/>
      <dgm:spPr/>
    </dgm:pt>
    <dgm:pt modelId="{44595389-642B-4F82-AA57-7731C573E896}" type="pres">
      <dgm:prSet presAssocID="{3A12D98E-54D2-44C0-8B69-E8F52F9CEFE2}" presName="posSpace" presStyleCnt="0"/>
      <dgm:spPr/>
    </dgm:pt>
    <dgm:pt modelId="{4E54F4BD-B820-42C0-A369-B02B0609F454}" type="pres">
      <dgm:prSet presAssocID="{3A12D98E-54D2-44C0-8B69-E8F52F9CEFE2}" presName="vertFlow" presStyleCnt="0"/>
      <dgm:spPr/>
    </dgm:pt>
    <dgm:pt modelId="{FA21F523-9D41-497F-8F62-314781628C46}" type="pres">
      <dgm:prSet presAssocID="{3A12D98E-54D2-44C0-8B69-E8F52F9CEFE2}" presName="topSpace" presStyleCnt="0"/>
      <dgm:spPr/>
    </dgm:pt>
    <dgm:pt modelId="{4955D45C-D8B9-43CA-A5D6-D884B2308356}" type="pres">
      <dgm:prSet presAssocID="{3A12D98E-54D2-44C0-8B69-E8F52F9CEFE2}" presName="firstComp" presStyleCnt="0"/>
      <dgm:spPr/>
    </dgm:pt>
    <dgm:pt modelId="{A1B5CD1A-7EC1-4011-AA59-374CB32FA7DF}" type="pres">
      <dgm:prSet presAssocID="{3A12D98E-54D2-44C0-8B69-E8F52F9CEFE2}" presName="firstChild" presStyleLbl="bgAccFollowNode1" presStyleIdx="2" presStyleCnt="6"/>
      <dgm:spPr/>
    </dgm:pt>
    <dgm:pt modelId="{08F7EA05-077A-4BF6-B820-F5E632F5D620}" type="pres">
      <dgm:prSet presAssocID="{3A12D98E-54D2-44C0-8B69-E8F52F9CEFE2}" presName="firstChildTx" presStyleLbl="bgAccFollowNode1" presStyleIdx="2" presStyleCnt="6">
        <dgm:presLayoutVars>
          <dgm:bulletEnabled val="1"/>
        </dgm:presLayoutVars>
      </dgm:prSet>
      <dgm:spPr/>
    </dgm:pt>
    <dgm:pt modelId="{0FD505D0-EF29-4EE1-A5A3-063C7D5A693E}" type="pres">
      <dgm:prSet presAssocID="{B4E9A912-1439-4C30-8858-7FB8890B6CCB}" presName="comp" presStyleCnt="0"/>
      <dgm:spPr/>
    </dgm:pt>
    <dgm:pt modelId="{BC424E2C-13D6-4EBB-B9B0-F137EBBCFDF2}" type="pres">
      <dgm:prSet presAssocID="{B4E9A912-1439-4C30-8858-7FB8890B6CCB}" presName="child" presStyleLbl="bgAccFollowNode1" presStyleIdx="3" presStyleCnt="6"/>
      <dgm:spPr/>
    </dgm:pt>
    <dgm:pt modelId="{21A97C68-424F-45BC-802C-E68FB5F20C9D}" type="pres">
      <dgm:prSet presAssocID="{B4E9A912-1439-4C30-8858-7FB8890B6CCB}" presName="childTx" presStyleLbl="bgAccFollowNode1" presStyleIdx="3" presStyleCnt="6">
        <dgm:presLayoutVars>
          <dgm:bulletEnabled val="1"/>
        </dgm:presLayoutVars>
      </dgm:prSet>
      <dgm:spPr/>
    </dgm:pt>
    <dgm:pt modelId="{9C4D7022-38E8-4B01-A78F-4B505B4A4742}" type="pres">
      <dgm:prSet presAssocID="{3A12D98E-54D2-44C0-8B69-E8F52F9CEFE2}" presName="negSpace" presStyleCnt="0"/>
      <dgm:spPr/>
    </dgm:pt>
    <dgm:pt modelId="{0A314857-FB9C-4999-B849-DB83CCA4C330}" type="pres">
      <dgm:prSet presAssocID="{3A12D98E-54D2-44C0-8B69-E8F52F9CEFE2}" presName="circle" presStyleLbl="node1" presStyleIdx="1" presStyleCnt="3"/>
      <dgm:spPr/>
    </dgm:pt>
    <dgm:pt modelId="{590F75D4-EC2F-4A2A-B284-28CA227F7747}" type="pres">
      <dgm:prSet presAssocID="{9DAF10D3-DE35-4B9F-873D-3C101F0696A7}" presName="transSpace" presStyleCnt="0"/>
      <dgm:spPr/>
    </dgm:pt>
    <dgm:pt modelId="{36D33493-D39B-4D6A-AEF6-3B0157B23C10}" type="pres">
      <dgm:prSet presAssocID="{8DDF03FF-2EA8-4C80-98E5-B560D2280B47}" presName="posSpace" presStyleCnt="0"/>
      <dgm:spPr/>
    </dgm:pt>
    <dgm:pt modelId="{92D1A80D-4A4A-4AD8-9C27-7EE1D02D8271}" type="pres">
      <dgm:prSet presAssocID="{8DDF03FF-2EA8-4C80-98E5-B560D2280B47}" presName="vertFlow" presStyleCnt="0"/>
      <dgm:spPr/>
    </dgm:pt>
    <dgm:pt modelId="{386A2992-D74C-4FA5-B6AB-64E62A54E932}" type="pres">
      <dgm:prSet presAssocID="{8DDF03FF-2EA8-4C80-98E5-B560D2280B47}" presName="topSpace" presStyleCnt="0"/>
      <dgm:spPr/>
    </dgm:pt>
    <dgm:pt modelId="{52FCB5B2-D976-4CFE-828D-6B9EFDDE7AAA}" type="pres">
      <dgm:prSet presAssocID="{8DDF03FF-2EA8-4C80-98E5-B560D2280B47}" presName="firstComp" presStyleCnt="0"/>
      <dgm:spPr/>
    </dgm:pt>
    <dgm:pt modelId="{774F2229-9CF1-49C0-A245-CC2EC622F322}" type="pres">
      <dgm:prSet presAssocID="{8DDF03FF-2EA8-4C80-98E5-B560D2280B47}" presName="firstChild" presStyleLbl="bgAccFollowNode1" presStyleIdx="4" presStyleCnt="6"/>
      <dgm:spPr/>
    </dgm:pt>
    <dgm:pt modelId="{5B4B7CA8-F881-44E5-8766-CAE12081FB51}" type="pres">
      <dgm:prSet presAssocID="{8DDF03FF-2EA8-4C80-98E5-B560D2280B47}" presName="firstChildTx" presStyleLbl="bgAccFollowNode1" presStyleIdx="4" presStyleCnt="6">
        <dgm:presLayoutVars>
          <dgm:bulletEnabled val="1"/>
        </dgm:presLayoutVars>
      </dgm:prSet>
      <dgm:spPr/>
    </dgm:pt>
    <dgm:pt modelId="{757A50CA-C56A-40C7-94E9-CCAAA82ADDA0}" type="pres">
      <dgm:prSet presAssocID="{1963A140-A789-421A-B2C6-1A8496B1CCB8}" presName="comp" presStyleCnt="0"/>
      <dgm:spPr/>
    </dgm:pt>
    <dgm:pt modelId="{EA1C27C5-0F83-4EE5-B89C-CE74778E18F7}" type="pres">
      <dgm:prSet presAssocID="{1963A140-A789-421A-B2C6-1A8496B1CCB8}" presName="child" presStyleLbl="bgAccFollowNode1" presStyleIdx="5" presStyleCnt="6"/>
      <dgm:spPr/>
    </dgm:pt>
    <dgm:pt modelId="{B34CB069-8185-446B-BD26-355628E4F5C3}" type="pres">
      <dgm:prSet presAssocID="{1963A140-A789-421A-B2C6-1A8496B1CCB8}" presName="childTx" presStyleLbl="bgAccFollowNode1" presStyleIdx="5" presStyleCnt="6">
        <dgm:presLayoutVars>
          <dgm:bulletEnabled val="1"/>
        </dgm:presLayoutVars>
      </dgm:prSet>
      <dgm:spPr/>
    </dgm:pt>
    <dgm:pt modelId="{BEB9C2A7-EF91-443B-A0D1-DD91D9EFE509}" type="pres">
      <dgm:prSet presAssocID="{8DDF03FF-2EA8-4C80-98E5-B560D2280B47}" presName="negSpace" presStyleCnt="0"/>
      <dgm:spPr/>
    </dgm:pt>
    <dgm:pt modelId="{1C9394CD-A2E4-4659-A075-8E8662684E13}" type="pres">
      <dgm:prSet presAssocID="{8DDF03FF-2EA8-4C80-98E5-B560D2280B47}" presName="circle" presStyleLbl="node1" presStyleIdx="2" presStyleCnt="3"/>
      <dgm:spPr/>
    </dgm:pt>
  </dgm:ptLst>
  <dgm:cxnLst>
    <dgm:cxn modelId="{519D4D2C-A8C5-4AA8-957F-B58D3057DF11}" srcId="{8DDF03FF-2EA8-4C80-98E5-B560D2280B47}" destId="{1963A140-A789-421A-B2C6-1A8496B1CCB8}" srcOrd="1" destOrd="0" parTransId="{DE60D8A2-C45B-4B01-A0CA-0EDBC7C88B5A}" sibTransId="{6C36BE2C-E33A-45AE-96E5-AD3379DAB6B1}"/>
    <dgm:cxn modelId="{F4684C31-53A5-49F7-AABD-F2829D7A0FC4}" type="presOf" srcId="{A4134673-DEA3-4B64-8D6D-95771BA39398}" destId="{08F7EA05-077A-4BF6-B820-F5E632F5D620}" srcOrd="1" destOrd="0" presId="urn:microsoft.com/office/officeart/2005/8/layout/hList9"/>
    <dgm:cxn modelId="{6A7CC139-F228-4DB2-8181-1EC28E6275C9}" srcId="{79EA345E-B591-4500-9F64-504522B858B7}" destId="{F0F8CE1A-F202-4F01-A40F-D6F33FFA9164}" srcOrd="1" destOrd="0" parTransId="{9A962721-7467-4D68-A359-E01CA7FD5C7C}" sibTransId="{D697F012-15BC-48E3-A395-A6AC7DBDF992}"/>
    <dgm:cxn modelId="{CE999549-41B6-4C71-8CC3-86C5AF1F6B98}" srcId="{3A12D98E-54D2-44C0-8B69-E8F52F9CEFE2}" destId="{B4E9A912-1439-4C30-8858-7FB8890B6CCB}" srcOrd="1" destOrd="0" parTransId="{47274697-9762-4B17-87A8-106D833F70A7}" sibTransId="{CDE98BB9-4355-4AC5-A62C-DF2B9A2DC939}"/>
    <dgm:cxn modelId="{8052214A-B36B-45E5-8F7F-013C06920804}" srcId="{79EA345E-B591-4500-9F64-504522B858B7}" destId="{1C43C42E-E865-465C-A747-372AD4B80A06}" srcOrd="0" destOrd="0" parTransId="{BCAC4714-1E31-4CE5-B973-78E01BF00C86}" sibTransId="{7C8D5DBE-D6E5-47A5-83D4-D99427651262}"/>
    <dgm:cxn modelId="{2E742A4C-3109-4EEC-867E-E0A6A00C17D3}" type="presOf" srcId="{B8AC547B-73A8-48BA-BAD3-F80E526638D8}" destId="{774F2229-9CF1-49C0-A245-CC2EC622F322}" srcOrd="0" destOrd="0" presId="urn:microsoft.com/office/officeart/2005/8/layout/hList9"/>
    <dgm:cxn modelId="{535DC272-A6C4-42E0-AA34-A148EC384552}" type="presOf" srcId="{8DDF03FF-2EA8-4C80-98E5-B560D2280B47}" destId="{1C9394CD-A2E4-4659-A075-8E8662684E13}" srcOrd="0" destOrd="0" presId="urn:microsoft.com/office/officeart/2005/8/layout/hList9"/>
    <dgm:cxn modelId="{A0F23E78-46DD-4C15-A32C-F0A0DF77519E}" type="presOf" srcId="{B8AC547B-73A8-48BA-BAD3-F80E526638D8}" destId="{5B4B7CA8-F881-44E5-8766-CAE12081FB51}" srcOrd="1" destOrd="0" presId="urn:microsoft.com/office/officeart/2005/8/layout/hList9"/>
    <dgm:cxn modelId="{81559F7E-9169-47D2-A1D0-52B2D9B018A6}" type="presOf" srcId="{B4E9A912-1439-4C30-8858-7FB8890B6CCB}" destId="{21A97C68-424F-45BC-802C-E68FB5F20C9D}" srcOrd="1" destOrd="0" presId="urn:microsoft.com/office/officeart/2005/8/layout/hList9"/>
    <dgm:cxn modelId="{7C8A527F-4886-4C52-A64D-4C8B98F8D9EC}" type="presOf" srcId="{1963A140-A789-421A-B2C6-1A8496B1CCB8}" destId="{B34CB069-8185-446B-BD26-355628E4F5C3}" srcOrd="1" destOrd="0" presId="urn:microsoft.com/office/officeart/2005/8/layout/hList9"/>
    <dgm:cxn modelId="{D7B06986-2E79-4181-9DDC-F15A0CD3827A}" type="presOf" srcId="{A4134673-DEA3-4B64-8D6D-95771BA39398}" destId="{A1B5CD1A-7EC1-4011-AA59-374CB32FA7DF}" srcOrd="0" destOrd="0" presId="urn:microsoft.com/office/officeart/2005/8/layout/hList9"/>
    <dgm:cxn modelId="{E146FDA1-1779-45EB-87B9-5AA10397FC1A}" type="presOf" srcId="{2EDE2968-94A2-4159-AA80-466CA629FBB6}" destId="{FD1E0F3A-C997-4632-BC28-E20B759A71B5}" srcOrd="0" destOrd="0" presId="urn:microsoft.com/office/officeart/2005/8/layout/hList9"/>
    <dgm:cxn modelId="{BEA4FBA6-4C57-4AC1-B09D-85D2BB594EBB}" type="presOf" srcId="{1C43C42E-E865-465C-A747-372AD4B80A06}" destId="{2760D0B0-54A7-4A31-8004-B3DF00170107}" srcOrd="1" destOrd="0" presId="urn:microsoft.com/office/officeart/2005/8/layout/hList9"/>
    <dgm:cxn modelId="{0EC381B0-FB88-408E-A0B5-F2F2EB030A17}" type="presOf" srcId="{79EA345E-B591-4500-9F64-504522B858B7}" destId="{DCA3975D-9897-46BF-A8AD-D12793C56EC7}" srcOrd="0" destOrd="0" presId="urn:microsoft.com/office/officeart/2005/8/layout/hList9"/>
    <dgm:cxn modelId="{BD139FB1-EA62-4E91-B37C-4D5358CFC505}" srcId="{3A12D98E-54D2-44C0-8B69-E8F52F9CEFE2}" destId="{A4134673-DEA3-4B64-8D6D-95771BA39398}" srcOrd="0" destOrd="0" parTransId="{58422FA5-3D57-4A16-BC2A-796503EDC3AF}" sibTransId="{16B993AE-F522-426D-83F9-2D3B2BD2235C}"/>
    <dgm:cxn modelId="{6FE5CEB8-17CE-4968-B627-7A051E394AC4}" type="presOf" srcId="{3A12D98E-54D2-44C0-8B69-E8F52F9CEFE2}" destId="{0A314857-FB9C-4999-B849-DB83CCA4C330}" srcOrd="0" destOrd="0" presId="urn:microsoft.com/office/officeart/2005/8/layout/hList9"/>
    <dgm:cxn modelId="{D93451B9-5EA8-4B39-92C0-608CBE6F1B56}" srcId="{2EDE2968-94A2-4159-AA80-466CA629FBB6}" destId="{3A12D98E-54D2-44C0-8B69-E8F52F9CEFE2}" srcOrd="1" destOrd="0" parTransId="{3F16F905-E60B-4996-A67C-5E8120968646}" sibTransId="{9DAF10D3-DE35-4B9F-873D-3C101F0696A7}"/>
    <dgm:cxn modelId="{B27732C3-FF2A-4070-ACFB-E65D51FFBB18}" srcId="{2EDE2968-94A2-4159-AA80-466CA629FBB6}" destId="{8DDF03FF-2EA8-4C80-98E5-B560D2280B47}" srcOrd="2" destOrd="0" parTransId="{04A32424-B413-460F-9DF0-F6A5B19A6C35}" sibTransId="{6B9D97BB-F95A-4320-A787-958215F8694B}"/>
    <dgm:cxn modelId="{BA07AFC6-F472-452F-86AA-53148CB9C3CB}" srcId="{2EDE2968-94A2-4159-AA80-466CA629FBB6}" destId="{79EA345E-B591-4500-9F64-504522B858B7}" srcOrd="0" destOrd="0" parTransId="{E7E3A1B8-D7A8-4DC9-8C97-E8CA85223080}" sibTransId="{F6C41BDF-F88B-411D-AC91-2B226CA499C1}"/>
    <dgm:cxn modelId="{0427D5C7-FFC5-4F25-B905-5997E5297737}" type="presOf" srcId="{1C43C42E-E865-465C-A747-372AD4B80A06}" destId="{63E36F6D-0FD3-4BE3-B4A4-D57CA650855A}" srcOrd="0" destOrd="0" presId="urn:microsoft.com/office/officeart/2005/8/layout/hList9"/>
    <dgm:cxn modelId="{773978E2-7206-4D49-8E5B-CDDEF53CC866}" type="presOf" srcId="{1963A140-A789-421A-B2C6-1A8496B1CCB8}" destId="{EA1C27C5-0F83-4EE5-B89C-CE74778E18F7}" srcOrd="0" destOrd="0" presId="urn:microsoft.com/office/officeart/2005/8/layout/hList9"/>
    <dgm:cxn modelId="{B08EDEEC-5DD9-4376-9B85-F54B9AD2966C}" type="presOf" srcId="{B4E9A912-1439-4C30-8858-7FB8890B6CCB}" destId="{BC424E2C-13D6-4EBB-B9B0-F137EBBCFDF2}" srcOrd="0" destOrd="0" presId="urn:microsoft.com/office/officeart/2005/8/layout/hList9"/>
    <dgm:cxn modelId="{27FB65F2-20BB-4515-88B7-3EC058B6DA03}" type="presOf" srcId="{F0F8CE1A-F202-4F01-A40F-D6F33FFA9164}" destId="{07268B75-6F11-4CA1-B43C-103AD6C317C4}" srcOrd="1" destOrd="0" presId="urn:microsoft.com/office/officeart/2005/8/layout/hList9"/>
    <dgm:cxn modelId="{3A4527F5-67D2-4BB8-8B12-D83E277DEA1B}" srcId="{8DDF03FF-2EA8-4C80-98E5-B560D2280B47}" destId="{B8AC547B-73A8-48BA-BAD3-F80E526638D8}" srcOrd="0" destOrd="0" parTransId="{C5DA3018-09E5-4E83-BD6F-C33127400FC3}" sibTransId="{65E5CB5D-F41D-4119-B8B4-C2CD1F3A531D}"/>
    <dgm:cxn modelId="{C9866DF9-2E2D-4785-AF6C-81DE24F2687C}" type="presOf" srcId="{F0F8CE1A-F202-4F01-A40F-D6F33FFA9164}" destId="{5B38F5EC-AFB5-4313-B23E-FC8B3D827B89}" srcOrd="0" destOrd="0" presId="urn:microsoft.com/office/officeart/2005/8/layout/hList9"/>
    <dgm:cxn modelId="{C9091089-5EBB-4167-876F-9B7ECC3AE2C2}" type="presParOf" srcId="{FD1E0F3A-C997-4632-BC28-E20B759A71B5}" destId="{9E35DF08-9392-4EF6-B10E-58DBF97AD323}" srcOrd="0" destOrd="0" presId="urn:microsoft.com/office/officeart/2005/8/layout/hList9"/>
    <dgm:cxn modelId="{36BEEA18-E48B-478E-9EC8-5D9E24013B9A}" type="presParOf" srcId="{FD1E0F3A-C997-4632-BC28-E20B759A71B5}" destId="{5B1FEF56-9F2A-4F3F-A170-004C2595B445}" srcOrd="1" destOrd="0" presId="urn:microsoft.com/office/officeart/2005/8/layout/hList9"/>
    <dgm:cxn modelId="{167E41C7-B0BF-41D2-BD46-C7BB0C14DDC4}" type="presParOf" srcId="{5B1FEF56-9F2A-4F3F-A170-004C2595B445}" destId="{5618939F-94C1-4F34-BFA6-0E6692B21247}" srcOrd="0" destOrd="0" presId="urn:microsoft.com/office/officeart/2005/8/layout/hList9"/>
    <dgm:cxn modelId="{423B4ACD-6C72-497B-A692-0D20962F1468}" type="presParOf" srcId="{5B1FEF56-9F2A-4F3F-A170-004C2595B445}" destId="{BD00D99C-CDE1-428A-B43C-668652708761}" srcOrd="1" destOrd="0" presId="urn:microsoft.com/office/officeart/2005/8/layout/hList9"/>
    <dgm:cxn modelId="{17BF977B-AABD-4888-AEC4-F23032EC3D00}" type="presParOf" srcId="{BD00D99C-CDE1-428A-B43C-668652708761}" destId="{63E36F6D-0FD3-4BE3-B4A4-D57CA650855A}" srcOrd="0" destOrd="0" presId="urn:microsoft.com/office/officeart/2005/8/layout/hList9"/>
    <dgm:cxn modelId="{8E98D045-8B0C-4AA7-B35A-A1BBA32B3A41}" type="presParOf" srcId="{BD00D99C-CDE1-428A-B43C-668652708761}" destId="{2760D0B0-54A7-4A31-8004-B3DF00170107}" srcOrd="1" destOrd="0" presId="urn:microsoft.com/office/officeart/2005/8/layout/hList9"/>
    <dgm:cxn modelId="{CFA6ABEB-C22D-4023-937D-AA69B6A022D3}" type="presParOf" srcId="{5B1FEF56-9F2A-4F3F-A170-004C2595B445}" destId="{0891D5BD-5FA9-47F2-9DD1-661F1FFB8E46}" srcOrd="2" destOrd="0" presId="urn:microsoft.com/office/officeart/2005/8/layout/hList9"/>
    <dgm:cxn modelId="{9A1AAAB0-8C83-4C10-B4C7-60CC9AF545DD}" type="presParOf" srcId="{0891D5BD-5FA9-47F2-9DD1-661F1FFB8E46}" destId="{5B38F5EC-AFB5-4313-B23E-FC8B3D827B89}" srcOrd="0" destOrd="0" presId="urn:microsoft.com/office/officeart/2005/8/layout/hList9"/>
    <dgm:cxn modelId="{3DDAD218-A271-4761-B8FD-E992B2A29B42}" type="presParOf" srcId="{0891D5BD-5FA9-47F2-9DD1-661F1FFB8E46}" destId="{07268B75-6F11-4CA1-B43C-103AD6C317C4}" srcOrd="1" destOrd="0" presId="urn:microsoft.com/office/officeart/2005/8/layout/hList9"/>
    <dgm:cxn modelId="{E5633CC8-1BDE-458D-B8D5-F751C97F9B71}" type="presParOf" srcId="{FD1E0F3A-C997-4632-BC28-E20B759A71B5}" destId="{8DC18CDE-2E84-4B1F-9A21-B92A79F8660B}" srcOrd="2" destOrd="0" presId="urn:microsoft.com/office/officeart/2005/8/layout/hList9"/>
    <dgm:cxn modelId="{F058F164-CC37-42CB-B935-996DFA64A751}" type="presParOf" srcId="{FD1E0F3A-C997-4632-BC28-E20B759A71B5}" destId="{DCA3975D-9897-46BF-A8AD-D12793C56EC7}" srcOrd="3" destOrd="0" presId="urn:microsoft.com/office/officeart/2005/8/layout/hList9"/>
    <dgm:cxn modelId="{4A4D704C-EDC9-4536-BBD8-7856C4F2B3B4}" type="presParOf" srcId="{FD1E0F3A-C997-4632-BC28-E20B759A71B5}" destId="{6D66472C-F9A2-48BA-93FB-17AC8DFBF5A4}" srcOrd="4" destOrd="0" presId="urn:microsoft.com/office/officeart/2005/8/layout/hList9"/>
    <dgm:cxn modelId="{44B0CDA6-732D-4790-A232-97A3555FA960}" type="presParOf" srcId="{FD1E0F3A-C997-4632-BC28-E20B759A71B5}" destId="{44595389-642B-4F82-AA57-7731C573E896}" srcOrd="5" destOrd="0" presId="urn:microsoft.com/office/officeart/2005/8/layout/hList9"/>
    <dgm:cxn modelId="{FE3E2B91-35CB-439D-B385-FB5B0DF08157}" type="presParOf" srcId="{FD1E0F3A-C997-4632-BC28-E20B759A71B5}" destId="{4E54F4BD-B820-42C0-A369-B02B0609F454}" srcOrd="6" destOrd="0" presId="urn:microsoft.com/office/officeart/2005/8/layout/hList9"/>
    <dgm:cxn modelId="{D85251B9-9687-4B5D-9780-A619C5D56286}" type="presParOf" srcId="{4E54F4BD-B820-42C0-A369-B02B0609F454}" destId="{FA21F523-9D41-497F-8F62-314781628C46}" srcOrd="0" destOrd="0" presId="urn:microsoft.com/office/officeart/2005/8/layout/hList9"/>
    <dgm:cxn modelId="{E47ADC06-4CF2-45C9-9708-1B7DB0F69F2D}" type="presParOf" srcId="{4E54F4BD-B820-42C0-A369-B02B0609F454}" destId="{4955D45C-D8B9-43CA-A5D6-D884B2308356}" srcOrd="1" destOrd="0" presId="urn:microsoft.com/office/officeart/2005/8/layout/hList9"/>
    <dgm:cxn modelId="{9085D0A6-7BD0-4E25-9416-0807757AAD55}" type="presParOf" srcId="{4955D45C-D8B9-43CA-A5D6-D884B2308356}" destId="{A1B5CD1A-7EC1-4011-AA59-374CB32FA7DF}" srcOrd="0" destOrd="0" presId="urn:microsoft.com/office/officeart/2005/8/layout/hList9"/>
    <dgm:cxn modelId="{C7A300F3-3B8A-4C01-9B08-845529E4D12A}" type="presParOf" srcId="{4955D45C-D8B9-43CA-A5D6-D884B2308356}" destId="{08F7EA05-077A-4BF6-B820-F5E632F5D620}" srcOrd="1" destOrd="0" presId="urn:microsoft.com/office/officeart/2005/8/layout/hList9"/>
    <dgm:cxn modelId="{0843B799-2628-4BEC-AB92-46977112C13A}" type="presParOf" srcId="{4E54F4BD-B820-42C0-A369-B02B0609F454}" destId="{0FD505D0-EF29-4EE1-A5A3-063C7D5A693E}" srcOrd="2" destOrd="0" presId="urn:microsoft.com/office/officeart/2005/8/layout/hList9"/>
    <dgm:cxn modelId="{54EDAA94-9D2B-4ED1-ADCC-5CCC6E6C3FCA}" type="presParOf" srcId="{0FD505D0-EF29-4EE1-A5A3-063C7D5A693E}" destId="{BC424E2C-13D6-4EBB-B9B0-F137EBBCFDF2}" srcOrd="0" destOrd="0" presId="urn:microsoft.com/office/officeart/2005/8/layout/hList9"/>
    <dgm:cxn modelId="{27E5CAE0-6B26-40B4-BCDE-A8B105030564}" type="presParOf" srcId="{0FD505D0-EF29-4EE1-A5A3-063C7D5A693E}" destId="{21A97C68-424F-45BC-802C-E68FB5F20C9D}" srcOrd="1" destOrd="0" presId="urn:microsoft.com/office/officeart/2005/8/layout/hList9"/>
    <dgm:cxn modelId="{DF12BB0D-D6BC-441D-A6D5-E823AC74B8DC}" type="presParOf" srcId="{FD1E0F3A-C997-4632-BC28-E20B759A71B5}" destId="{9C4D7022-38E8-4B01-A78F-4B505B4A4742}" srcOrd="7" destOrd="0" presId="urn:microsoft.com/office/officeart/2005/8/layout/hList9"/>
    <dgm:cxn modelId="{F0485521-66BA-485C-9DBB-0EE65525E9CC}" type="presParOf" srcId="{FD1E0F3A-C997-4632-BC28-E20B759A71B5}" destId="{0A314857-FB9C-4999-B849-DB83CCA4C330}" srcOrd="8" destOrd="0" presId="urn:microsoft.com/office/officeart/2005/8/layout/hList9"/>
    <dgm:cxn modelId="{7F8ED607-4541-4E28-B214-AFD65CE5F281}" type="presParOf" srcId="{FD1E0F3A-C997-4632-BC28-E20B759A71B5}" destId="{590F75D4-EC2F-4A2A-B284-28CA227F7747}" srcOrd="9" destOrd="0" presId="urn:microsoft.com/office/officeart/2005/8/layout/hList9"/>
    <dgm:cxn modelId="{580CAF1E-4D32-452C-8AAE-DB847E280BC6}" type="presParOf" srcId="{FD1E0F3A-C997-4632-BC28-E20B759A71B5}" destId="{36D33493-D39B-4D6A-AEF6-3B0157B23C10}" srcOrd="10" destOrd="0" presId="urn:microsoft.com/office/officeart/2005/8/layout/hList9"/>
    <dgm:cxn modelId="{C2A949EB-EFAA-4CB6-AD42-83523D95FB12}" type="presParOf" srcId="{FD1E0F3A-C997-4632-BC28-E20B759A71B5}" destId="{92D1A80D-4A4A-4AD8-9C27-7EE1D02D8271}" srcOrd="11" destOrd="0" presId="urn:microsoft.com/office/officeart/2005/8/layout/hList9"/>
    <dgm:cxn modelId="{C37FEA1A-6988-4BC9-AB9A-25BF5DA0BAE3}" type="presParOf" srcId="{92D1A80D-4A4A-4AD8-9C27-7EE1D02D8271}" destId="{386A2992-D74C-4FA5-B6AB-64E62A54E932}" srcOrd="0" destOrd="0" presId="urn:microsoft.com/office/officeart/2005/8/layout/hList9"/>
    <dgm:cxn modelId="{663FF48E-4225-4BEF-84E2-B02EE7E7F2E7}" type="presParOf" srcId="{92D1A80D-4A4A-4AD8-9C27-7EE1D02D8271}" destId="{52FCB5B2-D976-4CFE-828D-6B9EFDDE7AAA}" srcOrd="1" destOrd="0" presId="urn:microsoft.com/office/officeart/2005/8/layout/hList9"/>
    <dgm:cxn modelId="{C8C2C12C-DB34-4BEF-AC2F-4754B05DB8DC}" type="presParOf" srcId="{52FCB5B2-D976-4CFE-828D-6B9EFDDE7AAA}" destId="{774F2229-9CF1-49C0-A245-CC2EC622F322}" srcOrd="0" destOrd="0" presId="urn:microsoft.com/office/officeart/2005/8/layout/hList9"/>
    <dgm:cxn modelId="{0A936CC8-9074-463B-9BA9-4F5682931F6A}" type="presParOf" srcId="{52FCB5B2-D976-4CFE-828D-6B9EFDDE7AAA}" destId="{5B4B7CA8-F881-44E5-8766-CAE12081FB51}" srcOrd="1" destOrd="0" presId="urn:microsoft.com/office/officeart/2005/8/layout/hList9"/>
    <dgm:cxn modelId="{D07C1522-7522-40D4-AE9A-AA79359CFB13}" type="presParOf" srcId="{92D1A80D-4A4A-4AD8-9C27-7EE1D02D8271}" destId="{757A50CA-C56A-40C7-94E9-CCAAA82ADDA0}" srcOrd="2" destOrd="0" presId="urn:microsoft.com/office/officeart/2005/8/layout/hList9"/>
    <dgm:cxn modelId="{13C0CFF3-751E-4651-9420-65A3FA3BBCED}" type="presParOf" srcId="{757A50CA-C56A-40C7-94E9-CCAAA82ADDA0}" destId="{EA1C27C5-0F83-4EE5-B89C-CE74778E18F7}" srcOrd="0" destOrd="0" presId="urn:microsoft.com/office/officeart/2005/8/layout/hList9"/>
    <dgm:cxn modelId="{A75115C3-8C65-46C3-9D97-8D3CAD5F0B56}" type="presParOf" srcId="{757A50CA-C56A-40C7-94E9-CCAAA82ADDA0}" destId="{B34CB069-8185-446B-BD26-355628E4F5C3}" srcOrd="1" destOrd="0" presId="urn:microsoft.com/office/officeart/2005/8/layout/hList9"/>
    <dgm:cxn modelId="{C34EF16B-60AC-44C8-B6A0-EA8B623161C1}" type="presParOf" srcId="{FD1E0F3A-C997-4632-BC28-E20B759A71B5}" destId="{BEB9C2A7-EF91-443B-A0D1-DD91D9EFE509}" srcOrd="12" destOrd="0" presId="urn:microsoft.com/office/officeart/2005/8/layout/hList9"/>
    <dgm:cxn modelId="{86B41222-2C6E-4DD8-AA2D-106B60A0E89D}" type="presParOf" srcId="{FD1E0F3A-C997-4632-BC28-E20B759A71B5}" destId="{1C9394CD-A2E4-4659-A075-8E8662684E13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40EECC-E408-6F46-8C8F-4DE45F4B50E3}" type="doc">
      <dgm:prSet loTypeId="urn:microsoft.com/office/officeart/2005/8/layout/hList1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3CB2EC3-5934-B342-AA2B-19B85EA26463}">
      <dgm:prSet phldrT="[Text]"/>
      <dgm:spPr/>
      <dgm:t>
        <a:bodyPr/>
        <a:lstStyle/>
        <a:p>
          <a:r>
            <a:rPr lang="en-US" dirty="0"/>
            <a:t>Bench A</a:t>
          </a:r>
        </a:p>
      </dgm:t>
    </dgm:pt>
    <dgm:pt modelId="{034E1318-7812-3148-92AC-E0D2DFBFD01C}" type="parTrans" cxnId="{5A39DDE2-8F59-EC4A-86F3-63A09C7EE5F4}">
      <dgm:prSet/>
      <dgm:spPr/>
      <dgm:t>
        <a:bodyPr/>
        <a:lstStyle/>
        <a:p>
          <a:endParaRPr lang="en-US"/>
        </a:p>
      </dgm:t>
    </dgm:pt>
    <dgm:pt modelId="{5C9E619B-F9B1-9F4F-B774-A7E8FEEBA891}" type="sibTrans" cxnId="{5A39DDE2-8F59-EC4A-86F3-63A09C7EE5F4}">
      <dgm:prSet/>
      <dgm:spPr/>
      <dgm:t>
        <a:bodyPr/>
        <a:lstStyle/>
        <a:p>
          <a:endParaRPr lang="en-US"/>
        </a:p>
      </dgm:t>
    </dgm:pt>
    <dgm:pt modelId="{E04AEEAD-B4EE-1F48-9919-ED5BFFD648F2}">
      <dgm:prSet phldrT="[Text]"/>
      <dgm:spPr/>
      <dgm:t>
        <a:bodyPr/>
        <a:lstStyle/>
        <a:p>
          <a:r>
            <a:rPr lang="en-US" dirty="0"/>
            <a:t>State</a:t>
          </a:r>
        </a:p>
      </dgm:t>
    </dgm:pt>
    <dgm:pt modelId="{443BAFC9-6FE3-BC4C-A743-6C796BD13F9A}" type="parTrans" cxnId="{348F2B72-57EF-6644-A3F2-C272EB24747A}">
      <dgm:prSet/>
      <dgm:spPr/>
      <dgm:t>
        <a:bodyPr/>
        <a:lstStyle/>
        <a:p>
          <a:endParaRPr lang="en-US"/>
        </a:p>
      </dgm:t>
    </dgm:pt>
    <dgm:pt modelId="{CB89662E-37B2-3044-8B1D-300A7E59FFAD}" type="sibTrans" cxnId="{348F2B72-57EF-6644-A3F2-C272EB24747A}">
      <dgm:prSet/>
      <dgm:spPr/>
      <dgm:t>
        <a:bodyPr/>
        <a:lstStyle/>
        <a:p>
          <a:endParaRPr lang="en-US"/>
        </a:p>
      </dgm:t>
    </dgm:pt>
    <dgm:pt modelId="{A14A732B-099C-F04F-817C-04178C51318F}">
      <dgm:prSet phldrT="[Text]"/>
      <dgm:spPr/>
      <dgm:t>
        <a:bodyPr/>
        <a:lstStyle/>
        <a:p>
          <a:r>
            <a:rPr lang="en-US" dirty="0"/>
            <a:t>Supported Actions</a:t>
          </a:r>
        </a:p>
      </dgm:t>
    </dgm:pt>
    <dgm:pt modelId="{EBE27A0C-208D-C141-8386-9A5F71FC0032}" type="parTrans" cxnId="{AEE773AE-B48C-4149-B87B-C5E58773F839}">
      <dgm:prSet/>
      <dgm:spPr/>
      <dgm:t>
        <a:bodyPr/>
        <a:lstStyle/>
        <a:p>
          <a:endParaRPr lang="en-US"/>
        </a:p>
      </dgm:t>
    </dgm:pt>
    <dgm:pt modelId="{A8DE8958-55A7-E24F-A1A0-9D805293E679}" type="sibTrans" cxnId="{AEE773AE-B48C-4149-B87B-C5E58773F839}">
      <dgm:prSet/>
      <dgm:spPr/>
      <dgm:t>
        <a:bodyPr/>
        <a:lstStyle/>
        <a:p>
          <a:endParaRPr lang="en-US"/>
        </a:p>
      </dgm:t>
    </dgm:pt>
    <dgm:pt modelId="{82FC4F8E-9D3B-924E-AE8F-B55ABD488BA5}">
      <dgm:prSet phldrT="[Text]"/>
      <dgm:spPr/>
      <dgm:t>
        <a:bodyPr/>
        <a:lstStyle/>
        <a:p>
          <a:r>
            <a:rPr lang="en-US" dirty="0"/>
            <a:t>”Occupied seats": 1/2</a:t>
          </a:r>
        </a:p>
      </dgm:t>
    </dgm:pt>
    <dgm:pt modelId="{66A6DB47-1F09-5940-98C7-D37EE4C4252A}" type="parTrans" cxnId="{6D7447CF-3957-834A-8B89-0621EE2365FE}">
      <dgm:prSet/>
      <dgm:spPr/>
      <dgm:t>
        <a:bodyPr/>
        <a:lstStyle/>
        <a:p>
          <a:endParaRPr lang="en-US"/>
        </a:p>
      </dgm:t>
    </dgm:pt>
    <dgm:pt modelId="{6FACCFFC-D29A-F44E-9980-FC005523F84C}" type="sibTrans" cxnId="{6D7447CF-3957-834A-8B89-0621EE2365FE}">
      <dgm:prSet/>
      <dgm:spPr/>
      <dgm:t>
        <a:bodyPr/>
        <a:lstStyle/>
        <a:p>
          <a:endParaRPr lang="en-US"/>
        </a:p>
      </dgm:t>
    </dgm:pt>
    <dgm:pt modelId="{2E6AC7C5-C685-F843-A181-F2F1B658B599}">
      <dgm:prSet phldrT="[Text]"/>
      <dgm:spPr/>
      <dgm:t>
        <a:bodyPr/>
        <a:lstStyle/>
        <a:p>
          <a:r>
            <a:rPr lang="en-US" dirty="0"/>
            <a:t>"Sit on bench"</a:t>
          </a:r>
        </a:p>
      </dgm:t>
    </dgm:pt>
    <dgm:pt modelId="{D22DA80B-9636-BF42-8924-4CE9E581E935}" type="parTrans" cxnId="{A4E3C5C0-E142-3F49-B768-7D734ACE39A4}">
      <dgm:prSet/>
      <dgm:spPr/>
      <dgm:t>
        <a:bodyPr/>
        <a:lstStyle/>
        <a:p>
          <a:endParaRPr lang="en-US"/>
        </a:p>
      </dgm:t>
    </dgm:pt>
    <dgm:pt modelId="{5787E09B-15DE-2049-ADB7-A36463052C58}" type="sibTrans" cxnId="{A4E3C5C0-E142-3F49-B768-7D734ACE39A4}">
      <dgm:prSet/>
      <dgm:spPr/>
      <dgm:t>
        <a:bodyPr/>
        <a:lstStyle/>
        <a:p>
          <a:endParaRPr lang="en-US"/>
        </a:p>
      </dgm:t>
    </dgm:pt>
    <dgm:pt modelId="{A39BCB54-25DB-B348-87B6-66186D07624D}" type="pres">
      <dgm:prSet presAssocID="{5340EECC-E408-6F46-8C8F-4DE45F4B50E3}" presName="Name0" presStyleCnt="0">
        <dgm:presLayoutVars>
          <dgm:dir/>
          <dgm:animLvl val="lvl"/>
          <dgm:resizeHandles val="exact"/>
        </dgm:presLayoutVars>
      </dgm:prSet>
      <dgm:spPr/>
    </dgm:pt>
    <dgm:pt modelId="{A6DB040F-DF98-554A-8F58-1110EFAFA9C2}" type="pres">
      <dgm:prSet presAssocID="{83CB2EC3-5934-B342-AA2B-19B85EA26463}" presName="composite" presStyleCnt="0"/>
      <dgm:spPr/>
    </dgm:pt>
    <dgm:pt modelId="{4E0E23D0-451A-054E-8045-3E3A5D664ECE}" type="pres">
      <dgm:prSet presAssocID="{83CB2EC3-5934-B342-AA2B-19B85EA2646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31AC5AD-7ABF-C343-82A8-F2971A597E44}" type="pres">
      <dgm:prSet presAssocID="{83CB2EC3-5934-B342-AA2B-19B85EA2646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C857835-CB5C-2541-9331-8EEE2C80B987}" type="presOf" srcId="{83CB2EC3-5934-B342-AA2B-19B85EA26463}" destId="{4E0E23D0-451A-054E-8045-3E3A5D664ECE}" srcOrd="0" destOrd="0" presId="urn:microsoft.com/office/officeart/2005/8/layout/hList1"/>
    <dgm:cxn modelId="{E2A35841-B6B5-E641-BDBC-0C3E202BDDC4}" type="presOf" srcId="{2E6AC7C5-C685-F843-A181-F2F1B658B599}" destId="{331AC5AD-7ABF-C343-82A8-F2971A597E44}" srcOrd="0" destOrd="3" presId="urn:microsoft.com/office/officeart/2005/8/layout/hList1"/>
    <dgm:cxn modelId="{D9947845-5A9B-1F41-867D-5BB1B972A035}" type="presOf" srcId="{E04AEEAD-B4EE-1F48-9919-ED5BFFD648F2}" destId="{331AC5AD-7ABF-C343-82A8-F2971A597E44}" srcOrd="0" destOrd="0" presId="urn:microsoft.com/office/officeart/2005/8/layout/hList1"/>
    <dgm:cxn modelId="{E5F0E84B-1C23-0049-956E-8BE809578391}" type="presOf" srcId="{A14A732B-099C-F04F-817C-04178C51318F}" destId="{331AC5AD-7ABF-C343-82A8-F2971A597E44}" srcOrd="0" destOrd="2" presId="urn:microsoft.com/office/officeart/2005/8/layout/hList1"/>
    <dgm:cxn modelId="{AFC36B4F-C9F3-8047-B52A-E7738CC6AFDC}" type="presOf" srcId="{5340EECC-E408-6F46-8C8F-4DE45F4B50E3}" destId="{A39BCB54-25DB-B348-87B6-66186D07624D}" srcOrd="0" destOrd="0" presId="urn:microsoft.com/office/officeart/2005/8/layout/hList1"/>
    <dgm:cxn modelId="{348F2B72-57EF-6644-A3F2-C272EB24747A}" srcId="{83CB2EC3-5934-B342-AA2B-19B85EA26463}" destId="{E04AEEAD-B4EE-1F48-9919-ED5BFFD648F2}" srcOrd="0" destOrd="0" parTransId="{443BAFC9-6FE3-BC4C-A743-6C796BD13F9A}" sibTransId="{CB89662E-37B2-3044-8B1D-300A7E59FFAD}"/>
    <dgm:cxn modelId="{A5E37953-FB02-8141-89BE-03D8E161504B}" type="presOf" srcId="{82FC4F8E-9D3B-924E-AE8F-B55ABD488BA5}" destId="{331AC5AD-7ABF-C343-82A8-F2971A597E44}" srcOrd="0" destOrd="1" presId="urn:microsoft.com/office/officeart/2005/8/layout/hList1"/>
    <dgm:cxn modelId="{AEE773AE-B48C-4149-B87B-C5E58773F839}" srcId="{83CB2EC3-5934-B342-AA2B-19B85EA26463}" destId="{A14A732B-099C-F04F-817C-04178C51318F}" srcOrd="1" destOrd="0" parTransId="{EBE27A0C-208D-C141-8386-9A5F71FC0032}" sibTransId="{A8DE8958-55A7-E24F-A1A0-9D805293E679}"/>
    <dgm:cxn modelId="{A4E3C5C0-E142-3F49-B768-7D734ACE39A4}" srcId="{A14A732B-099C-F04F-817C-04178C51318F}" destId="{2E6AC7C5-C685-F843-A181-F2F1B658B599}" srcOrd="0" destOrd="0" parTransId="{D22DA80B-9636-BF42-8924-4CE9E581E935}" sibTransId="{5787E09B-15DE-2049-ADB7-A36463052C58}"/>
    <dgm:cxn modelId="{6D7447CF-3957-834A-8B89-0621EE2365FE}" srcId="{E04AEEAD-B4EE-1F48-9919-ED5BFFD648F2}" destId="{82FC4F8E-9D3B-924E-AE8F-B55ABD488BA5}" srcOrd="0" destOrd="0" parTransId="{66A6DB47-1F09-5940-98C7-D37EE4C4252A}" sibTransId="{6FACCFFC-D29A-F44E-9980-FC005523F84C}"/>
    <dgm:cxn modelId="{5A39DDE2-8F59-EC4A-86F3-63A09C7EE5F4}" srcId="{5340EECC-E408-6F46-8C8F-4DE45F4B50E3}" destId="{83CB2EC3-5934-B342-AA2B-19B85EA26463}" srcOrd="0" destOrd="0" parTransId="{034E1318-7812-3148-92AC-E0D2DFBFD01C}" sibTransId="{5C9E619B-F9B1-9F4F-B774-A7E8FEEBA891}"/>
    <dgm:cxn modelId="{F15067C5-4F8B-3B40-A194-4944AD73B26F}" type="presParOf" srcId="{A39BCB54-25DB-B348-87B6-66186D07624D}" destId="{A6DB040F-DF98-554A-8F58-1110EFAFA9C2}" srcOrd="0" destOrd="0" presId="urn:microsoft.com/office/officeart/2005/8/layout/hList1"/>
    <dgm:cxn modelId="{C245E58A-EF48-044F-8F44-4F25BC59D263}" type="presParOf" srcId="{A6DB040F-DF98-554A-8F58-1110EFAFA9C2}" destId="{4E0E23D0-451A-054E-8045-3E3A5D664ECE}" srcOrd="0" destOrd="0" presId="urn:microsoft.com/office/officeart/2005/8/layout/hList1"/>
    <dgm:cxn modelId="{EDDB14E0-C967-B344-AA5E-B9E36982CB21}" type="presParOf" srcId="{A6DB040F-DF98-554A-8F58-1110EFAFA9C2}" destId="{331AC5AD-7ABF-C343-82A8-F2971A597E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40EECC-E408-6F46-8C8F-4DE45F4B50E3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B2EC3-5934-B342-AA2B-19B85EA26463}">
      <dgm:prSet phldrT="[Text]"/>
      <dgm:spPr/>
      <dgm:t>
        <a:bodyPr/>
        <a:lstStyle/>
        <a:p>
          <a:r>
            <a:rPr lang="en-US" dirty="0"/>
            <a:t>NPC A</a:t>
          </a:r>
        </a:p>
      </dgm:t>
    </dgm:pt>
    <dgm:pt modelId="{034E1318-7812-3148-92AC-E0D2DFBFD01C}" type="parTrans" cxnId="{5A39DDE2-8F59-EC4A-86F3-63A09C7EE5F4}">
      <dgm:prSet/>
      <dgm:spPr/>
      <dgm:t>
        <a:bodyPr/>
        <a:lstStyle/>
        <a:p>
          <a:endParaRPr lang="en-US"/>
        </a:p>
      </dgm:t>
    </dgm:pt>
    <dgm:pt modelId="{5C9E619B-F9B1-9F4F-B774-A7E8FEEBA891}" type="sibTrans" cxnId="{5A39DDE2-8F59-EC4A-86F3-63A09C7EE5F4}">
      <dgm:prSet/>
      <dgm:spPr/>
      <dgm:t>
        <a:bodyPr/>
        <a:lstStyle/>
        <a:p>
          <a:endParaRPr lang="en-US"/>
        </a:p>
      </dgm:t>
    </dgm:pt>
    <dgm:pt modelId="{E04AEEAD-B4EE-1F48-9919-ED5BFFD648F2}">
      <dgm:prSet phldrT="[Text]"/>
      <dgm:spPr/>
      <dgm:t>
        <a:bodyPr/>
        <a:lstStyle/>
        <a:p>
          <a:r>
            <a:rPr lang="en-US" dirty="0"/>
            <a:t>State</a:t>
          </a:r>
        </a:p>
      </dgm:t>
    </dgm:pt>
    <dgm:pt modelId="{443BAFC9-6FE3-BC4C-A743-6C796BD13F9A}" type="parTrans" cxnId="{348F2B72-57EF-6644-A3F2-C272EB24747A}">
      <dgm:prSet/>
      <dgm:spPr/>
      <dgm:t>
        <a:bodyPr/>
        <a:lstStyle/>
        <a:p>
          <a:endParaRPr lang="en-US"/>
        </a:p>
      </dgm:t>
    </dgm:pt>
    <dgm:pt modelId="{CB89662E-37B2-3044-8B1D-300A7E59FFAD}" type="sibTrans" cxnId="{348F2B72-57EF-6644-A3F2-C272EB24747A}">
      <dgm:prSet/>
      <dgm:spPr/>
      <dgm:t>
        <a:bodyPr/>
        <a:lstStyle/>
        <a:p>
          <a:endParaRPr lang="en-US"/>
        </a:p>
      </dgm:t>
    </dgm:pt>
    <dgm:pt modelId="{A14A732B-099C-F04F-817C-04178C51318F}">
      <dgm:prSet phldrT="[Text]"/>
      <dgm:spPr/>
      <dgm:t>
        <a:bodyPr/>
        <a:lstStyle/>
        <a:p>
          <a:r>
            <a:rPr lang="en-US" dirty="0"/>
            <a:t>Supported Actions</a:t>
          </a:r>
        </a:p>
      </dgm:t>
    </dgm:pt>
    <dgm:pt modelId="{EBE27A0C-208D-C141-8386-9A5F71FC0032}" type="parTrans" cxnId="{AEE773AE-B48C-4149-B87B-C5E58773F839}">
      <dgm:prSet/>
      <dgm:spPr/>
      <dgm:t>
        <a:bodyPr/>
        <a:lstStyle/>
        <a:p>
          <a:endParaRPr lang="en-US"/>
        </a:p>
      </dgm:t>
    </dgm:pt>
    <dgm:pt modelId="{A8DE8958-55A7-E24F-A1A0-9D805293E679}" type="sibTrans" cxnId="{AEE773AE-B48C-4149-B87B-C5E58773F839}">
      <dgm:prSet/>
      <dgm:spPr/>
      <dgm:t>
        <a:bodyPr/>
        <a:lstStyle/>
        <a:p>
          <a:endParaRPr lang="en-US"/>
        </a:p>
      </dgm:t>
    </dgm:pt>
    <dgm:pt modelId="{82FC4F8E-9D3B-924E-AE8F-B55ABD488BA5}">
      <dgm:prSet phldrT="[Text]"/>
      <dgm:spPr/>
      <dgm:t>
        <a:bodyPr/>
        <a:lstStyle/>
        <a:p>
          <a:r>
            <a:rPr lang="en-US" dirty="0"/>
            <a:t>”Mood": ”Happy"</a:t>
          </a:r>
        </a:p>
      </dgm:t>
    </dgm:pt>
    <dgm:pt modelId="{66A6DB47-1F09-5940-98C7-D37EE4C4252A}" type="parTrans" cxnId="{6D7447CF-3957-834A-8B89-0621EE2365FE}">
      <dgm:prSet/>
      <dgm:spPr/>
      <dgm:t>
        <a:bodyPr/>
        <a:lstStyle/>
        <a:p>
          <a:endParaRPr lang="en-US"/>
        </a:p>
      </dgm:t>
    </dgm:pt>
    <dgm:pt modelId="{6FACCFFC-D29A-F44E-9980-FC005523F84C}" type="sibTrans" cxnId="{6D7447CF-3957-834A-8B89-0621EE2365FE}">
      <dgm:prSet/>
      <dgm:spPr/>
      <dgm:t>
        <a:bodyPr/>
        <a:lstStyle/>
        <a:p>
          <a:endParaRPr lang="en-US"/>
        </a:p>
      </dgm:t>
    </dgm:pt>
    <dgm:pt modelId="{2E6AC7C5-C685-F843-A181-F2F1B658B599}">
      <dgm:prSet phldrT="[Text]"/>
      <dgm:spPr/>
      <dgm:t>
        <a:bodyPr/>
        <a:lstStyle/>
        <a:p>
          <a:r>
            <a:rPr lang="en-US" dirty="0"/>
            <a:t>"Socialize"</a:t>
          </a:r>
        </a:p>
      </dgm:t>
    </dgm:pt>
    <dgm:pt modelId="{D22DA80B-9636-BF42-8924-4CE9E581E935}" type="parTrans" cxnId="{A4E3C5C0-E142-3F49-B768-7D734ACE39A4}">
      <dgm:prSet/>
      <dgm:spPr/>
      <dgm:t>
        <a:bodyPr/>
        <a:lstStyle/>
        <a:p>
          <a:endParaRPr lang="en-US"/>
        </a:p>
      </dgm:t>
    </dgm:pt>
    <dgm:pt modelId="{5787E09B-15DE-2049-ADB7-A36463052C58}" type="sibTrans" cxnId="{A4E3C5C0-E142-3F49-B768-7D734ACE39A4}">
      <dgm:prSet/>
      <dgm:spPr/>
      <dgm:t>
        <a:bodyPr/>
        <a:lstStyle/>
        <a:p>
          <a:endParaRPr lang="en-US"/>
        </a:p>
      </dgm:t>
    </dgm:pt>
    <dgm:pt modelId="{44F23D08-CC21-984B-B052-4A7AACB92524}">
      <dgm:prSet phldrT="[Text]"/>
      <dgm:spPr/>
      <dgm:t>
        <a:bodyPr/>
        <a:lstStyle/>
        <a:p>
          <a:r>
            <a:rPr lang="en-US" dirty="0"/>
            <a:t>Decision-making Systems</a:t>
          </a:r>
        </a:p>
      </dgm:t>
    </dgm:pt>
    <dgm:pt modelId="{7AB4E169-CD93-CA4D-87DE-BDE74183F967}" type="parTrans" cxnId="{E6E7B2D1-7A7C-0243-8547-5CB8489B4588}">
      <dgm:prSet/>
      <dgm:spPr/>
      <dgm:t>
        <a:bodyPr/>
        <a:lstStyle/>
        <a:p>
          <a:endParaRPr lang="en-US"/>
        </a:p>
      </dgm:t>
    </dgm:pt>
    <dgm:pt modelId="{82FBF20A-2D4B-8D46-B3FB-07B536C8BC86}" type="sibTrans" cxnId="{E6E7B2D1-7A7C-0243-8547-5CB8489B4588}">
      <dgm:prSet/>
      <dgm:spPr/>
      <dgm:t>
        <a:bodyPr/>
        <a:lstStyle/>
        <a:p>
          <a:endParaRPr lang="en-US"/>
        </a:p>
      </dgm:t>
    </dgm:pt>
    <dgm:pt modelId="{A39BCB54-25DB-B348-87B6-66186D07624D}" type="pres">
      <dgm:prSet presAssocID="{5340EECC-E408-6F46-8C8F-4DE45F4B50E3}" presName="Name0" presStyleCnt="0">
        <dgm:presLayoutVars>
          <dgm:dir/>
          <dgm:animLvl val="lvl"/>
          <dgm:resizeHandles val="exact"/>
        </dgm:presLayoutVars>
      </dgm:prSet>
      <dgm:spPr/>
    </dgm:pt>
    <dgm:pt modelId="{A6DB040F-DF98-554A-8F58-1110EFAFA9C2}" type="pres">
      <dgm:prSet presAssocID="{83CB2EC3-5934-B342-AA2B-19B85EA26463}" presName="composite" presStyleCnt="0"/>
      <dgm:spPr/>
    </dgm:pt>
    <dgm:pt modelId="{4E0E23D0-451A-054E-8045-3E3A5D664ECE}" type="pres">
      <dgm:prSet presAssocID="{83CB2EC3-5934-B342-AA2B-19B85EA2646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31AC5AD-7ABF-C343-82A8-F2971A597E44}" type="pres">
      <dgm:prSet presAssocID="{83CB2EC3-5934-B342-AA2B-19B85EA2646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C857835-CB5C-2541-9331-8EEE2C80B987}" type="presOf" srcId="{83CB2EC3-5934-B342-AA2B-19B85EA26463}" destId="{4E0E23D0-451A-054E-8045-3E3A5D664ECE}" srcOrd="0" destOrd="0" presId="urn:microsoft.com/office/officeart/2005/8/layout/hList1"/>
    <dgm:cxn modelId="{E2A35841-B6B5-E641-BDBC-0C3E202BDDC4}" type="presOf" srcId="{2E6AC7C5-C685-F843-A181-F2F1B658B599}" destId="{331AC5AD-7ABF-C343-82A8-F2971A597E44}" srcOrd="0" destOrd="3" presId="urn:microsoft.com/office/officeart/2005/8/layout/hList1"/>
    <dgm:cxn modelId="{D9947845-5A9B-1F41-867D-5BB1B972A035}" type="presOf" srcId="{E04AEEAD-B4EE-1F48-9919-ED5BFFD648F2}" destId="{331AC5AD-7ABF-C343-82A8-F2971A597E44}" srcOrd="0" destOrd="0" presId="urn:microsoft.com/office/officeart/2005/8/layout/hList1"/>
    <dgm:cxn modelId="{E5F0E84B-1C23-0049-956E-8BE809578391}" type="presOf" srcId="{A14A732B-099C-F04F-817C-04178C51318F}" destId="{331AC5AD-7ABF-C343-82A8-F2971A597E44}" srcOrd="0" destOrd="2" presId="urn:microsoft.com/office/officeart/2005/8/layout/hList1"/>
    <dgm:cxn modelId="{AFC36B4F-C9F3-8047-B52A-E7738CC6AFDC}" type="presOf" srcId="{5340EECC-E408-6F46-8C8F-4DE45F4B50E3}" destId="{A39BCB54-25DB-B348-87B6-66186D07624D}" srcOrd="0" destOrd="0" presId="urn:microsoft.com/office/officeart/2005/8/layout/hList1"/>
    <dgm:cxn modelId="{348F2B72-57EF-6644-A3F2-C272EB24747A}" srcId="{83CB2EC3-5934-B342-AA2B-19B85EA26463}" destId="{E04AEEAD-B4EE-1F48-9919-ED5BFFD648F2}" srcOrd="0" destOrd="0" parTransId="{443BAFC9-6FE3-BC4C-A743-6C796BD13F9A}" sibTransId="{CB89662E-37B2-3044-8B1D-300A7E59FFAD}"/>
    <dgm:cxn modelId="{A5E37953-FB02-8141-89BE-03D8E161504B}" type="presOf" srcId="{82FC4F8E-9D3B-924E-AE8F-B55ABD488BA5}" destId="{331AC5AD-7ABF-C343-82A8-F2971A597E44}" srcOrd="0" destOrd="1" presId="urn:microsoft.com/office/officeart/2005/8/layout/hList1"/>
    <dgm:cxn modelId="{A0E545A8-B0EB-A04D-806B-774C7F7D95BA}" type="presOf" srcId="{44F23D08-CC21-984B-B052-4A7AACB92524}" destId="{331AC5AD-7ABF-C343-82A8-F2971A597E44}" srcOrd="0" destOrd="4" presId="urn:microsoft.com/office/officeart/2005/8/layout/hList1"/>
    <dgm:cxn modelId="{AEE773AE-B48C-4149-B87B-C5E58773F839}" srcId="{83CB2EC3-5934-B342-AA2B-19B85EA26463}" destId="{A14A732B-099C-F04F-817C-04178C51318F}" srcOrd="1" destOrd="0" parTransId="{EBE27A0C-208D-C141-8386-9A5F71FC0032}" sibTransId="{A8DE8958-55A7-E24F-A1A0-9D805293E679}"/>
    <dgm:cxn modelId="{A4E3C5C0-E142-3F49-B768-7D734ACE39A4}" srcId="{A14A732B-099C-F04F-817C-04178C51318F}" destId="{2E6AC7C5-C685-F843-A181-F2F1B658B599}" srcOrd="0" destOrd="0" parTransId="{D22DA80B-9636-BF42-8924-4CE9E581E935}" sibTransId="{5787E09B-15DE-2049-ADB7-A36463052C58}"/>
    <dgm:cxn modelId="{6D7447CF-3957-834A-8B89-0621EE2365FE}" srcId="{E04AEEAD-B4EE-1F48-9919-ED5BFFD648F2}" destId="{82FC4F8E-9D3B-924E-AE8F-B55ABD488BA5}" srcOrd="0" destOrd="0" parTransId="{66A6DB47-1F09-5940-98C7-D37EE4C4252A}" sibTransId="{6FACCFFC-D29A-F44E-9980-FC005523F84C}"/>
    <dgm:cxn modelId="{E6E7B2D1-7A7C-0243-8547-5CB8489B4588}" srcId="{83CB2EC3-5934-B342-AA2B-19B85EA26463}" destId="{44F23D08-CC21-984B-B052-4A7AACB92524}" srcOrd="2" destOrd="0" parTransId="{7AB4E169-CD93-CA4D-87DE-BDE74183F967}" sibTransId="{82FBF20A-2D4B-8D46-B3FB-07B536C8BC86}"/>
    <dgm:cxn modelId="{5A39DDE2-8F59-EC4A-86F3-63A09C7EE5F4}" srcId="{5340EECC-E408-6F46-8C8F-4DE45F4B50E3}" destId="{83CB2EC3-5934-B342-AA2B-19B85EA26463}" srcOrd="0" destOrd="0" parTransId="{034E1318-7812-3148-92AC-E0D2DFBFD01C}" sibTransId="{5C9E619B-F9B1-9F4F-B774-A7E8FEEBA891}"/>
    <dgm:cxn modelId="{F15067C5-4F8B-3B40-A194-4944AD73B26F}" type="presParOf" srcId="{A39BCB54-25DB-B348-87B6-66186D07624D}" destId="{A6DB040F-DF98-554A-8F58-1110EFAFA9C2}" srcOrd="0" destOrd="0" presId="urn:microsoft.com/office/officeart/2005/8/layout/hList1"/>
    <dgm:cxn modelId="{C245E58A-EF48-044F-8F44-4F25BC59D263}" type="presParOf" srcId="{A6DB040F-DF98-554A-8F58-1110EFAFA9C2}" destId="{4E0E23D0-451A-054E-8045-3E3A5D664ECE}" srcOrd="0" destOrd="0" presId="urn:microsoft.com/office/officeart/2005/8/layout/hList1"/>
    <dgm:cxn modelId="{EDDB14E0-C967-B344-AA5E-B9E36982CB21}" type="presParOf" srcId="{A6DB040F-DF98-554A-8F58-1110EFAFA9C2}" destId="{331AC5AD-7ABF-C343-82A8-F2971A597E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40EECC-E408-6F46-8C8F-4DE45F4B50E3}" type="doc">
      <dgm:prSet loTypeId="urn:microsoft.com/office/officeart/2005/8/layout/hList1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3CB2EC3-5934-B342-AA2B-19B85EA26463}">
      <dgm:prSet phldrT="[Text]"/>
      <dgm:spPr/>
      <dgm:t>
        <a:bodyPr/>
        <a:lstStyle/>
        <a:p>
          <a:r>
            <a:rPr lang="en-US" dirty="0"/>
            <a:t>Bench A</a:t>
          </a:r>
        </a:p>
      </dgm:t>
    </dgm:pt>
    <dgm:pt modelId="{034E1318-7812-3148-92AC-E0D2DFBFD01C}" type="parTrans" cxnId="{5A39DDE2-8F59-EC4A-86F3-63A09C7EE5F4}">
      <dgm:prSet/>
      <dgm:spPr/>
      <dgm:t>
        <a:bodyPr/>
        <a:lstStyle/>
        <a:p>
          <a:endParaRPr lang="en-US"/>
        </a:p>
      </dgm:t>
    </dgm:pt>
    <dgm:pt modelId="{5C9E619B-F9B1-9F4F-B774-A7E8FEEBA891}" type="sibTrans" cxnId="{5A39DDE2-8F59-EC4A-86F3-63A09C7EE5F4}">
      <dgm:prSet/>
      <dgm:spPr/>
      <dgm:t>
        <a:bodyPr/>
        <a:lstStyle/>
        <a:p>
          <a:endParaRPr lang="en-US"/>
        </a:p>
      </dgm:t>
    </dgm:pt>
    <dgm:pt modelId="{E04AEEAD-B4EE-1F48-9919-ED5BFFD648F2}">
      <dgm:prSet phldrT="[Text]"/>
      <dgm:spPr/>
      <dgm:t>
        <a:bodyPr/>
        <a:lstStyle/>
        <a:p>
          <a:r>
            <a:rPr lang="en-US" dirty="0"/>
            <a:t>State</a:t>
          </a:r>
        </a:p>
      </dgm:t>
    </dgm:pt>
    <dgm:pt modelId="{443BAFC9-6FE3-BC4C-A743-6C796BD13F9A}" type="parTrans" cxnId="{348F2B72-57EF-6644-A3F2-C272EB24747A}">
      <dgm:prSet/>
      <dgm:spPr/>
      <dgm:t>
        <a:bodyPr/>
        <a:lstStyle/>
        <a:p>
          <a:endParaRPr lang="en-US"/>
        </a:p>
      </dgm:t>
    </dgm:pt>
    <dgm:pt modelId="{CB89662E-37B2-3044-8B1D-300A7E59FFAD}" type="sibTrans" cxnId="{348F2B72-57EF-6644-A3F2-C272EB24747A}">
      <dgm:prSet/>
      <dgm:spPr/>
      <dgm:t>
        <a:bodyPr/>
        <a:lstStyle/>
        <a:p>
          <a:endParaRPr lang="en-US"/>
        </a:p>
      </dgm:t>
    </dgm:pt>
    <dgm:pt modelId="{A14A732B-099C-F04F-817C-04178C51318F}">
      <dgm:prSet phldrT="[Text]"/>
      <dgm:spPr/>
      <dgm:t>
        <a:bodyPr/>
        <a:lstStyle/>
        <a:p>
          <a:r>
            <a:rPr lang="en-US" dirty="0"/>
            <a:t>Supported Actions</a:t>
          </a:r>
        </a:p>
      </dgm:t>
    </dgm:pt>
    <dgm:pt modelId="{EBE27A0C-208D-C141-8386-9A5F71FC0032}" type="parTrans" cxnId="{AEE773AE-B48C-4149-B87B-C5E58773F839}">
      <dgm:prSet/>
      <dgm:spPr/>
      <dgm:t>
        <a:bodyPr/>
        <a:lstStyle/>
        <a:p>
          <a:endParaRPr lang="en-US"/>
        </a:p>
      </dgm:t>
    </dgm:pt>
    <dgm:pt modelId="{A8DE8958-55A7-E24F-A1A0-9D805293E679}" type="sibTrans" cxnId="{AEE773AE-B48C-4149-B87B-C5E58773F839}">
      <dgm:prSet/>
      <dgm:spPr/>
      <dgm:t>
        <a:bodyPr/>
        <a:lstStyle/>
        <a:p>
          <a:endParaRPr lang="en-US"/>
        </a:p>
      </dgm:t>
    </dgm:pt>
    <dgm:pt modelId="{82FC4F8E-9D3B-924E-AE8F-B55ABD488BA5}">
      <dgm:prSet phldrT="[Text]"/>
      <dgm:spPr/>
      <dgm:t>
        <a:bodyPr/>
        <a:lstStyle/>
        <a:p>
          <a:r>
            <a:rPr lang="en-US" dirty="0"/>
            <a:t>”Occupied seats": 1/2</a:t>
          </a:r>
        </a:p>
      </dgm:t>
    </dgm:pt>
    <dgm:pt modelId="{66A6DB47-1F09-5940-98C7-D37EE4C4252A}" type="parTrans" cxnId="{6D7447CF-3957-834A-8B89-0621EE2365FE}">
      <dgm:prSet/>
      <dgm:spPr/>
      <dgm:t>
        <a:bodyPr/>
        <a:lstStyle/>
        <a:p>
          <a:endParaRPr lang="en-US"/>
        </a:p>
      </dgm:t>
    </dgm:pt>
    <dgm:pt modelId="{6FACCFFC-D29A-F44E-9980-FC005523F84C}" type="sibTrans" cxnId="{6D7447CF-3957-834A-8B89-0621EE2365FE}">
      <dgm:prSet/>
      <dgm:spPr/>
      <dgm:t>
        <a:bodyPr/>
        <a:lstStyle/>
        <a:p>
          <a:endParaRPr lang="en-US"/>
        </a:p>
      </dgm:t>
    </dgm:pt>
    <dgm:pt modelId="{2E6AC7C5-C685-F843-A181-F2F1B658B599}">
      <dgm:prSet phldrT="[Text]"/>
      <dgm:spPr/>
      <dgm:t>
        <a:bodyPr/>
        <a:lstStyle/>
        <a:p>
          <a:r>
            <a:rPr lang="en-US" dirty="0"/>
            <a:t>"Sit on bench"</a:t>
          </a:r>
        </a:p>
      </dgm:t>
    </dgm:pt>
    <dgm:pt modelId="{D22DA80B-9636-BF42-8924-4CE9E581E935}" type="parTrans" cxnId="{A4E3C5C0-E142-3F49-B768-7D734ACE39A4}">
      <dgm:prSet/>
      <dgm:spPr/>
      <dgm:t>
        <a:bodyPr/>
        <a:lstStyle/>
        <a:p>
          <a:endParaRPr lang="en-US"/>
        </a:p>
      </dgm:t>
    </dgm:pt>
    <dgm:pt modelId="{5787E09B-15DE-2049-ADB7-A36463052C58}" type="sibTrans" cxnId="{A4E3C5C0-E142-3F49-B768-7D734ACE39A4}">
      <dgm:prSet/>
      <dgm:spPr/>
      <dgm:t>
        <a:bodyPr/>
        <a:lstStyle/>
        <a:p>
          <a:endParaRPr lang="en-US"/>
        </a:p>
      </dgm:t>
    </dgm:pt>
    <dgm:pt modelId="{A39BCB54-25DB-B348-87B6-66186D07624D}" type="pres">
      <dgm:prSet presAssocID="{5340EECC-E408-6F46-8C8F-4DE45F4B50E3}" presName="Name0" presStyleCnt="0">
        <dgm:presLayoutVars>
          <dgm:dir/>
          <dgm:animLvl val="lvl"/>
          <dgm:resizeHandles val="exact"/>
        </dgm:presLayoutVars>
      </dgm:prSet>
      <dgm:spPr/>
    </dgm:pt>
    <dgm:pt modelId="{A6DB040F-DF98-554A-8F58-1110EFAFA9C2}" type="pres">
      <dgm:prSet presAssocID="{83CB2EC3-5934-B342-AA2B-19B85EA26463}" presName="composite" presStyleCnt="0"/>
      <dgm:spPr/>
    </dgm:pt>
    <dgm:pt modelId="{4E0E23D0-451A-054E-8045-3E3A5D664ECE}" type="pres">
      <dgm:prSet presAssocID="{83CB2EC3-5934-B342-AA2B-19B85EA2646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31AC5AD-7ABF-C343-82A8-F2971A597E44}" type="pres">
      <dgm:prSet presAssocID="{83CB2EC3-5934-B342-AA2B-19B85EA2646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C857835-CB5C-2541-9331-8EEE2C80B987}" type="presOf" srcId="{83CB2EC3-5934-B342-AA2B-19B85EA26463}" destId="{4E0E23D0-451A-054E-8045-3E3A5D664ECE}" srcOrd="0" destOrd="0" presId="urn:microsoft.com/office/officeart/2005/8/layout/hList1"/>
    <dgm:cxn modelId="{E2A35841-B6B5-E641-BDBC-0C3E202BDDC4}" type="presOf" srcId="{2E6AC7C5-C685-F843-A181-F2F1B658B599}" destId="{331AC5AD-7ABF-C343-82A8-F2971A597E44}" srcOrd="0" destOrd="3" presId="urn:microsoft.com/office/officeart/2005/8/layout/hList1"/>
    <dgm:cxn modelId="{D9947845-5A9B-1F41-867D-5BB1B972A035}" type="presOf" srcId="{E04AEEAD-B4EE-1F48-9919-ED5BFFD648F2}" destId="{331AC5AD-7ABF-C343-82A8-F2971A597E44}" srcOrd="0" destOrd="0" presId="urn:microsoft.com/office/officeart/2005/8/layout/hList1"/>
    <dgm:cxn modelId="{E5F0E84B-1C23-0049-956E-8BE809578391}" type="presOf" srcId="{A14A732B-099C-F04F-817C-04178C51318F}" destId="{331AC5AD-7ABF-C343-82A8-F2971A597E44}" srcOrd="0" destOrd="2" presId="urn:microsoft.com/office/officeart/2005/8/layout/hList1"/>
    <dgm:cxn modelId="{AFC36B4F-C9F3-8047-B52A-E7738CC6AFDC}" type="presOf" srcId="{5340EECC-E408-6F46-8C8F-4DE45F4B50E3}" destId="{A39BCB54-25DB-B348-87B6-66186D07624D}" srcOrd="0" destOrd="0" presId="urn:microsoft.com/office/officeart/2005/8/layout/hList1"/>
    <dgm:cxn modelId="{348F2B72-57EF-6644-A3F2-C272EB24747A}" srcId="{83CB2EC3-5934-B342-AA2B-19B85EA26463}" destId="{E04AEEAD-B4EE-1F48-9919-ED5BFFD648F2}" srcOrd="0" destOrd="0" parTransId="{443BAFC9-6FE3-BC4C-A743-6C796BD13F9A}" sibTransId="{CB89662E-37B2-3044-8B1D-300A7E59FFAD}"/>
    <dgm:cxn modelId="{A5E37953-FB02-8141-89BE-03D8E161504B}" type="presOf" srcId="{82FC4F8E-9D3B-924E-AE8F-B55ABD488BA5}" destId="{331AC5AD-7ABF-C343-82A8-F2971A597E44}" srcOrd="0" destOrd="1" presId="urn:microsoft.com/office/officeart/2005/8/layout/hList1"/>
    <dgm:cxn modelId="{AEE773AE-B48C-4149-B87B-C5E58773F839}" srcId="{83CB2EC3-5934-B342-AA2B-19B85EA26463}" destId="{A14A732B-099C-F04F-817C-04178C51318F}" srcOrd="1" destOrd="0" parTransId="{EBE27A0C-208D-C141-8386-9A5F71FC0032}" sibTransId="{A8DE8958-55A7-E24F-A1A0-9D805293E679}"/>
    <dgm:cxn modelId="{A4E3C5C0-E142-3F49-B768-7D734ACE39A4}" srcId="{A14A732B-099C-F04F-817C-04178C51318F}" destId="{2E6AC7C5-C685-F843-A181-F2F1B658B599}" srcOrd="0" destOrd="0" parTransId="{D22DA80B-9636-BF42-8924-4CE9E581E935}" sibTransId="{5787E09B-15DE-2049-ADB7-A36463052C58}"/>
    <dgm:cxn modelId="{6D7447CF-3957-834A-8B89-0621EE2365FE}" srcId="{E04AEEAD-B4EE-1F48-9919-ED5BFFD648F2}" destId="{82FC4F8E-9D3B-924E-AE8F-B55ABD488BA5}" srcOrd="0" destOrd="0" parTransId="{66A6DB47-1F09-5940-98C7-D37EE4C4252A}" sibTransId="{6FACCFFC-D29A-F44E-9980-FC005523F84C}"/>
    <dgm:cxn modelId="{5A39DDE2-8F59-EC4A-86F3-63A09C7EE5F4}" srcId="{5340EECC-E408-6F46-8C8F-4DE45F4B50E3}" destId="{83CB2EC3-5934-B342-AA2B-19B85EA26463}" srcOrd="0" destOrd="0" parTransId="{034E1318-7812-3148-92AC-E0D2DFBFD01C}" sibTransId="{5C9E619B-F9B1-9F4F-B774-A7E8FEEBA891}"/>
    <dgm:cxn modelId="{F15067C5-4F8B-3B40-A194-4944AD73B26F}" type="presParOf" srcId="{A39BCB54-25DB-B348-87B6-66186D07624D}" destId="{A6DB040F-DF98-554A-8F58-1110EFAFA9C2}" srcOrd="0" destOrd="0" presId="urn:microsoft.com/office/officeart/2005/8/layout/hList1"/>
    <dgm:cxn modelId="{C245E58A-EF48-044F-8F44-4F25BC59D263}" type="presParOf" srcId="{A6DB040F-DF98-554A-8F58-1110EFAFA9C2}" destId="{4E0E23D0-451A-054E-8045-3E3A5D664ECE}" srcOrd="0" destOrd="0" presId="urn:microsoft.com/office/officeart/2005/8/layout/hList1"/>
    <dgm:cxn modelId="{EDDB14E0-C967-B344-AA5E-B9E36982CB21}" type="presParOf" srcId="{A6DB040F-DF98-554A-8F58-1110EFAFA9C2}" destId="{331AC5AD-7ABF-C343-82A8-F2971A597E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40EECC-E408-6F46-8C8F-4DE45F4B50E3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B2EC3-5934-B342-AA2B-19B85EA26463}">
      <dgm:prSet phldrT="[Text]"/>
      <dgm:spPr/>
      <dgm:t>
        <a:bodyPr/>
        <a:lstStyle/>
        <a:p>
          <a:r>
            <a:rPr lang="en-US" dirty="0"/>
            <a:t>NPC A</a:t>
          </a:r>
        </a:p>
      </dgm:t>
    </dgm:pt>
    <dgm:pt modelId="{034E1318-7812-3148-92AC-E0D2DFBFD01C}" type="parTrans" cxnId="{5A39DDE2-8F59-EC4A-86F3-63A09C7EE5F4}">
      <dgm:prSet/>
      <dgm:spPr/>
      <dgm:t>
        <a:bodyPr/>
        <a:lstStyle/>
        <a:p>
          <a:endParaRPr lang="en-US"/>
        </a:p>
      </dgm:t>
    </dgm:pt>
    <dgm:pt modelId="{5C9E619B-F9B1-9F4F-B774-A7E8FEEBA891}" type="sibTrans" cxnId="{5A39DDE2-8F59-EC4A-86F3-63A09C7EE5F4}">
      <dgm:prSet/>
      <dgm:spPr/>
      <dgm:t>
        <a:bodyPr/>
        <a:lstStyle/>
        <a:p>
          <a:endParaRPr lang="en-US"/>
        </a:p>
      </dgm:t>
    </dgm:pt>
    <dgm:pt modelId="{E04AEEAD-B4EE-1F48-9919-ED5BFFD648F2}">
      <dgm:prSet phldrT="[Text]"/>
      <dgm:spPr/>
      <dgm:t>
        <a:bodyPr/>
        <a:lstStyle/>
        <a:p>
          <a:r>
            <a:rPr lang="en-US" dirty="0"/>
            <a:t>State</a:t>
          </a:r>
        </a:p>
      </dgm:t>
    </dgm:pt>
    <dgm:pt modelId="{443BAFC9-6FE3-BC4C-A743-6C796BD13F9A}" type="parTrans" cxnId="{348F2B72-57EF-6644-A3F2-C272EB24747A}">
      <dgm:prSet/>
      <dgm:spPr/>
      <dgm:t>
        <a:bodyPr/>
        <a:lstStyle/>
        <a:p>
          <a:endParaRPr lang="en-US"/>
        </a:p>
      </dgm:t>
    </dgm:pt>
    <dgm:pt modelId="{CB89662E-37B2-3044-8B1D-300A7E59FFAD}" type="sibTrans" cxnId="{348F2B72-57EF-6644-A3F2-C272EB24747A}">
      <dgm:prSet/>
      <dgm:spPr/>
      <dgm:t>
        <a:bodyPr/>
        <a:lstStyle/>
        <a:p>
          <a:endParaRPr lang="en-US"/>
        </a:p>
      </dgm:t>
    </dgm:pt>
    <dgm:pt modelId="{A14A732B-099C-F04F-817C-04178C51318F}">
      <dgm:prSet phldrT="[Text]"/>
      <dgm:spPr/>
      <dgm:t>
        <a:bodyPr/>
        <a:lstStyle/>
        <a:p>
          <a:r>
            <a:rPr lang="en-US" dirty="0"/>
            <a:t>Supported Actions</a:t>
          </a:r>
        </a:p>
      </dgm:t>
    </dgm:pt>
    <dgm:pt modelId="{EBE27A0C-208D-C141-8386-9A5F71FC0032}" type="parTrans" cxnId="{AEE773AE-B48C-4149-B87B-C5E58773F839}">
      <dgm:prSet/>
      <dgm:spPr/>
      <dgm:t>
        <a:bodyPr/>
        <a:lstStyle/>
        <a:p>
          <a:endParaRPr lang="en-US"/>
        </a:p>
      </dgm:t>
    </dgm:pt>
    <dgm:pt modelId="{A8DE8958-55A7-E24F-A1A0-9D805293E679}" type="sibTrans" cxnId="{AEE773AE-B48C-4149-B87B-C5E58773F839}">
      <dgm:prSet/>
      <dgm:spPr/>
      <dgm:t>
        <a:bodyPr/>
        <a:lstStyle/>
        <a:p>
          <a:endParaRPr lang="en-US"/>
        </a:p>
      </dgm:t>
    </dgm:pt>
    <dgm:pt modelId="{82FC4F8E-9D3B-924E-AE8F-B55ABD488BA5}">
      <dgm:prSet phldrT="[Text]"/>
      <dgm:spPr/>
      <dgm:t>
        <a:bodyPr/>
        <a:lstStyle/>
        <a:p>
          <a:r>
            <a:rPr lang="en-US" dirty="0"/>
            <a:t>”Mood": ”Happy"</a:t>
          </a:r>
        </a:p>
      </dgm:t>
    </dgm:pt>
    <dgm:pt modelId="{66A6DB47-1F09-5940-98C7-D37EE4C4252A}" type="parTrans" cxnId="{6D7447CF-3957-834A-8B89-0621EE2365FE}">
      <dgm:prSet/>
      <dgm:spPr/>
      <dgm:t>
        <a:bodyPr/>
        <a:lstStyle/>
        <a:p>
          <a:endParaRPr lang="en-US"/>
        </a:p>
      </dgm:t>
    </dgm:pt>
    <dgm:pt modelId="{6FACCFFC-D29A-F44E-9980-FC005523F84C}" type="sibTrans" cxnId="{6D7447CF-3957-834A-8B89-0621EE2365FE}">
      <dgm:prSet/>
      <dgm:spPr/>
      <dgm:t>
        <a:bodyPr/>
        <a:lstStyle/>
        <a:p>
          <a:endParaRPr lang="en-US"/>
        </a:p>
      </dgm:t>
    </dgm:pt>
    <dgm:pt modelId="{2E6AC7C5-C685-F843-A181-F2F1B658B599}">
      <dgm:prSet phldrT="[Text]"/>
      <dgm:spPr/>
      <dgm:t>
        <a:bodyPr/>
        <a:lstStyle/>
        <a:p>
          <a:r>
            <a:rPr lang="en-US" dirty="0"/>
            <a:t>"Socialize"</a:t>
          </a:r>
        </a:p>
      </dgm:t>
    </dgm:pt>
    <dgm:pt modelId="{D22DA80B-9636-BF42-8924-4CE9E581E935}" type="parTrans" cxnId="{A4E3C5C0-E142-3F49-B768-7D734ACE39A4}">
      <dgm:prSet/>
      <dgm:spPr/>
      <dgm:t>
        <a:bodyPr/>
        <a:lstStyle/>
        <a:p>
          <a:endParaRPr lang="en-US"/>
        </a:p>
      </dgm:t>
    </dgm:pt>
    <dgm:pt modelId="{5787E09B-15DE-2049-ADB7-A36463052C58}" type="sibTrans" cxnId="{A4E3C5C0-E142-3F49-B768-7D734ACE39A4}">
      <dgm:prSet/>
      <dgm:spPr/>
      <dgm:t>
        <a:bodyPr/>
        <a:lstStyle/>
        <a:p>
          <a:endParaRPr lang="en-US"/>
        </a:p>
      </dgm:t>
    </dgm:pt>
    <dgm:pt modelId="{44F23D08-CC21-984B-B052-4A7AACB92524}">
      <dgm:prSet phldrT="[Text]"/>
      <dgm:spPr/>
      <dgm:t>
        <a:bodyPr/>
        <a:lstStyle/>
        <a:p>
          <a:r>
            <a:rPr lang="en-US" dirty="0"/>
            <a:t>Decision-making systems</a:t>
          </a:r>
        </a:p>
      </dgm:t>
    </dgm:pt>
    <dgm:pt modelId="{7AB4E169-CD93-CA4D-87DE-BDE74183F967}" type="parTrans" cxnId="{E6E7B2D1-7A7C-0243-8547-5CB8489B4588}">
      <dgm:prSet/>
      <dgm:spPr/>
      <dgm:t>
        <a:bodyPr/>
        <a:lstStyle/>
        <a:p>
          <a:endParaRPr lang="en-US"/>
        </a:p>
      </dgm:t>
    </dgm:pt>
    <dgm:pt modelId="{82FBF20A-2D4B-8D46-B3FB-07B536C8BC86}" type="sibTrans" cxnId="{E6E7B2D1-7A7C-0243-8547-5CB8489B4588}">
      <dgm:prSet/>
      <dgm:spPr/>
      <dgm:t>
        <a:bodyPr/>
        <a:lstStyle/>
        <a:p>
          <a:endParaRPr lang="en-US"/>
        </a:p>
      </dgm:t>
    </dgm:pt>
    <dgm:pt modelId="{A39BCB54-25DB-B348-87B6-66186D07624D}" type="pres">
      <dgm:prSet presAssocID="{5340EECC-E408-6F46-8C8F-4DE45F4B50E3}" presName="Name0" presStyleCnt="0">
        <dgm:presLayoutVars>
          <dgm:dir/>
          <dgm:animLvl val="lvl"/>
          <dgm:resizeHandles val="exact"/>
        </dgm:presLayoutVars>
      </dgm:prSet>
      <dgm:spPr/>
    </dgm:pt>
    <dgm:pt modelId="{A6DB040F-DF98-554A-8F58-1110EFAFA9C2}" type="pres">
      <dgm:prSet presAssocID="{83CB2EC3-5934-B342-AA2B-19B85EA26463}" presName="composite" presStyleCnt="0"/>
      <dgm:spPr/>
    </dgm:pt>
    <dgm:pt modelId="{4E0E23D0-451A-054E-8045-3E3A5D664ECE}" type="pres">
      <dgm:prSet presAssocID="{83CB2EC3-5934-B342-AA2B-19B85EA2646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31AC5AD-7ABF-C343-82A8-F2971A597E44}" type="pres">
      <dgm:prSet presAssocID="{83CB2EC3-5934-B342-AA2B-19B85EA2646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C857835-CB5C-2541-9331-8EEE2C80B987}" type="presOf" srcId="{83CB2EC3-5934-B342-AA2B-19B85EA26463}" destId="{4E0E23D0-451A-054E-8045-3E3A5D664ECE}" srcOrd="0" destOrd="0" presId="urn:microsoft.com/office/officeart/2005/8/layout/hList1"/>
    <dgm:cxn modelId="{E2A35841-B6B5-E641-BDBC-0C3E202BDDC4}" type="presOf" srcId="{2E6AC7C5-C685-F843-A181-F2F1B658B599}" destId="{331AC5AD-7ABF-C343-82A8-F2971A597E44}" srcOrd="0" destOrd="3" presId="urn:microsoft.com/office/officeart/2005/8/layout/hList1"/>
    <dgm:cxn modelId="{D9947845-5A9B-1F41-867D-5BB1B972A035}" type="presOf" srcId="{E04AEEAD-B4EE-1F48-9919-ED5BFFD648F2}" destId="{331AC5AD-7ABF-C343-82A8-F2971A597E44}" srcOrd="0" destOrd="0" presId="urn:microsoft.com/office/officeart/2005/8/layout/hList1"/>
    <dgm:cxn modelId="{E5F0E84B-1C23-0049-956E-8BE809578391}" type="presOf" srcId="{A14A732B-099C-F04F-817C-04178C51318F}" destId="{331AC5AD-7ABF-C343-82A8-F2971A597E44}" srcOrd="0" destOrd="2" presId="urn:microsoft.com/office/officeart/2005/8/layout/hList1"/>
    <dgm:cxn modelId="{AFC36B4F-C9F3-8047-B52A-E7738CC6AFDC}" type="presOf" srcId="{5340EECC-E408-6F46-8C8F-4DE45F4B50E3}" destId="{A39BCB54-25DB-B348-87B6-66186D07624D}" srcOrd="0" destOrd="0" presId="urn:microsoft.com/office/officeart/2005/8/layout/hList1"/>
    <dgm:cxn modelId="{348F2B72-57EF-6644-A3F2-C272EB24747A}" srcId="{83CB2EC3-5934-B342-AA2B-19B85EA26463}" destId="{E04AEEAD-B4EE-1F48-9919-ED5BFFD648F2}" srcOrd="0" destOrd="0" parTransId="{443BAFC9-6FE3-BC4C-A743-6C796BD13F9A}" sibTransId="{CB89662E-37B2-3044-8B1D-300A7E59FFAD}"/>
    <dgm:cxn modelId="{A5E37953-FB02-8141-89BE-03D8E161504B}" type="presOf" srcId="{82FC4F8E-9D3B-924E-AE8F-B55ABD488BA5}" destId="{331AC5AD-7ABF-C343-82A8-F2971A597E44}" srcOrd="0" destOrd="1" presId="urn:microsoft.com/office/officeart/2005/8/layout/hList1"/>
    <dgm:cxn modelId="{A0E545A8-B0EB-A04D-806B-774C7F7D95BA}" type="presOf" srcId="{44F23D08-CC21-984B-B052-4A7AACB92524}" destId="{331AC5AD-7ABF-C343-82A8-F2971A597E44}" srcOrd="0" destOrd="4" presId="urn:microsoft.com/office/officeart/2005/8/layout/hList1"/>
    <dgm:cxn modelId="{AEE773AE-B48C-4149-B87B-C5E58773F839}" srcId="{83CB2EC3-5934-B342-AA2B-19B85EA26463}" destId="{A14A732B-099C-F04F-817C-04178C51318F}" srcOrd="1" destOrd="0" parTransId="{EBE27A0C-208D-C141-8386-9A5F71FC0032}" sibTransId="{A8DE8958-55A7-E24F-A1A0-9D805293E679}"/>
    <dgm:cxn modelId="{A4E3C5C0-E142-3F49-B768-7D734ACE39A4}" srcId="{A14A732B-099C-F04F-817C-04178C51318F}" destId="{2E6AC7C5-C685-F843-A181-F2F1B658B599}" srcOrd="0" destOrd="0" parTransId="{D22DA80B-9636-BF42-8924-4CE9E581E935}" sibTransId="{5787E09B-15DE-2049-ADB7-A36463052C58}"/>
    <dgm:cxn modelId="{6D7447CF-3957-834A-8B89-0621EE2365FE}" srcId="{E04AEEAD-B4EE-1F48-9919-ED5BFFD648F2}" destId="{82FC4F8E-9D3B-924E-AE8F-B55ABD488BA5}" srcOrd="0" destOrd="0" parTransId="{66A6DB47-1F09-5940-98C7-D37EE4C4252A}" sibTransId="{6FACCFFC-D29A-F44E-9980-FC005523F84C}"/>
    <dgm:cxn modelId="{E6E7B2D1-7A7C-0243-8547-5CB8489B4588}" srcId="{83CB2EC3-5934-B342-AA2B-19B85EA26463}" destId="{44F23D08-CC21-984B-B052-4A7AACB92524}" srcOrd="2" destOrd="0" parTransId="{7AB4E169-CD93-CA4D-87DE-BDE74183F967}" sibTransId="{82FBF20A-2D4B-8D46-B3FB-07B536C8BC86}"/>
    <dgm:cxn modelId="{5A39DDE2-8F59-EC4A-86F3-63A09C7EE5F4}" srcId="{5340EECC-E408-6F46-8C8F-4DE45F4B50E3}" destId="{83CB2EC3-5934-B342-AA2B-19B85EA26463}" srcOrd="0" destOrd="0" parTransId="{034E1318-7812-3148-92AC-E0D2DFBFD01C}" sibTransId="{5C9E619B-F9B1-9F4F-B774-A7E8FEEBA891}"/>
    <dgm:cxn modelId="{F15067C5-4F8B-3B40-A194-4944AD73B26F}" type="presParOf" srcId="{A39BCB54-25DB-B348-87B6-66186D07624D}" destId="{A6DB040F-DF98-554A-8F58-1110EFAFA9C2}" srcOrd="0" destOrd="0" presId="urn:microsoft.com/office/officeart/2005/8/layout/hList1"/>
    <dgm:cxn modelId="{C245E58A-EF48-044F-8F44-4F25BC59D263}" type="presParOf" srcId="{A6DB040F-DF98-554A-8F58-1110EFAFA9C2}" destId="{4E0E23D0-451A-054E-8045-3E3A5D664ECE}" srcOrd="0" destOrd="0" presId="urn:microsoft.com/office/officeart/2005/8/layout/hList1"/>
    <dgm:cxn modelId="{EDDB14E0-C967-B344-AA5E-B9E36982CB21}" type="presParOf" srcId="{A6DB040F-DF98-554A-8F58-1110EFAFA9C2}" destId="{331AC5AD-7ABF-C343-82A8-F2971A597E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0707FA-7CBA-E643-9B63-3D1FC8E5E7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528AD7-1FDF-3744-9ED2-A80A46794991}">
      <dgm:prSet custT="1"/>
      <dgm:spPr>
        <a:solidFill>
          <a:schemeClr val="accent5"/>
        </a:solidFill>
      </dgm:spPr>
      <dgm:t>
        <a:bodyPr/>
        <a:lstStyle/>
        <a:p>
          <a:r>
            <a:rPr lang="en-US" sz="1200" i="1" dirty="0"/>
            <a:t>"Chose ‘sit on bench’ at decision point X, 30s ago"</a:t>
          </a:r>
          <a:endParaRPr lang="en-CA" sz="1200" dirty="0"/>
        </a:p>
      </dgm:t>
    </dgm:pt>
    <dgm:pt modelId="{9ADB574F-9E93-374D-8126-80F7266D8821}" type="parTrans" cxnId="{58F121AB-3C13-F94C-ABA8-0FE0A2064779}">
      <dgm:prSet/>
      <dgm:spPr/>
      <dgm:t>
        <a:bodyPr/>
        <a:lstStyle/>
        <a:p>
          <a:endParaRPr lang="en-US"/>
        </a:p>
      </dgm:t>
    </dgm:pt>
    <dgm:pt modelId="{FCD122DC-C6E2-1C44-A41F-3D048F1DC098}" type="sibTrans" cxnId="{58F121AB-3C13-F94C-ABA8-0FE0A2064779}">
      <dgm:prSet/>
      <dgm:spPr/>
      <dgm:t>
        <a:bodyPr/>
        <a:lstStyle/>
        <a:p>
          <a:endParaRPr lang="en-US"/>
        </a:p>
      </dgm:t>
    </dgm:pt>
    <dgm:pt modelId="{BAD9319F-2CF6-EB46-8797-02CCDE105236}">
      <dgm:prSet custT="1"/>
      <dgm:spPr>
        <a:solidFill>
          <a:schemeClr val="accent1"/>
        </a:solidFill>
      </dgm:spPr>
      <dgm:t>
        <a:bodyPr/>
        <a:lstStyle/>
        <a:p>
          <a:r>
            <a:rPr lang="en-CA" sz="1200" dirty="0"/>
            <a:t>"Used 'Bench A' for the 'sit on bench' action, 90s ago"</a:t>
          </a:r>
        </a:p>
      </dgm:t>
    </dgm:pt>
    <dgm:pt modelId="{219921C9-DC68-A84E-9B6D-1090FB7D7377}" type="parTrans" cxnId="{1E1ABE9D-338E-2D46-A2E5-46A215F47DBA}">
      <dgm:prSet/>
      <dgm:spPr/>
      <dgm:t>
        <a:bodyPr/>
        <a:lstStyle/>
        <a:p>
          <a:endParaRPr lang="en-US"/>
        </a:p>
      </dgm:t>
    </dgm:pt>
    <dgm:pt modelId="{5E59C4BD-45FB-C24B-9C1E-EE4F83C5D7AC}" type="sibTrans" cxnId="{1E1ABE9D-338E-2D46-A2E5-46A215F47DBA}">
      <dgm:prSet/>
      <dgm:spPr/>
      <dgm:t>
        <a:bodyPr/>
        <a:lstStyle/>
        <a:p>
          <a:endParaRPr lang="en-US"/>
        </a:p>
      </dgm:t>
    </dgm:pt>
    <dgm:pt modelId="{95ED7EB7-BFF3-AC41-855B-1B2C7B4198E4}">
      <dgm:prSet custT="1"/>
      <dgm:spPr>
        <a:solidFill>
          <a:schemeClr val="tx2"/>
        </a:solidFill>
      </dgm:spPr>
      <dgm:t>
        <a:bodyPr/>
        <a:lstStyle/>
        <a:p>
          <a:r>
            <a:rPr lang="en-CA" sz="1200" dirty="0"/>
            <a:t>"Was sitting on 'Bench A' doing 'sit on bench' action when the rain event interrupted</a:t>
          </a:r>
        </a:p>
      </dgm:t>
    </dgm:pt>
    <dgm:pt modelId="{47C80944-7B0D-9B4E-843E-B3648E138899}" type="parTrans" cxnId="{66C11A3B-59F2-3F46-8B7E-71E0A04B6FAC}">
      <dgm:prSet/>
      <dgm:spPr/>
      <dgm:t>
        <a:bodyPr/>
        <a:lstStyle/>
        <a:p>
          <a:endParaRPr lang="en-US"/>
        </a:p>
      </dgm:t>
    </dgm:pt>
    <dgm:pt modelId="{38F26190-CEF5-7949-8FDD-483C7BBB9F48}" type="sibTrans" cxnId="{66C11A3B-59F2-3F46-8B7E-71E0A04B6FAC}">
      <dgm:prSet/>
      <dgm:spPr/>
      <dgm:t>
        <a:bodyPr/>
        <a:lstStyle/>
        <a:p>
          <a:endParaRPr lang="en-US"/>
        </a:p>
      </dgm:t>
    </dgm:pt>
    <dgm:pt modelId="{6409996B-6EB7-7C45-A56B-51516708EEB1}" type="pres">
      <dgm:prSet presAssocID="{FA0707FA-7CBA-E643-9B63-3D1FC8E5E74D}" presName="linear" presStyleCnt="0">
        <dgm:presLayoutVars>
          <dgm:animLvl val="lvl"/>
          <dgm:resizeHandles val="exact"/>
        </dgm:presLayoutVars>
      </dgm:prSet>
      <dgm:spPr/>
    </dgm:pt>
    <dgm:pt modelId="{B37047FC-7D2E-434D-B940-344ABD17BDDB}" type="pres">
      <dgm:prSet presAssocID="{D8528AD7-1FDF-3744-9ED2-A80A46794991}" presName="parentText" presStyleLbl="node1" presStyleIdx="0" presStyleCnt="3" custLinFactY="-24098" custLinFactNeighborX="527" custLinFactNeighborY="-100000">
        <dgm:presLayoutVars>
          <dgm:chMax val="0"/>
          <dgm:bulletEnabled val="1"/>
        </dgm:presLayoutVars>
      </dgm:prSet>
      <dgm:spPr/>
    </dgm:pt>
    <dgm:pt modelId="{33343E05-3029-F24E-ABA6-B7DE0BC104C5}" type="pres">
      <dgm:prSet presAssocID="{FCD122DC-C6E2-1C44-A41F-3D048F1DC098}" presName="spacer" presStyleCnt="0"/>
      <dgm:spPr/>
    </dgm:pt>
    <dgm:pt modelId="{58E1CAB0-10F9-7943-A1CA-BAE0A1DB311E}" type="pres">
      <dgm:prSet presAssocID="{BAD9319F-2CF6-EB46-8797-02CCDE105236}" presName="parentText" presStyleLbl="node1" presStyleIdx="1" presStyleCnt="3" custLinFactNeighborY="9440">
        <dgm:presLayoutVars>
          <dgm:chMax val="0"/>
          <dgm:bulletEnabled val="1"/>
        </dgm:presLayoutVars>
      </dgm:prSet>
      <dgm:spPr/>
    </dgm:pt>
    <dgm:pt modelId="{4B64C580-824E-304E-AC72-4600FF5434E0}" type="pres">
      <dgm:prSet presAssocID="{5E59C4BD-45FB-C24B-9C1E-EE4F83C5D7AC}" presName="spacer" presStyleCnt="0"/>
      <dgm:spPr/>
    </dgm:pt>
    <dgm:pt modelId="{7D5FD505-9FE6-7D44-9110-86737AE5D638}" type="pres">
      <dgm:prSet presAssocID="{95ED7EB7-BFF3-AC41-855B-1B2C7B4198E4}" presName="parentText" presStyleLbl="node1" presStyleIdx="2" presStyleCnt="3" custLinFactY="24536" custLinFactNeighborX="527" custLinFactNeighborY="100000">
        <dgm:presLayoutVars>
          <dgm:chMax val="0"/>
          <dgm:bulletEnabled val="1"/>
        </dgm:presLayoutVars>
      </dgm:prSet>
      <dgm:spPr/>
    </dgm:pt>
  </dgm:ptLst>
  <dgm:cxnLst>
    <dgm:cxn modelId="{66C11A3B-59F2-3F46-8B7E-71E0A04B6FAC}" srcId="{FA0707FA-7CBA-E643-9B63-3D1FC8E5E74D}" destId="{95ED7EB7-BFF3-AC41-855B-1B2C7B4198E4}" srcOrd="2" destOrd="0" parTransId="{47C80944-7B0D-9B4E-843E-B3648E138899}" sibTransId="{38F26190-CEF5-7949-8FDD-483C7BBB9F48}"/>
    <dgm:cxn modelId="{57CD8749-BBC9-5B44-9D87-AC68BEACBFD4}" type="presOf" srcId="{95ED7EB7-BFF3-AC41-855B-1B2C7B4198E4}" destId="{7D5FD505-9FE6-7D44-9110-86737AE5D638}" srcOrd="0" destOrd="0" presId="urn:microsoft.com/office/officeart/2005/8/layout/vList2"/>
    <dgm:cxn modelId="{8065BC55-5651-C44B-A200-9A81FE2A9955}" type="presOf" srcId="{FA0707FA-7CBA-E643-9B63-3D1FC8E5E74D}" destId="{6409996B-6EB7-7C45-A56B-51516708EEB1}" srcOrd="0" destOrd="0" presId="urn:microsoft.com/office/officeart/2005/8/layout/vList2"/>
    <dgm:cxn modelId="{1E1ABE9D-338E-2D46-A2E5-46A215F47DBA}" srcId="{FA0707FA-7CBA-E643-9B63-3D1FC8E5E74D}" destId="{BAD9319F-2CF6-EB46-8797-02CCDE105236}" srcOrd="1" destOrd="0" parTransId="{219921C9-DC68-A84E-9B6D-1090FB7D7377}" sibTransId="{5E59C4BD-45FB-C24B-9C1E-EE4F83C5D7AC}"/>
    <dgm:cxn modelId="{58F121AB-3C13-F94C-ABA8-0FE0A2064779}" srcId="{FA0707FA-7CBA-E643-9B63-3D1FC8E5E74D}" destId="{D8528AD7-1FDF-3744-9ED2-A80A46794991}" srcOrd="0" destOrd="0" parTransId="{9ADB574F-9E93-374D-8126-80F7266D8821}" sibTransId="{FCD122DC-C6E2-1C44-A41F-3D048F1DC098}"/>
    <dgm:cxn modelId="{D56A68EF-212F-CF4D-AEDC-EDC5FC212E58}" type="presOf" srcId="{D8528AD7-1FDF-3744-9ED2-A80A46794991}" destId="{B37047FC-7D2E-434D-B940-344ABD17BDDB}" srcOrd="0" destOrd="0" presId="urn:microsoft.com/office/officeart/2005/8/layout/vList2"/>
    <dgm:cxn modelId="{B44915F0-A988-A445-B438-62559D929EC9}" type="presOf" srcId="{BAD9319F-2CF6-EB46-8797-02CCDE105236}" destId="{58E1CAB0-10F9-7943-A1CA-BAE0A1DB311E}" srcOrd="0" destOrd="0" presId="urn:microsoft.com/office/officeart/2005/8/layout/vList2"/>
    <dgm:cxn modelId="{5D75F6EF-0E78-884B-B79C-EAA09EF7CCD9}" type="presParOf" srcId="{6409996B-6EB7-7C45-A56B-51516708EEB1}" destId="{B37047FC-7D2E-434D-B940-344ABD17BDDB}" srcOrd="0" destOrd="0" presId="urn:microsoft.com/office/officeart/2005/8/layout/vList2"/>
    <dgm:cxn modelId="{3386097B-16F4-9C46-AC3E-062B16938212}" type="presParOf" srcId="{6409996B-6EB7-7C45-A56B-51516708EEB1}" destId="{33343E05-3029-F24E-ABA6-B7DE0BC104C5}" srcOrd="1" destOrd="0" presId="urn:microsoft.com/office/officeart/2005/8/layout/vList2"/>
    <dgm:cxn modelId="{81CEF761-5B30-AD44-A134-CF86AEB7FF16}" type="presParOf" srcId="{6409996B-6EB7-7C45-A56B-51516708EEB1}" destId="{58E1CAB0-10F9-7943-A1CA-BAE0A1DB311E}" srcOrd="2" destOrd="0" presId="urn:microsoft.com/office/officeart/2005/8/layout/vList2"/>
    <dgm:cxn modelId="{D5612D9C-2273-5545-952D-E0F953807D4B}" type="presParOf" srcId="{6409996B-6EB7-7C45-A56B-51516708EEB1}" destId="{4B64C580-824E-304E-AC72-4600FF5434E0}" srcOrd="3" destOrd="0" presId="urn:microsoft.com/office/officeart/2005/8/layout/vList2"/>
    <dgm:cxn modelId="{CDD22533-178E-464C-85BA-2693E69EC135}" type="presParOf" srcId="{6409996B-6EB7-7C45-A56B-51516708EEB1}" destId="{7D5FD505-9FE6-7D44-9110-86737AE5D6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A1400-C34A-F145-A929-3E12CBAED1B3}">
      <dsp:nvSpPr>
        <dsp:cNvPr id="0" name=""/>
        <dsp:cNvSpPr/>
      </dsp:nvSpPr>
      <dsp:spPr>
        <a:xfrm rot="5400000">
          <a:off x="3577904" y="-1316936"/>
          <a:ext cx="936627" cy="3808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Controlled by a human player</a:t>
          </a:r>
        </a:p>
      </dsp:txBody>
      <dsp:txXfrm rot="-5400000">
        <a:off x="2142115" y="164575"/>
        <a:ext cx="3762483" cy="845183"/>
      </dsp:txXfrm>
    </dsp:sp>
    <dsp:sp modelId="{5628BB70-4E43-8A41-93E5-C7642C7235AE}">
      <dsp:nvSpPr>
        <dsp:cNvPr id="0" name=""/>
        <dsp:cNvSpPr/>
      </dsp:nvSpPr>
      <dsp:spPr>
        <a:xfrm>
          <a:off x="0" y="1773"/>
          <a:ext cx="2142115" cy="1170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Player Characters</a:t>
          </a:r>
        </a:p>
      </dsp:txBody>
      <dsp:txXfrm>
        <a:off x="57153" y="58926"/>
        <a:ext cx="2027809" cy="1056478"/>
      </dsp:txXfrm>
    </dsp:sp>
    <dsp:sp modelId="{57F5176B-8808-4146-9563-1D01012D4FD0}">
      <dsp:nvSpPr>
        <dsp:cNvPr id="0" name=""/>
        <dsp:cNvSpPr/>
      </dsp:nvSpPr>
      <dsp:spPr>
        <a:xfrm rot="5400000">
          <a:off x="3577904" y="-87612"/>
          <a:ext cx="936627" cy="3808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Narrative or gameplay importance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Substantial interactions with player characters</a:t>
          </a:r>
        </a:p>
      </dsp:txBody>
      <dsp:txXfrm rot="-5400000">
        <a:off x="2142115" y="1393899"/>
        <a:ext cx="3762483" cy="845183"/>
      </dsp:txXfrm>
    </dsp:sp>
    <dsp:sp modelId="{75D3FB87-0350-6342-AA0F-A2F217FAA365}">
      <dsp:nvSpPr>
        <dsp:cNvPr id="0" name=""/>
        <dsp:cNvSpPr/>
      </dsp:nvSpPr>
      <dsp:spPr>
        <a:xfrm>
          <a:off x="0" y="1231098"/>
          <a:ext cx="2142115" cy="1170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Main NPCs</a:t>
          </a:r>
        </a:p>
      </dsp:txBody>
      <dsp:txXfrm>
        <a:off x="57153" y="1288251"/>
        <a:ext cx="2027809" cy="1056478"/>
      </dsp:txXfrm>
    </dsp:sp>
    <dsp:sp modelId="{408A86D6-FD05-944D-B4D2-FE51F9A9926E}">
      <dsp:nvSpPr>
        <dsp:cNvPr id="0" name=""/>
        <dsp:cNvSpPr/>
      </dsp:nvSpPr>
      <dsp:spPr>
        <a:xfrm rot="5400000">
          <a:off x="3577904" y="1141711"/>
          <a:ext cx="936627" cy="3808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Populate the game world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Limited interactions with player characters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Create a sense of realism and immersion</a:t>
          </a:r>
        </a:p>
      </dsp:txBody>
      <dsp:txXfrm rot="-5400000">
        <a:off x="2142115" y="2623222"/>
        <a:ext cx="3762483" cy="845183"/>
      </dsp:txXfrm>
    </dsp:sp>
    <dsp:sp modelId="{90AC2F02-4F20-E840-B24D-D482AC71D958}">
      <dsp:nvSpPr>
        <dsp:cNvPr id="0" name=""/>
        <dsp:cNvSpPr/>
      </dsp:nvSpPr>
      <dsp:spPr>
        <a:xfrm>
          <a:off x="0" y="2460422"/>
          <a:ext cx="2142115" cy="1170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Ambient NPCs</a:t>
          </a:r>
        </a:p>
      </dsp:txBody>
      <dsp:txXfrm>
        <a:off x="57153" y="2517575"/>
        <a:ext cx="2027809" cy="1056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E1376-0396-FC47-A525-933EA95E030D}">
      <dsp:nvSpPr>
        <dsp:cNvPr id="0" name=""/>
        <dsp:cNvSpPr/>
      </dsp:nvSpPr>
      <dsp:spPr>
        <a:xfrm>
          <a:off x="0" y="0"/>
          <a:ext cx="8229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Games aim to run at </a:t>
          </a:r>
          <a:r>
            <a:rPr lang="en-US" sz="2200" b="1" kern="1200"/>
            <a:t>30-60</a:t>
          </a:r>
          <a:r>
            <a:rPr lang="en-US" sz="2200" kern="1200"/>
            <a:t> FPS</a:t>
          </a:r>
          <a:endParaRPr lang="en-CA" sz="2200" kern="1200"/>
        </a:p>
      </dsp:txBody>
      <dsp:txXfrm>
        <a:off x="25759" y="25759"/>
        <a:ext cx="8178082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96FED-76C4-48CA-A3CA-89BD2349D67F}">
      <dsp:nvSpPr>
        <dsp:cNvPr id="0" name=""/>
        <dsp:cNvSpPr/>
      </dsp:nvSpPr>
      <dsp:spPr>
        <a:xfrm>
          <a:off x="1335" y="986730"/>
          <a:ext cx="2616809" cy="30785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FFFC0-9CA0-472E-893C-0C58B5ACF8A6}">
      <dsp:nvSpPr>
        <dsp:cNvPr id="0" name=""/>
        <dsp:cNvSpPr/>
      </dsp:nvSpPr>
      <dsp:spPr>
        <a:xfrm>
          <a:off x="132175" y="1109874"/>
          <a:ext cx="2355128" cy="2001089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533BF-0C5D-4D59-A3F5-7C673E527266}">
      <dsp:nvSpPr>
        <dsp:cNvPr id="0" name=""/>
        <dsp:cNvSpPr/>
      </dsp:nvSpPr>
      <dsp:spPr>
        <a:xfrm>
          <a:off x="132175" y="3418848"/>
          <a:ext cx="2355128" cy="523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Repetitive Behavior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Identical daily schedules</a:t>
          </a:r>
        </a:p>
      </dsp:txBody>
      <dsp:txXfrm>
        <a:off x="132175" y="3418848"/>
        <a:ext cx="2355128" cy="523337"/>
      </dsp:txXfrm>
    </dsp:sp>
    <dsp:sp modelId="{63581AEB-D4F1-4C2E-9AF1-12466729FAD3}">
      <dsp:nvSpPr>
        <dsp:cNvPr id="0" name=""/>
        <dsp:cNvSpPr/>
      </dsp:nvSpPr>
      <dsp:spPr>
        <a:xfrm>
          <a:off x="132175" y="3110963"/>
          <a:ext cx="2355128" cy="307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Skyrim</a:t>
          </a:r>
        </a:p>
      </dsp:txBody>
      <dsp:txXfrm>
        <a:off x="132175" y="3110963"/>
        <a:ext cx="2355128" cy="307884"/>
      </dsp:txXfrm>
    </dsp:sp>
    <dsp:sp modelId="{099E3519-4658-4BD1-8830-DE3E1D14700A}">
      <dsp:nvSpPr>
        <dsp:cNvPr id="0" name=""/>
        <dsp:cNvSpPr/>
      </dsp:nvSpPr>
      <dsp:spPr>
        <a:xfrm>
          <a:off x="3163110" y="986730"/>
          <a:ext cx="2616809" cy="30785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4ED8A-CF80-4CB7-9E06-EB103CA0ABCA}">
      <dsp:nvSpPr>
        <dsp:cNvPr id="0" name=""/>
        <dsp:cNvSpPr/>
      </dsp:nvSpPr>
      <dsp:spPr>
        <a:xfrm>
          <a:off x="3293950" y="1109874"/>
          <a:ext cx="2355128" cy="200108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4F4F6-4C87-405C-ADFC-1C8D6BE8925F}">
      <dsp:nvSpPr>
        <dsp:cNvPr id="0" name=""/>
        <dsp:cNvSpPr/>
      </dsp:nvSpPr>
      <dsp:spPr>
        <a:xfrm>
          <a:off x="3293950" y="3418848"/>
          <a:ext cx="2355128" cy="523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Poor Environmental Awareness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NPCs don't react to dramatic events</a:t>
          </a:r>
        </a:p>
      </dsp:txBody>
      <dsp:txXfrm>
        <a:off x="3293950" y="3418848"/>
        <a:ext cx="2355128" cy="523337"/>
      </dsp:txXfrm>
    </dsp:sp>
    <dsp:sp modelId="{38FC312C-9D40-4B16-A007-CE5CB5711A2A}">
      <dsp:nvSpPr>
        <dsp:cNvPr id="0" name=""/>
        <dsp:cNvSpPr/>
      </dsp:nvSpPr>
      <dsp:spPr>
        <a:xfrm>
          <a:off x="3293950" y="3110963"/>
          <a:ext cx="2355128" cy="307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Cyberpunk 2077</a:t>
          </a:r>
        </a:p>
      </dsp:txBody>
      <dsp:txXfrm>
        <a:off x="3293950" y="3110963"/>
        <a:ext cx="2355128" cy="307884"/>
      </dsp:txXfrm>
    </dsp:sp>
    <dsp:sp modelId="{491C0DDA-01FA-4433-94AC-9CA4F5CC5A49}">
      <dsp:nvSpPr>
        <dsp:cNvPr id="0" name=""/>
        <dsp:cNvSpPr/>
      </dsp:nvSpPr>
      <dsp:spPr>
        <a:xfrm>
          <a:off x="6324885" y="986730"/>
          <a:ext cx="2616809" cy="30785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30DB7-FA48-41A9-B48F-5C7072F73E25}">
      <dsp:nvSpPr>
        <dsp:cNvPr id="0" name=""/>
        <dsp:cNvSpPr/>
      </dsp:nvSpPr>
      <dsp:spPr>
        <a:xfrm>
          <a:off x="6455725" y="1109874"/>
          <a:ext cx="2355128" cy="2001089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3C1AA-AA4E-40D1-AAA3-9E4B80F88F51}">
      <dsp:nvSpPr>
        <dsp:cNvPr id="0" name=""/>
        <dsp:cNvSpPr/>
      </dsp:nvSpPr>
      <dsp:spPr>
        <a:xfrm>
          <a:off x="6455725" y="3418848"/>
          <a:ext cx="2355128" cy="523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Limited Behavioral Continuity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Interrupted NPCs don't continue behavior</a:t>
          </a:r>
        </a:p>
      </dsp:txBody>
      <dsp:txXfrm>
        <a:off x="6455725" y="3418848"/>
        <a:ext cx="2355128" cy="523337"/>
      </dsp:txXfrm>
    </dsp:sp>
    <dsp:sp modelId="{62E662AD-9B00-4D96-9A10-72B10C0413DE}">
      <dsp:nvSpPr>
        <dsp:cNvPr id="0" name=""/>
        <dsp:cNvSpPr/>
      </dsp:nvSpPr>
      <dsp:spPr>
        <a:xfrm>
          <a:off x="6455725" y="3110963"/>
          <a:ext cx="2355128" cy="307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Grand Theft Auto V</a:t>
          </a:r>
        </a:p>
      </dsp:txBody>
      <dsp:txXfrm>
        <a:off x="6455725" y="3110963"/>
        <a:ext cx="2355128" cy="307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36F6D-0FD3-4BE3-B4A4-D57CA650855A}">
      <dsp:nvSpPr>
        <dsp:cNvPr id="0" name=""/>
        <dsp:cNvSpPr/>
      </dsp:nvSpPr>
      <dsp:spPr>
        <a:xfrm>
          <a:off x="974716" y="1002478"/>
          <a:ext cx="1826168" cy="1218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Use offline evolutionary computation and trained neural networks.</a:t>
          </a:r>
        </a:p>
      </dsp:txBody>
      <dsp:txXfrm>
        <a:off x="1266903" y="1002478"/>
        <a:ext cx="1533981" cy="1218054"/>
      </dsp:txXfrm>
    </dsp:sp>
    <dsp:sp modelId="{5B38F5EC-AFB5-4313-B23E-FC8B3D827B89}">
      <dsp:nvSpPr>
        <dsp:cNvPr id="0" name=""/>
        <dsp:cNvSpPr/>
      </dsp:nvSpPr>
      <dsp:spPr>
        <a:xfrm>
          <a:off x="974716" y="2220532"/>
          <a:ext cx="1826168" cy="1218054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Our framework produces variety at runtime without offline training.</a:t>
          </a:r>
        </a:p>
      </dsp:txBody>
      <dsp:txXfrm>
        <a:off x="1266903" y="2220532"/>
        <a:ext cx="1533981" cy="1218054"/>
      </dsp:txXfrm>
    </dsp:sp>
    <dsp:sp modelId="{DCA3975D-9897-46BF-A8AD-D12793C56EC7}">
      <dsp:nvSpPr>
        <dsp:cNvPr id="0" name=""/>
        <dsp:cNvSpPr/>
      </dsp:nvSpPr>
      <dsp:spPr>
        <a:xfrm>
          <a:off x="759" y="515499"/>
          <a:ext cx="1217445" cy="1217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Bulitko et al. target ambient NPC variety</a:t>
          </a:r>
        </a:p>
      </dsp:txBody>
      <dsp:txXfrm>
        <a:off x="179050" y="693790"/>
        <a:ext cx="860863" cy="860863"/>
      </dsp:txXfrm>
    </dsp:sp>
    <dsp:sp modelId="{A1B5CD1A-7EC1-4011-AA59-374CB32FA7DF}">
      <dsp:nvSpPr>
        <dsp:cNvPr id="0" name=""/>
        <dsp:cNvSpPr/>
      </dsp:nvSpPr>
      <dsp:spPr>
        <a:xfrm>
          <a:off x="4018330" y="1002478"/>
          <a:ext cx="1826168" cy="1218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Accelerate GOAP with GPU parallelism.</a:t>
          </a:r>
        </a:p>
      </dsp:txBody>
      <dsp:txXfrm>
        <a:off x="4310517" y="1002478"/>
        <a:ext cx="1533981" cy="1218054"/>
      </dsp:txXfrm>
    </dsp:sp>
    <dsp:sp modelId="{BC424E2C-13D6-4EBB-B9B0-F137EBBCFDF2}">
      <dsp:nvSpPr>
        <dsp:cNvPr id="0" name=""/>
        <dsp:cNvSpPr/>
      </dsp:nvSpPr>
      <dsp:spPr>
        <a:xfrm>
          <a:off x="4018330" y="2220532"/>
          <a:ext cx="1826168" cy="1218054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Our framework avoids planning entirely.</a:t>
          </a:r>
        </a:p>
      </dsp:txBody>
      <dsp:txXfrm>
        <a:off x="4310517" y="2220532"/>
        <a:ext cx="1533981" cy="1218054"/>
      </dsp:txXfrm>
    </dsp:sp>
    <dsp:sp modelId="{0A314857-FB9C-4999-B849-DB83CCA4C330}">
      <dsp:nvSpPr>
        <dsp:cNvPr id="0" name=""/>
        <dsp:cNvSpPr/>
      </dsp:nvSpPr>
      <dsp:spPr>
        <a:xfrm>
          <a:off x="3044374" y="515499"/>
          <a:ext cx="1217445" cy="1217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Cardon and Jacopin target scalability</a:t>
          </a:r>
        </a:p>
      </dsp:txBody>
      <dsp:txXfrm>
        <a:off x="3222665" y="693790"/>
        <a:ext cx="860863" cy="860863"/>
      </dsp:txXfrm>
    </dsp:sp>
    <dsp:sp modelId="{774F2229-9CF1-49C0-A245-CC2EC622F322}">
      <dsp:nvSpPr>
        <dsp:cNvPr id="0" name=""/>
        <dsp:cNvSpPr/>
      </dsp:nvSpPr>
      <dsp:spPr>
        <a:xfrm>
          <a:off x="7061945" y="1002478"/>
          <a:ext cx="1826168" cy="1218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Uses semantic memory for recall and reasoning.</a:t>
          </a:r>
        </a:p>
      </dsp:txBody>
      <dsp:txXfrm>
        <a:off x="7354132" y="1002478"/>
        <a:ext cx="1533981" cy="1218054"/>
      </dsp:txXfrm>
    </dsp:sp>
    <dsp:sp modelId="{EA1C27C5-0F83-4EE5-B89C-CE74778E18F7}">
      <dsp:nvSpPr>
        <dsp:cNvPr id="0" name=""/>
        <dsp:cNvSpPr/>
      </dsp:nvSpPr>
      <dsp:spPr>
        <a:xfrm>
          <a:off x="7061945" y="2220532"/>
          <a:ext cx="1826168" cy="121805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Our framework uses bounded memory as a mechanism for variety.</a:t>
          </a:r>
        </a:p>
      </dsp:txBody>
      <dsp:txXfrm>
        <a:off x="7354132" y="2220532"/>
        <a:ext cx="1533981" cy="1218054"/>
      </dsp:txXfrm>
    </dsp:sp>
    <dsp:sp modelId="{1C9394CD-A2E4-4659-A075-8E8662684E13}">
      <dsp:nvSpPr>
        <dsp:cNvPr id="0" name=""/>
        <dsp:cNvSpPr/>
      </dsp:nvSpPr>
      <dsp:spPr>
        <a:xfrm>
          <a:off x="6087988" y="515499"/>
          <a:ext cx="1217445" cy="1217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Memory representation research</a:t>
          </a:r>
        </a:p>
      </dsp:txBody>
      <dsp:txXfrm>
        <a:off x="6266279" y="693790"/>
        <a:ext cx="860863" cy="8608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E23D0-451A-054E-8045-3E3A5D664ECE}">
      <dsp:nvSpPr>
        <dsp:cNvPr id="0" name=""/>
        <dsp:cNvSpPr/>
      </dsp:nvSpPr>
      <dsp:spPr>
        <a:xfrm>
          <a:off x="0" y="75744"/>
          <a:ext cx="1095749" cy="259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Bench A</a:t>
          </a:r>
        </a:p>
      </dsp:txBody>
      <dsp:txXfrm>
        <a:off x="0" y="75744"/>
        <a:ext cx="1095749" cy="259200"/>
      </dsp:txXfrm>
    </dsp:sp>
    <dsp:sp modelId="{331AC5AD-7ABF-C343-82A8-F2971A597E44}">
      <dsp:nvSpPr>
        <dsp:cNvPr id="0" name=""/>
        <dsp:cNvSpPr/>
      </dsp:nvSpPr>
      <dsp:spPr>
        <a:xfrm>
          <a:off x="0" y="334944"/>
          <a:ext cx="1095749" cy="81526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State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”Occupied seats": 1/2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Supported Actions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"Sit on bench"</a:t>
          </a:r>
        </a:p>
      </dsp:txBody>
      <dsp:txXfrm>
        <a:off x="0" y="334944"/>
        <a:ext cx="1095749" cy="8152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E23D0-451A-054E-8045-3E3A5D664ECE}">
      <dsp:nvSpPr>
        <dsp:cNvPr id="0" name=""/>
        <dsp:cNvSpPr/>
      </dsp:nvSpPr>
      <dsp:spPr>
        <a:xfrm>
          <a:off x="0" y="1629"/>
          <a:ext cx="1095749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NPC A</a:t>
          </a:r>
        </a:p>
      </dsp:txBody>
      <dsp:txXfrm>
        <a:off x="0" y="1629"/>
        <a:ext cx="1095749" cy="259200"/>
      </dsp:txXfrm>
    </dsp:sp>
    <dsp:sp modelId="{331AC5AD-7ABF-C343-82A8-F2971A597E44}">
      <dsp:nvSpPr>
        <dsp:cNvPr id="0" name=""/>
        <dsp:cNvSpPr/>
      </dsp:nvSpPr>
      <dsp:spPr>
        <a:xfrm>
          <a:off x="0" y="260829"/>
          <a:ext cx="1095749" cy="9634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State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”Mood": ”Happy"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Supported Actions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"Socialize"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Decision-making Systems</a:t>
          </a:r>
        </a:p>
      </dsp:txBody>
      <dsp:txXfrm>
        <a:off x="0" y="260829"/>
        <a:ext cx="1095749" cy="9634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E23D0-451A-054E-8045-3E3A5D664ECE}">
      <dsp:nvSpPr>
        <dsp:cNvPr id="0" name=""/>
        <dsp:cNvSpPr/>
      </dsp:nvSpPr>
      <dsp:spPr>
        <a:xfrm>
          <a:off x="0" y="75744"/>
          <a:ext cx="1095749" cy="259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Bench A</a:t>
          </a:r>
        </a:p>
      </dsp:txBody>
      <dsp:txXfrm>
        <a:off x="0" y="75744"/>
        <a:ext cx="1095749" cy="259200"/>
      </dsp:txXfrm>
    </dsp:sp>
    <dsp:sp modelId="{331AC5AD-7ABF-C343-82A8-F2971A597E44}">
      <dsp:nvSpPr>
        <dsp:cNvPr id="0" name=""/>
        <dsp:cNvSpPr/>
      </dsp:nvSpPr>
      <dsp:spPr>
        <a:xfrm>
          <a:off x="0" y="334944"/>
          <a:ext cx="1095749" cy="81526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State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”Occupied seats": 1/2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Supported Actions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"Sit on bench"</a:t>
          </a:r>
        </a:p>
      </dsp:txBody>
      <dsp:txXfrm>
        <a:off x="0" y="334944"/>
        <a:ext cx="1095749" cy="8152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E23D0-451A-054E-8045-3E3A5D664ECE}">
      <dsp:nvSpPr>
        <dsp:cNvPr id="0" name=""/>
        <dsp:cNvSpPr/>
      </dsp:nvSpPr>
      <dsp:spPr>
        <a:xfrm>
          <a:off x="0" y="1629"/>
          <a:ext cx="1095749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NPC A</a:t>
          </a:r>
        </a:p>
      </dsp:txBody>
      <dsp:txXfrm>
        <a:off x="0" y="1629"/>
        <a:ext cx="1095749" cy="259200"/>
      </dsp:txXfrm>
    </dsp:sp>
    <dsp:sp modelId="{331AC5AD-7ABF-C343-82A8-F2971A597E44}">
      <dsp:nvSpPr>
        <dsp:cNvPr id="0" name=""/>
        <dsp:cNvSpPr/>
      </dsp:nvSpPr>
      <dsp:spPr>
        <a:xfrm>
          <a:off x="0" y="260829"/>
          <a:ext cx="1095749" cy="9634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State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”Mood": ”Happy"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Supported Actions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"Socialize"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Decision-making systems</a:t>
          </a:r>
        </a:p>
      </dsp:txBody>
      <dsp:txXfrm>
        <a:off x="0" y="260829"/>
        <a:ext cx="1095749" cy="9634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047FC-7D2E-434D-B940-344ABD17BDDB}">
      <dsp:nvSpPr>
        <dsp:cNvPr id="0" name=""/>
        <dsp:cNvSpPr/>
      </dsp:nvSpPr>
      <dsp:spPr>
        <a:xfrm>
          <a:off x="0" y="0"/>
          <a:ext cx="3017519" cy="110448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/>
            <a:t>"Chose ‘sit on bench’ at decision point X, 30s ago"</a:t>
          </a:r>
          <a:endParaRPr lang="en-CA" sz="1200" kern="1200" dirty="0"/>
        </a:p>
      </dsp:txBody>
      <dsp:txXfrm>
        <a:off x="53916" y="53916"/>
        <a:ext cx="2909687" cy="996648"/>
      </dsp:txXfrm>
    </dsp:sp>
    <dsp:sp modelId="{58E1CAB0-10F9-7943-A1CA-BAE0A1DB311E}">
      <dsp:nvSpPr>
        <dsp:cNvPr id="0" name=""/>
        <dsp:cNvSpPr/>
      </dsp:nvSpPr>
      <dsp:spPr>
        <a:xfrm>
          <a:off x="0" y="1294679"/>
          <a:ext cx="3017519" cy="110448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"Used 'Bench A' for the 'sit on bench' action, 90s ago"</a:t>
          </a:r>
        </a:p>
      </dsp:txBody>
      <dsp:txXfrm>
        <a:off x="53916" y="1348595"/>
        <a:ext cx="2909687" cy="996648"/>
      </dsp:txXfrm>
    </dsp:sp>
    <dsp:sp modelId="{7D5FD505-9FE6-7D44-9110-86737AE5D638}">
      <dsp:nvSpPr>
        <dsp:cNvPr id="0" name=""/>
        <dsp:cNvSpPr/>
      </dsp:nvSpPr>
      <dsp:spPr>
        <a:xfrm>
          <a:off x="0" y="2557279"/>
          <a:ext cx="3017519" cy="110448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"Was sitting on 'Bench A' doing 'sit on bench' action when the rain event interrupted</a:t>
          </a:r>
        </a:p>
      </dsp:txBody>
      <dsp:txXfrm>
        <a:off x="53916" y="2611195"/>
        <a:ext cx="2909687" cy="996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85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51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E087E-3424-6811-7427-EB0B5BDD0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97867E-7E40-7450-9A55-259F628F2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4ABBEA-149D-158E-7562-4F073774D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03525-F340-F9BD-460B-784B4A21B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23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F382B-075A-080B-E2EA-148B57B8D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8A1348-734D-3F18-CACF-1D3E33FE4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7DE40-D73F-EB0E-FAB3-BAC078233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AED91-734C-8FB7-FE69-E4C79276F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7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520EA-6B80-E994-D45F-4DF9ECA59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23F48-807E-079F-636E-0751924B7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9BEFB8-FADB-B5C0-39B3-F9E502FF7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EDD29-9438-4227-DEAA-4A6BA4BCA7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6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0266C-FDE8-F645-0201-15DFDC556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256DA-5627-C682-A549-75B59977C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50EA82-69A2-0067-23A2-787D6D1B2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51B8F-4B57-1B5F-F8B0-193498FB1F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23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BD128-B5F2-9B75-54BC-9210525F9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AFD5F8-C6E2-4E9E-4593-5FCAD899F6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370EC5-8BD5-E2C0-ED1B-3366B7A11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80669-F828-36CE-9252-F06150668B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15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B51B8-51E6-F52E-38C7-3C0E47BEA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1A8EE5-F4DD-D1EF-E045-37EBF06DCE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1C37B9-7EF4-0E25-EF52-3CA3B38BE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73DD7-0293-5E3D-D39D-0D83B8CF4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0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4AAB3-5FA0-13C6-A6FF-62EBBFC11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9D65A6-3E06-0E92-B9B4-7A5E02C40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7FF7B8-6A1C-B785-519B-5976D8D8A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F6B84-EC68-E31F-F971-3D966DF1AE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50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98F89-63C7-413E-3BAB-14EB99B68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5F5A45-A899-36F9-3558-2C66C2004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3354F1-C45B-EE18-A6D4-E08ED03FB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31003-3662-05CB-4B81-9E78D32FA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44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48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77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917A7-D9F3-6F30-105B-0B96E4B93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AAE5EF-5E38-7251-0EFD-7EC0542B7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25681-E800-6EB8-4338-ACFB16C56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2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57008-BF4F-65DC-63F2-A0A8708AF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029C2B-4491-12FE-FCA4-64C17986E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14A4EC-6DD7-DF99-E788-F074FE32B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21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69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3403735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44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529E5-21DB-7080-EEAC-F42CE7757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F5282C-FE22-91A6-AB56-2AE78D77D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AC129-D1DA-B0AD-D40B-96A3CFB45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55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FA13E-D9FF-2C8A-5006-211094E63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C6FFE3-6E19-0903-5A7E-2BFE12E0F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4FD5CC-211F-D079-8837-7EF2C4F95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3EF06-B469-0EB7-0918-BC9DFB1870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103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84E2C-F979-4063-6567-969B39A0A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5FA591-3096-DFCB-799F-5322A2ABB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5D0EB5-3231-08EB-1701-E54E0FF41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0D401-9109-23C8-33C3-FFB0D9315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0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C99B5-5DD2-3FC2-DAE3-B69BBE665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D8DFB0-3B6D-BD04-AB1C-3734DBC0A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A002B2-6426-078A-1DCE-312D9416D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F6579-D879-1413-F311-F7C9AF879E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83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3840480"/>
            <a:ext cx="8229600" cy="731520"/>
          </a:xfrm>
          <a:prstGeom prst="rect">
            <a:avLst/>
          </a:prstGeom>
          <a:noFill/>
          <a:ln/>
          <a:effectLst>
            <a:outerShdw blurRad="101600" dist="25400" dir="8100000" algn="bl" rotWithShape="0">
              <a:srgbClr val="000000">
                <a:alpha val="7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makes this world feel alive?</a:t>
            </a:r>
            <a:endParaRPr lang="en-US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4A5A6B-77B7-0AE4-5CD0-B26A5877E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4012D-2AD5-21A2-FA0A-1839EC7AD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BFABE15-69B8-35E4-825D-2907CC47193A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A62ED58-38F3-110C-1A87-20B5439E9C67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</a:rPr>
              <a:t>NPC Behavior Research</a:t>
            </a:r>
            <a:endParaRPr lang="en-US" sz="2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FA56D57-AE24-00D7-4A88-245E0AD8C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905366"/>
              </p:ext>
            </p:extLst>
          </p:nvPr>
        </p:nvGraphicFramePr>
        <p:xfrm>
          <a:off x="100485" y="632098"/>
          <a:ext cx="8888874" cy="395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C6DC1269-81E7-FAA5-423A-E2341070FC1E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C7373E4B-5130-B7A1-A1D4-4DCC11DA58EE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580B3B3C-9F5D-7782-3F71-4D39E0714767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6074F386-A7F0-44D1-5F05-273232348EF7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E4FB2A41-2D9D-0893-99C2-D365FF12454A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03519EE5-86B1-D047-73EB-DCF6E5C5B0D2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7C3BF61-75DE-99A9-7ECD-C3B94F412664}"/>
                </a:ext>
              </a:extLst>
            </p:cNvPr>
            <p:cNvCxnSpPr>
              <a:cxnSpLocks/>
              <a:stCxn id="42" idx="3"/>
              <a:endCxn id="43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74813DE-1DEA-1C95-8F44-D119F071E50A}"/>
                </a:ext>
              </a:extLst>
            </p:cNvPr>
            <p:cNvCxnSpPr>
              <a:cxnSpLocks/>
              <a:stCxn id="44" idx="3"/>
              <a:endCxn id="51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615339D-0FC3-0905-9019-B6A07C6F5A7B}"/>
                </a:ext>
              </a:extLst>
            </p:cNvPr>
            <p:cNvCxnSpPr>
              <a:cxnSpLocks/>
              <a:stCxn id="45" idx="3"/>
              <a:endCxn id="46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EF370C0-1F34-9BE3-C209-F14954FEFBDF}"/>
                </a:ext>
              </a:extLst>
            </p:cNvPr>
            <p:cNvCxnSpPr>
              <a:cxnSpLocks/>
              <a:stCxn id="43" idx="3"/>
              <a:endCxn id="44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3CE4C5DD-80F5-B249-9775-9C189AEA9EA6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BA1EA68-0C48-31A5-71B4-2E876F334433}"/>
                </a:ext>
              </a:extLst>
            </p:cNvPr>
            <p:cNvCxnSpPr>
              <a:cxnSpLocks/>
              <a:stCxn id="51" idx="3"/>
              <a:endCxn id="45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2">
            <a:extLst>
              <a:ext uri="{FF2B5EF4-FFF2-40B4-BE49-F238E27FC236}">
                <a16:creationId xmlns:a16="http://schemas.microsoft.com/office/drawing/2014/main" id="{8594EE0F-8879-3F1A-62BE-475A26AE08E3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8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A37DBBE7-2C9C-D809-32FB-EDCC8CD1FA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BAF04A-AF3A-9D3B-A256-E340185D8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1C525E2-81B3-60BB-5993-C648ED694D00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AD7D9EC-32FB-7EF4-CFFA-216A5E93735E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Research Objectives</a:t>
            </a:r>
            <a:endParaRPr lang="en-US" sz="22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BF12D61-F15D-3ADA-5ED7-2CD4802AFD1D}"/>
              </a:ext>
            </a:extLst>
          </p:cNvPr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10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204EC5-F182-441B-3D4F-CBD26596161E}"/>
              </a:ext>
            </a:extLst>
          </p:cNvPr>
          <p:cNvGrpSpPr/>
          <p:nvPr/>
        </p:nvGrpSpPr>
        <p:grpSpPr>
          <a:xfrm>
            <a:off x="457200" y="914400"/>
            <a:ext cx="8046720" cy="338328"/>
            <a:chOff x="457200" y="1005840"/>
            <a:chExt cx="8046720" cy="338328"/>
          </a:xfrm>
        </p:grpSpPr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B9E485B0-A335-3CC2-4593-F53A0638A197}"/>
                </a:ext>
              </a:extLst>
            </p:cNvPr>
            <p:cNvSpPr/>
            <p:nvPr/>
          </p:nvSpPr>
          <p:spPr>
            <a:xfrm>
              <a:off x="457200" y="1005840"/>
              <a:ext cx="73152" cy="338328"/>
            </a:xfrm>
            <a:prstGeom prst="rect">
              <a:avLst/>
            </a:prstGeom>
            <a:solidFill>
              <a:srgbClr val="0A7E8C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4">
              <a:extLst>
                <a:ext uri="{FF2B5EF4-FFF2-40B4-BE49-F238E27FC236}">
                  <a16:creationId xmlns:a16="http://schemas.microsoft.com/office/drawing/2014/main" id="{CB8FA09A-A8CD-A515-5042-E7EA67C4A177}"/>
                </a:ext>
              </a:extLst>
            </p:cNvPr>
            <p:cNvSpPr/>
            <p:nvPr/>
          </p:nvSpPr>
          <p:spPr>
            <a:xfrm>
              <a:off x="731520" y="1024128"/>
              <a:ext cx="777240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1E3A5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1. Enable behavioral variety without per-character scripting</a:t>
              </a:r>
              <a:endParaRPr lang="en-US" sz="16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134C756-7B01-9492-A07F-2E6B73CC4D98}"/>
              </a:ext>
            </a:extLst>
          </p:cNvPr>
          <p:cNvGrpSpPr/>
          <p:nvPr/>
        </p:nvGrpSpPr>
        <p:grpSpPr>
          <a:xfrm>
            <a:off x="457200" y="1626477"/>
            <a:ext cx="8046720" cy="338328"/>
            <a:chOff x="457200" y="1965960"/>
            <a:chExt cx="8046720" cy="338328"/>
          </a:xfrm>
        </p:grpSpPr>
        <p:sp>
          <p:nvSpPr>
            <p:cNvPr id="8" name="Shape 6">
              <a:extLst>
                <a:ext uri="{FF2B5EF4-FFF2-40B4-BE49-F238E27FC236}">
                  <a16:creationId xmlns:a16="http://schemas.microsoft.com/office/drawing/2014/main" id="{7E1C382A-FAD6-A6DD-177D-27DF7DE7B806}"/>
                </a:ext>
              </a:extLst>
            </p:cNvPr>
            <p:cNvSpPr/>
            <p:nvPr/>
          </p:nvSpPr>
          <p:spPr>
            <a:xfrm>
              <a:off x="457200" y="1965960"/>
              <a:ext cx="73152" cy="338328"/>
            </a:xfrm>
            <a:prstGeom prst="rect">
              <a:avLst/>
            </a:prstGeom>
            <a:solidFill>
              <a:srgbClr val="0A7E8C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1AB70CFF-FF04-D40C-038B-732EC3113819}"/>
                </a:ext>
              </a:extLst>
            </p:cNvPr>
            <p:cNvSpPr/>
            <p:nvPr/>
          </p:nvSpPr>
          <p:spPr>
            <a:xfrm>
              <a:off x="731520" y="1984248"/>
              <a:ext cx="777240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1E3A5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2. Support context-aware action selection</a:t>
              </a:r>
              <a:endParaRPr lang="en-US" sz="16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21508B-408F-478E-9E85-E57F1E734248}"/>
              </a:ext>
            </a:extLst>
          </p:cNvPr>
          <p:cNvGrpSpPr/>
          <p:nvPr/>
        </p:nvGrpSpPr>
        <p:grpSpPr>
          <a:xfrm>
            <a:off x="457200" y="2338554"/>
            <a:ext cx="8046720" cy="338328"/>
            <a:chOff x="457200" y="2926080"/>
            <a:chExt cx="8046720" cy="338328"/>
          </a:xfrm>
        </p:grpSpPr>
        <p:sp>
          <p:nvSpPr>
            <p:cNvPr id="11" name="Shape 9">
              <a:extLst>
                <a:ext uri="{FF2B5EF4-FFF2-40B4-BE49-F238E27FC236}">
                  <a16:creationId xmlns:a16="http://schemas.microsoft.com/office/drawing/2014/main" id="{6C727A01-1CB0-1D93-DD7E-E112E5EC29BF}"/>
                </a:ext>
              </a:extLst>
            </p:cNvPr>
            <p:cNvSpPr/>
            <p:nvPr/>
          </p:nvSpPr>
          <p:spPr>
            <a:xfrm>
              <a:off x="457200" y="2926080"/>
              <a:ext cx="73152" cy="338328"/>
            </a:xfrm>
            <a:prstGeom prst="rect">
              <a:avLst/>
            </a:prstGeom>
            <a:solidFill>
              <a:srgbClr val="0A7E8C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10">
              <a:extLst>
                <a:ext uri="{FF2B5EF4-FFF2-40B4-BE49-F238E27FC236}">
                  <a16:creationId xmlns:a16="http://schemas.microsoft.com/office/drawing/2014/main" id="{A43FEE2E-EAF5-8AAD-3614-492A3AE634CD}"/>
                </a:ext>
              </a:extLst>
            </p:cNvPr>
            <p:cNvSpPr/>
            <p:nvPr/>
          </p:nvSpPr>
          <p:spPr>
            <a:xfrm>
              <a:off x="731520" y="2944368"/>
              <a:ext cx="777240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1E3A5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3. Maintain behavioral continuity through interruptions</a:t>
              </a:r>
              <a:endParaRPr lang="en-US" sz="16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35353E-3384-CD42-19F1-11D9338953DA}"/>
              </a:ext>
            </a:extLst>
          </p:cNvPr>
          <p:cNvGrpSpPr/>
          <p:nvPr/>
        </p:nvGrpSpPr>
        <p:grpSpPr>
          <a:xfrm>
            <a:off x="457200" y="3050631"/>
            <a:ext cx="8046720" cy="338328"/>
            <a:chOff x="457200" y="3886200"/>
            <a:chExt cx="8046720" cy="338328"/>
          </a:xfrm>
        </p:grpSpPr>
        <p:sp>
          <p:nvSpPr>
            <p:cNvPr id="14" name="Shape 12">
              <a:extLst>
                <a:ext uri="{FF2B5EF4-FFF2-40B4-BE49-F238E27FC236}">
                  <a16:creationId xmlns:a16="http://schemas.microsoft.com/office/drawing/2014/main" id="{232DC91C-E7C2-EEE0-B80B-ED97E2F260FA}"/>
                </a:ext>
              </a:extLst>
            </p:cNvPr>
            <p:cNvSpPr/>
            <p:nvPr/>
          </p:nvSpPr>
          <p:spPr>
            <a:xfrm>
              <a:off x="457200" y="3886200"/>
              <a:ext cx="73152" cy="338328"/>
            </a:xfrm>
            <a:prstGeom prst="rect">
              <a:avLst/>
            </a:prstGeom>
            <a:solidFill>
              <a:srgbClr val="0A7E8C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13">
              <a:extLst>
                <a:ext uri="{FF2B5EF4-FFF2-40B4-BE49-F238E27FC236}">
                  <a16:creationId xmlns:a16="http://schemas.microsoft.com/office/drawing/2014/main" id="{9AD4ACE9-0167-4C96-5D7A-A0970A8E60D5}"/>
                </a:ext>
              </a:extLst>
            </p:cNvPr>
            <p:cNvSpPr/>
            <p:nvPr/>
          </p:nvSpPr>
          <p:spPr>
            <a:xfrm>
              <a:off x="731520" y="3904488"/>
              <a:ext cx="777240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1E3A5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4. Provide an engine-agnostic, data-driven design</a:t>
              </a:r>
              <a:endParaRPr lang="en-US" sz="16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0778EA-5F8C-80E6-BB6F-DD4DA7818865}"/>
              </a:ext>
            </a:extLst>
          </p:cNvPr>
          <p:cNvGrpSpPr/>
          <p:nvPr/>
        </p:nvGrpSpPr>
        <p:grpSpPr>
          <a:xfrm>
            <a:off x="457200" y="3767948"/>
            <a:ext cx="8046720" cy="338328"/>
            <a:chOff x="457200" y="3886200"/>
            <a:chExt cx="8046720" cy="338328"/>
          </a:xfrm>
        </p:grpSpPr>
        <p:sp>
          <p:nvSpPr>
            <p:cNvPr id="19" name="Shape 12">
              <a:extLst>
                <a:ext uri="{FF2B5EF4-FFF2-40B4-BE49-F238E27FC236}">
                  <a16:creationId xmlns:a16="http://schemas.microsoft.com/office/drawing/2014/main" id="{1FB8FC42-880D-760E-6550-A918854B108A}"/>
                </a:ext>
              </a:extLst>
            </p:cNvPr>
            <p:cNvSpPr/>
            <p:nvPr/>
          </p:nvSpPr>
          <p:spPr>
            <a:xfrm>
              <a:off x="457200" y="3886200"/>
              <a:ext cx="73152" cy="338328"/>
            </a:xfrm>
            <a:prstGeom prst="rect">
              <a:avLst/>
            </a:prstGeom>
            <a:solidFill>
              <a:srgbClr val="0A7E8C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13">
              <a:extLst>
                <a:ext uri="{FF2B5EF4-FFF2-40B4-BE49-F238E27FC236}">
                  <a16:creationId xmlns:a16="http://schemas.microsoft.com/office/drawing/2014/main" id="{456B8AEB-1296-464A-8C22-FDCDFFC085B9}"/>
                </a:ext>
              </a:extLst>
            </p:cNvPr>
            <p:cNvSpPr/>
            <p:nvPr/>
          </p:nvSpPr>
          <p:spPr>
            <a:xfrm>
              <a:off x="731520" y="3904488"/>
              <a:ext cx="777240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1E3A5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5. Achieve computational efficiency for large populations</a:t>
              </a:r>
              <a:endParaRPr lang="en-US" sz="1600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53A39B8-2F43-4616-C64E-157A93440C43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A91A0231-4FBE-F14A-8495-BC29DB93D168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8B73EEE9-EF25-431F-40FD-76F976057C5A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68BDC6E5-D561-142A-8F09-BDDFE731EFC8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37FFFBB3-22B9-9DD0-5431-9C0A1DC603B9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E804F42F-F024-2664-153D-AD1C663DB3A2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CD5386-840A-51BD-47FE-52145BF6C383}"/>
                </a:ext>
              </a:extLst>
            </p:cNvPr>
            <p:cNvCxnSpPr>
              <a:cxnSpLocks/>
              <a:stCxn id="69" idx="3"/>
              <a:endCxn id="70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381C6A9-BDEE-F457-5C7E-CEF7278572BE}"/>
                </a:ext>
              </a:extLst>
            </p:cNvPr>
            <p:cNvCxnSpPr>
              <a:cxnSpLocks/>
              <a:stCxn id="71" idx="3"/>
              <a:endCxn id="78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F884DE8-C4B1-09A5-8116-3DE3CCD0284D}"/>
                </a:ext>
              </a:extLst>
            </p:cNvPr>
            <p:cNvCxnSpPr>
              <a:cxnSpLocks/>
              <a:stCxn id="72" idx="3"/>
              <a:endCxn id="73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7203BCC-7DC7-3826-34AA-CD91ED8ACB21}"/>
                </a:ext>
              </a:extLst>
            </p:cNvPr>
            <p:cNvCxnSpPr>
              <a:cxnSpLocks/>
              <a:stCxn id="70" idx="3"/>
              <a:endCxn id="71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788399FB-B051-8DC9-4863-72299F69D42B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AB4903D-3D9D-D3A7-A668-345ED3C98F8E}"/>
                </a:ext>
              </a:extLst>
            </p:cNvPr>
            <p:cNvCxnSpPr>
              <a:cxnSpLocks/>
              <a:stCxn id="78" idx="3"/>
              <a:endCxn id="72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2">
            <a:extLst>
              <a:ext uri="{FF2B5EF4-FFF2-40B4-BE49-F238E27FC236}">
                <a16:creationId xmlns:a16="http://schemas.microsoft.com/office/drawing/2014/main" id="{C33E3E5D-F608-9E1C-49E4-30A0DEA26E9E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9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 descr="A purple and white logo&#10;&#10;AI-generated content may be incorrect.">
            <a:extLst>
              <a:ext uri="{FF2B5EF4-FFF2-40B4-BE49-F238E27FC236}">
                <a16:creationId xmlns:a16="http://schemas.microsoft.com/office/drawing/2014/main" id="{9A4CB7A8-6421-9E96-8B4E-59D560345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Our Approach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914400" y="982980"/>
            <a:ext cx="73152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2400" b="1" dirty="0">
                <a:solidFill>
                  <a:srgbClr val="1E3A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Instead of computing the best action,</a:t>
            </a:r>
            <a:endParaRPr lang="en-US" sz="24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400" b="1" dirty="0">
                <a:solidFill>
                  <a:srgbClr val="1E3A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NPCs track what they have done recently</a:t>
            </a:r>
            <a:endParaRPr lang="en-US" sz="24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2400" b="1" dirty="0">
                <a:solidFill>
                  <a:srgbClr val="1E3A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 choose something different.</a:t>
            </a:r>
            <a:endParaRPr lang="en-US" sz="24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EE58CC-8B3C-2674-2995-6B612BD772E0}"/>
              </a:ext>
            </a:extLst>
          </p:cNvPr>
          <p:cNvGrpSpPr/>
          <p:nvPr/>
        </p:nvGrpSpPr>
        <p:grpSpPr>
          <a:xfrm>
            <a:off x="1371600" y="2788920"/>
            <a:ext cx="6400800" cy="1371600"/>
            <a:chOff x="1371600" y="3017520"/>
            <a:chExt cx="6400800" cy="13716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50A923C-756A-DFA9-9824-2C8481CEF358}"/>
                </a:ext>
              </a:extLst>
            </p:cNvPr>
            <p:cNvGrpSpPr/>
            <p:nvPr/>
          </p:nvGrpSpPr>
          <p:grpSpPr>
            <a:xfrm>
              <a:off x="1371600" y="3017520"/>
              <a:ext cx="2743200" cy="1371600"/>
              <a:chOff x="1371600" y="3017520"/>
              <a:chExt cx="2743200" cy="1371600"/>
            </a:xfrm>
          </p:grpSpPr>
          <p:sp>
            <p:nvSpPr>
              <p:cNvPr id="6" name="Shape 4"/>
              <p:cNvSpPr/>
              <p:nvPr/>
            </p:nvSpPr>
            <p:spPr>
              <a:xfrm>
                <a:off x="1371600" y="3017520"/>
                <a:ext cx="2743200" cy="1371600"/>
              </a:xfrm>
              <a:prstGeom prst="rect">
                <a:avLst/>
              </a:prstGeom>
              <a:solidFill>
                <a:srgbClr val="FFFFFF"/>
              </a:solidFill>
              <a:ln/>
              <a:effectLst>
                <a:outerShdw blurRad="50800" dist="12700" dir="81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 5"/>
              <p:cNvSpPr/>
              <p:nvPr/>
            </p:nvSpPr>
            <p:spPr>
              <a:xfrm>
                <a:off x="1371600" y="3108960"/>
                <a:ext cx="2743200" cy="36576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600" b="1" dirty="0">
                    <a:solidFill>
                      <a:srgbClr val="6B7280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Traditional</a:t>
                </a:r>
                <a:endParaRPr lang="en-US" sz="1600" dirty="0"/>
              </a:p>
            </p:txBody>
          </p:sp>
          <p:sp>
            <p:nvSpPr>
              <p:cNvPr id="8" name="Text 6"/>
              <p:cNvSpPr/>
              <p:nvPr/>
            </p:nvSpPr>
            <p:spPr>
              <a:xfrm>
                <a:off x="1371600" y="3520440"/>
                <a:ext cx="2743200" cy="64008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1400" dirty="0">
                    <a:solidFill>
                      <a:srgbClr val="2D2D2D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Expensive computation</a:t>
                </a:r>
                <a:endParaRPr lang="en-US" sz="1400" dirty="0"/>
              </a:p>
              <a:p>
                <a:pPr marL="0" indent="0" algn="ctr">
                  <a:buNone/>
                </a:pPr>
                <a:r>
                  <a:rPr lang="en-US" sz="1400" dirty="0">
                    <a:solidFill>
                      <a:srgbClr val="2D2D2D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per decision or lightweight repetitive decisions</a:t>
                </a:r>
                <a:endParaRPr lang="en-US" sz="1400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48B0F6A-EBAD-6D69-BAF7-8FCDD10EC8D6}"/>
                </a:ext>
              </a:extLst>
            </p:cNvPr>
            <p:cNvGrpSpPr/>
            <p:nvPr/>
          </p:nvGrpSpPr>
          <p:grpSpPr>
            <a:xfrm>
              <a:off x="4114800" y="3017520"/>
              <a:ext cx="3657600" cy="1371600"/>
              <a:chOff x="4114800" y="3017520"/>
              <a:chExt cx="3657600" cy="13716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5E32BCE-C005-A7E7-AE5B-018228A294A8}"/>
                  </a:ext>
                </a:extLst>
              </p:cNvPr>
              <p:cNvGrpSpPr/>
              <p:nvPr/>
            </p:nvGrpSpPr>
            <p:grpSpPr>
              <a:xfrm>
                <a:off x="5029200" y="3017520"/>
                <a:ext cx="2743200" cy="1371600"/>
                <a:chOff x="5029200" y="3017520"/>
                <a:chExt cx="2743200" cy="1371600"/>
              </a:xfrm>
            </p:grpSpPr>
            <p:sp>
              <p:nvSpPr>
                <p:cNvPr id="9" name="Shape 7"/>
                <p:cNvSpPr/>
                <p:nvPr/>
              </p:nvSpPr>
              <p:spPr>
                <a:xfrm>
                  <a:off x="5029200" y="3017520"/>
                  <a:ext cx="2743200" cy="1371600"/>
                </a:xfrm>
                <a:prstGeom prst="rect">
                  <a:avLst/>
                </a:prstGeom>
                <a:solidFill>
                  <a:srgbClr val="FFFFFF"/>
                </a:solidFill>
                <a:ln/>
                <a:effectLst>
                  <a:outerShdw blurRad="50800" dist="12700" dir="8100000" algn="bl" rotWithShape="0">
                    <a:srgbClr val="000000">
                      <a:alpha val="1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Text 8"/>
                <p:cNvSpPr/>
                <p:nvPr/>
              </p:nvSpPr>
              <p:spPr>
                <a:xfrm>
                  <a:off x="5029200" y="3108960"/>
                  <a:ext cx="2743200" cy="365760"/>
                </a:xfrm>
                <a:prstGeom prst="rect">
                  <a:avLst/>
                </a:prstGeom>
                <a:noFill/>
                <a:ln/>
              </p:spPr>
              <p:txBody>
                <a:bodyPr wrap="square" rtlCol="0" anchor="ctr"/>
                <a:lstStyle/>
                <a:p>
                  <a:pPr marL="0" indent="0" algn="ctr">
                    <a:buNone/>
                  </a:pPr>
                  <a:r>
                    <a:rPr lang="en-US" sz="1600" b="1" dirty="0">
                      <a:solidFill>
                        <a:srgbClr val="0A7E8C"/>
                      </a:solidFill>
                      <a:latin typeface="Georgia" pitchFamily="34" charset="0"/>
                      <a:ea typeface="Georgia" pitchFamily="34" charset="-122"/>
                      <a:cs typeface="Georgia" pitchFamily="34" charset="-120"/>
                    </a:rPr>
                    <a:t>Our approach</a:t>
                  </a:r>
                  <a:endParaRPr lang="en-US" sz="1600" dirty="0"/>
                </a:p>
              </p:txBody>
            </p:sp>
            <p:sp>
              <p:nvSpPr>
                <p:cNvPr id="11" name="Text 9"/>
                <p:cNvSpPr/>
                <p:nvPr/>
              </p:nvSpPr>
              <p:spPr>
                <a:xfrm>
                  <a:off x="5029200" y="3520440"/>
                  <a:ext cx="2743200" cy="640080"/>
                </a:xfrm>
                <a:prstGeom prst="rect">
                  <a:avLst/>
                </a:prstGeom>
                <a:noFill/>
                <a:ln/>
              </p:spPr>
              <p:txBody>
                <a:bodyPr wrap="square" rtlCol="0" anchor="ctr"/>
                <a:lstStyle/>
                <a:p>
                  <a:pPr marL="0" indent="0" algn="ctr">
                    <a:buNone/>
                  </a:pPr>
                  <a:r>
                    <a:rPr lang="en-US" sz="1400" dirty="0">
                      <a:solidFill>
                        <a:srgbClr val="2D2D2D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Quick memory lookup</a:t>
                  </a:r>
                  <a:endParaRPr lang="en-US" sz="1400" dirty="0"/>
                </a:p>
                <a:p>
                  <a:pPr marL="0" indent="0" algn="ctr">
                    <a:buNone/>
                  </a:pPr>
                  <a:r>
                    <a:rPr lang="en-US" sz="1400" dirty="0">
                      <a:solidFill>
                        <a:srgbClr val="2D2D2D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per decision</a:t>
                  </a:r>
                  <a:endParaRPr lang="en-US" sz="1400" dirty="0"/>
                </a:p>
              </p:txBody>
            </p:sp>
          </p:grpSp>
          <p:sp>
            <p:nvSpPr>
              <p:cNvPr id="12" name="Text 10"/>
              <p:cNvSpPr/>
              <p:nvPr/>
            </p:nvSpPr>
            <p:spPr>
              <a:xfrm>
                <a:off x="4114800" y="3291840"/>
                <a:ext cx="914400" cy="91440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 algn="ctr">
                  <a:buNone/>
                </a:pPr>
                <a:r>
                  <a:rPr lang="en-US" sz="3600" dirty="0">
                    <a:solidFill>
                      <a:srgbClr val="0A7E8C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→</a:t>
                </a:r>
                <a:endParaRPr lang="en-US" sz="3600" dirty="0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154BC6-A195-2F96-D890-9346BA9783DA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D8B852B-0E48-EDE9-C2CD-C0E444E345F1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162F9CFC-8E6D-FE47-A390-7AC7877FD3E4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4577958-6B47-CB2F-F58D-967F705A127B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2FA50A83-3343-7CF1-4BD6-80C5107B99C9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108364BF-1DAE-A6B3-DBFF-748C0C378592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A180FF-FDEF-978C-E375-9BEFBC75244E}"/>
                </a:ext>
              </a:extLst>
            </p:cNvPr>
            <p:cNvCxnSpPr>
              <a:cxnSpLocks/>
              <a:stCxn id="42" idx="3"/>
              <a:endCxn id="43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B4A5712-2947-3A3E-1DB1-58FF6AA8ABB3}"/>
                </a:ext>
              </a:extLst>
            </p:cNvPr>
            <p:cNvCxnSpPr>
              <a:cxnSpLocks/>
              <a:stCxn id="44" idx="3"/>
              <a:endCxn id="51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19BAA2B-AAA3-B6BB-320E-4C7EBD882686}"/>
                </a:ext>
              </a:extLst>
            </p:cNvPr>
            <p:cNvCxnSpPr>
              <a:cxnSpLocks/>
              <a:stCxn id="45" idx="3"/>
              <a:endCxn id="46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F112C9E-D3A5-4777-A8EA-BA1D0A5400B8}"/>
                </a:ext>
              </a:extLst>
            </p:cNvPr>
            <p:cNvCxnSpPr>
              <a:cxnSpLocks/>
              <a:stCxn id="43" idx="3"/>
              <a:endCxn id="44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EF01DFA2-0ED0-5443-3AF6-E81DE0AF9A3A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194AB2D-89FE-7E8D-08C6-386E3C6648E4}"/>
                </a:ext>
              </a:extLst>
            </p:cNvPr>
            <p:cNvCxnSpPr>
              <a:cxnSpLocks/>
              <a:stCxn id="51" idx="3"/>
              <a:endCxn id="45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2">
            <a:extLst>
              <a:ext uri="{FF2B5EF4-FFF2-40B4-BE49-F238E27FC236}">
                <a16:creationId xmlns:a16="http://schemas.microsoft.com/office/drawing/2014/main" id="{71E797CD-64D3-0FB2-2732-093FF2A0C0DE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10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14" descr="A purple and white logo&#10;&#10;AI-generated content may be incorrect.">
            <a:extLst>
              <a:ext uri="{FF2B5EF4-FFF2-40B4-BE49-F238E27FC236}">
                <a16:creationId xmlns:a16="http://schemas.microsoft.com/office/drawing/2014/main" id="{04F1413D-4C84-CBD6-4F19-A00891CFF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0D6DDF-BD36-A876-5E6E-19EFF667072F}"/>
              </a:ext>
            </a:extLst>
          </p:cNvPr>
          <p:cNvGrpSpPr/>
          <p:nvPr/>
        </p:nvGrpSpPr>
        <p:grpSpPr>
          <a:xfrm>
            <a:off x="0" y="0"/>
            <a:ext cx="9144000" cy="777240"/>
            <a:chOff x="0" y="0"/>
            <a:chExt cx="9144000" cy="777240"/>
          </a:xfrm>
        </p:grpSpPr>
        <p:sp>
          <p:nvSpPr>
            <p:cNvPr id="2" name="Shape 0"/>
            <p:cNvSpPr/>
            <p:nvPr/>
          </p:nvSpPr>
          <p:spPr>
            <a:xfrm>
              <a:off x="0" y="0"/>
              <a:ext cx="9144000" cy="777240"/>
            </a:xfrm>
            <a:prstGeom prst="rect">
              <a:avLst/>
            </a:prstGeom>
            <a:solidFill>
              <a:srgbClr val="1E3A5F"/>
            </a:solidFill>
            <a:ln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" name="Text 1"/>
            <p:cNvSpPr/>
            <p:nvPr/>
          </p:nvSpPr>
          <p:spPr>
            <a:xfrm>
              <a:off x="457200" y="91440"/>
              <a:ext cx="822960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b="1" dirty="0">
                  <a:solidFill>
                    <a:srgbClr val="FFFFF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Entities</a:t>
              </a:r>
              <a:endParaRPr lang="en-US" sz="2200" dirty="0"/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F8948BCB-1034-254B-98FF-C5465D77B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57" y="842160"/>
            <a:ext cx="6856910" cy="384187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4F35B5A-5CB2-2D6B-784A-B576A2AA9A26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F3A3FF3-6B11-6EE5-A256-902BB56C20F7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E053D130-3AA9-B2D5-45F9-5A9F2429DBC9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6D43C963-C289-8BBA-6949-5540D8A925E2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BC04A79C-3A65-CFD7-9CCF-DF2B4BB329C3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FBA8F7A2-E197-F079-B375-9FBEB32308B8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ED14823-4398-62DB-95D7-3C47C07AB4DC}"/>
                </a:ext>
              </a:extLst>
            </p:cNvPr>
            <p:cNvCxnSpPr>
              <a:cxnSpLocks/>
              <a:stCxn id="41" idx="3"/>
              <a:endCxn id="43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C5004B2-9859-0D94-0513-438AD11BF31E}"/>
                </a:ext>
              </a:extLst>
            </p:cNvPr>
            <p:cNvCxnSpPr>
              <a:cxnSpLocks/>
              <a:stCxn id="44" idx="3"/>
              <a:endCxn id="53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760161E-ED05-5BFE-135E-914304AFCA23}"/>
                </a:ext>
              </a:extLst>
            </p:cNvPr>
            <p:cNvCxnSpPr>
              <a:cxnSpLocks/>
              <a:stCxn id="45" idx="3"/>
              <a:endCxn id="46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38F0C0C-FA47-87EB-C1F5-F6AAE1794FFB}"/>
                </a:ext>
              </a:extLst>
            </p:cNvPr>
            <p:cNvCxnSpPr>
              <a:cxnSpLocks/>
              <a:stCxn id="43" idx="3"/>
              <a:endCxn id="44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87E73DAA-AA23-713B-9626-02699F176B64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AB488DD-9C73-65E8-FD83-986B18A424EC}"/>
                </a:ext>
              </a:extLst>
            </p:cNvPr>
            <p:cNvCxnSpPr>
              <a:cxnSpLocks/>
              <a:stCxn id="53" idx="3"/>
              <a:endCxn id="45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2">
            <a:extLst>
              <a:ext uri="{FF2B5EF4-FFF2-40B4-BE49-F238E27FC236}">
                <a16:creationId xmlns:a16="http://schemas.microsoft.com/office/drawing/2014/main" id="{B96C3559-1688-A8F8-5C5F-ADD84E39D537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11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CFA33E0F-86D4-2639-CCF1-12D95AB31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B8A2BE-5B62-4311-FA6A-F8257DB07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52648C4B-C539-4F65-2A31-DEE1B7B97E83}"/>
              </a:ext>
            </a:extLst>
          </p:cNvPr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A81A1D-3544-FA93-F8AA-2E12A4298EEE}"/>
              </a:ext>
            </a:extLst>
          </p:cNvPr>
          <p:cNvGrpSpPr/>
          <p:nvPr/>
        </p:nvGrpSpPr>
        <p:grpSpPr>
          <a:xfrm>
            <a:off x="0" y="0"/>
            <a:ext cx="9144000" cy="777240"/>
            <a:chOff x="0" y="0"/>
            <a:chExt cx="9144000" cy="777240"/>
          </a:xfrm>
        </p:grpSpPr>
        <p:sp>
          <p:nvSpPr>
            <p:cNvPr id="2" name="Shape 0">
              <a:extLst>
                <a:ext uri="{FF2B5EF4-FFF2-40B4-BE49-F238E27FC236}">
                  <a16:creationId xmlns:a16="http://schemas.microsoft.com/office/drawing/2014/main" id="{C30B0FCC-AD18-19D2-CE20-EEF88AC348EA}"/>
                </a:ext>
              </a:extLst>
            </p:cNvPr>
            <p:cNvSpPr/>
            <p:nvPr/>
          </p:nvSpPr>
          <p:spPr>
            <a:xfrm>
              <a:off x="0" y="0"/>
              <a:ext cx="9144000" cy="777240"/>
            </a:xfrm>
            <a:prstGeom prst="rect">
              <a:avLst/>
            </a:prstGeom>
            <a:solidFill>
              <a:srgbClr val="1E3A5F"/>
            </a:solidFill>
            <a:ln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" name="Text 1">
              <a:extLst>
                <a:ext uri="{FF2B5EF4-FFF2-40B4-BE49-F238E27FC236}">
                  <a16:creationId xmlns:a16="http://schemas.microsoft.com/office/drawing/2014/main" id="{367FECE7-C8DD-AF29-08B3-F258450420F1}"/>
                </a:ext>
              </a:extLst>
            </p:cNvPr>
            <p:cNvSpPr/>
            <p:nvPr/>
          </p:nvSpPr>
          <p:spPr>
            <a:xfrm>
              <a:off x="457200" y="91440"/>
              <a:ext cx="822960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b="1" dirty="0">
                  <a:solidFill>
                    <a:srgbClr val="FFFFF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Framework Entities</a:t>
              </a:r>
              <a:endParaRPr lang="en-US" sz="2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CADA7A-BE56-4CF7-B435-01EDCA971AF5}"/>
              </a:ext>
            </a:extLst>
          </p:cNvPr>
          <p:cNvGrpSpPr/>
          <p:nvPr/>
        </p:nvGrpSpPr>
        <p:grpSpPr>
          <a:xfrm>
            <a:off x="1085557" y="842160"/>
            <a:ext cx="6856910" cy="3841879"/>
            <a:chOff x="2154804" y="824360"/>
            <a:chExt cx="6856910" cy="384187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BAA87ED-C890-7BC7-3CE0-4E2E0FB18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4804" y="824360"/>
              <a:ext cx="6856910" cy="3841879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514B2C-C45A-4994-76EC-7909744422A3}"/>
                </a:ext>
              </a:extLst>
            </p:cNvPr>
            <p:cNvGrpSpPr/>
            <p:nvPr/>
          </p:nvGrpSpPr>
          <p:grpSpPr>
            <a:xfrm>
              <a:off x="3068410" y="1445697"/>
              <a:ext cx="5097969" cy="2565378"/>
              <a:chOff x="3068410" y="1445697"/>
              <a:chExt cx="5097969" cy="2565378"/>
            </a:xfrm>
          </p:grpSpPr>
          <p:sp>
            <p:nvSpPr>
              <p:cNvPr id="63" name="Rectangle: Rounded Corners 36">
                <a:extLst>
                  <a:ext uri="{FF2B5EF4-FFF2-40B4-BE49-F238E27FC236}">
                    <a16:creationId xmlns:a16="http://schemas.microsoft.com/office/drawing/2014/main" id="{574D2E91-668F-3553-C998-96FB3210ED24}"/>
                  </a:ext>
                </a:extLst>
              </p:cNvPr>
              <p:cNvSpPr/>
              <p:nvPr/>
            </p:nvSpPr>
            <p:spPr>
              <a:xfrm rot="18233723">
                <a:off x="6949196" y="2793891"/>
                <a:ext cx="762328" cy="1672039"/>
              </a:xfrm>
              <a:prstGeom prst="roundRect">
                <a:avLst/>
              </a:prstGeom>
              <a:solidFill>
                <a:srgbClr val="FFFFFF">
                  <a:alpha val="29804"/>
                </a:srgb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36">
                <a:extLst>
                  <a:ext uri="{FF2B5EF4-FFF2-40B4-BE49-F238E27FC236}">
                    <a16:creationId xmlns:a16="http://schemas.microsoft.com/office/drawing/2014/main" id="{F07ADA67-A97C-EE73-CAF9-1617467580F8}"/>
                  </a:ext>
                </a:extLst>
              </p:cNvPr>
              <p:cNvSpPr/>
              <p:nvPr/>
            </p:nvSpPr>
            <p:spPr>
              <a:xfrm>
                <a:off x="3068410" y="1445697"/>
                <a:ext cx="1090121" cy="1305453"/>
              </a:xfrm>
              <a:prstGeom prst="roundRect">
                <a:avLst/>
              </a:prstGeom>
              <a:solidFill>
                <a:srgbClr val="FFFFFF">
                  <a:alpha val="29804"/>
                </a:srgb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36">
                <a:extLst>
                  <a:ext uri="{FF2B5EF4-FFF2-40B4-BE49-F238E27FC236}">
                    <a16:creationId xmlns:a16="http://schemas.microsoft.com/office/drawing/2014/main" id="{2332859E-AF61-9F43-FF75-87C0D0A40E45}"/>
                  </a:ext>
                </a:extLst>
              </p:cNvPr>
              <p:cNvSpPr/>
              <p:nvPr/>
            </p:nvSpPr>
            <p:spPr>
              <a:xfrm>
                <a:off x="5052833" y="2322326"/>
                <a:ext cx="233913" cy="155222"/>
              </a:xfrm>
              <a:prstGeom prst="roundRect">
                <a:avLst/>
              </a:prstGeom>
              <a:solidFill>
                <a:srgbClr val="FFFFFF">
                  <a:alpha val="29804"/>
                </a:srgb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803CAC9-685B-DEA5-1FA5-C81DE9BE8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519294"/>
              </p:ext>
            </p:extLst>
          </p:nvPr>
        </p:nvGraphicFramePr>
        <p:xfrm>
          <a:off x="6262580" y="1958773"/>
          <a:ext cx="1095749" cy="1225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836D2C20-447F-DF22-4C3B-052B9AB7D537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A7971142-7A81-55B2-73A4-6AB8851A14AF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66C5109F-352B-52B9-89BA-8526761C9559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82AB798-781D-FBF3-5C59-452A5D455ADC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A822325-9AC8-DDED-2922-7DF1A472A588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B2253F0-9F05-717E-4599-4A67D6C87A95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1E5F266-9CD5-C8BA-4E58-56B14AC88B4E}"/>
                </a:ext>
              </a:extLst>
            </p:cNvPr>
            <p:cNvCxnSpPr>
              <a:cxnSpLocks/>
              <a:stCxn id="28" idx="3"/>
              <a:endCxn id="29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5B722EF-791D-1FCF-AE50-0DA3804E1BE0}"/>
                </a:ext>
              </a:extLst>
            </p:cNvPr>
            <p:cNvCxnSpPr>
              <a:cxnSpLocks/>
              <a:stCxn id="30" idx="3"/>
              <a:endCxn id="41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B7799E4-314E-FE9E-6652-0294327143BC}"/>
                </a:ext>
              </a:extLst>
            </p:cNvPr>
            <p:cNvCxnSpPr>
              <a:cxnSpLocks/>
              <a:stCxn id="31" idx="3"/>
              <a:endCxn id="32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FFC4BC-F5BD-FC6D-ED5D-BD87074456B0}"/>
                </a:ext>
              </a:extLst>
            </p:cNvPr>
            <p:cNvCxnSpPr>
              <a:cxnSpLocks/>
              <a:stCxn id="29" idx="3"/>
              <a:endCxn id="30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EAEA7F0-F91B-884B-3A47-DFFE9EBF0CF1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987C61-D20A-B8A9-9811-91BC14F8E269}"/>
                </a:ext>
              </a:extLst>
            </p:cNvPr>
            <p:cNvCxnSpPr>
              <a:cxnSpLocks/>
              <a:stCxn id="41" idx="3"/>
              <a:endCxn id="31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2">
            <a:extLst>
              <a:ext uri="{FF2B5EF4-FFF2-40B4-BE49-F238E27FC236}">
                <a16:creationId xmlns:a16="http://schemas.microsoft.com/office/drawing/2014/main" id="{BA39BAEB-B93D-1F59-27B9-C78D51D9438D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12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A81C99B0-91DC-3064-CE3D-60EE9C31BC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45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F417F3-493F-9D44-7512-D573788CF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39F7307F-AA05-DFEF-92D9-D654E791226F}"/>
              </a:ext>
            </a:extLst>
          </p:cNvPr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7F422B-0087-3588-7276-8EF3FBA1DAEB}"/>
              </a:ext>
            </a:extLst>
          </p:cNvPr>
          <p:cNvGrpSpPr/>
          <p:nvPr/>
        </p:nvGrpSpPr>
        <p:grpSpPr>
          <a:xfrm>
            <a:off x="0" y="0"/>
            <a:ext cx="9144000" cy="777240"/>
            <a:chOff x="0" y="0"/>
            <a:chExt cx="9144000" cy="777240"/>
          </a:xfrm>
        </p:grpSpPr>
        <p:sp>
          <p:nvSpPr>
            <p:cNvPr id="2" name="Shape 0">
              <a:extLst>
                <a:ext uri="{FF2B5EF4-FFF2-40B4-BE49-F238E27FC236}">
                  <a16:creationId xmlns:a16="http://schemas.microsoft.com/office/drawing/2014/main" id="{21B602D3-678D-4F23-15F5-0EA569E15B48}"/>
                </a:ext>
              </a:extLst>
            </p:cNvPr>
            <p:cNvSpPr/>
            <p:nvPr/>
          </p:nvSpPr>
          <p:spPr>
            <a:xfrm>
              <a:off x="0" y="0"/>
              <a:ext cx="9144000" cy="777240"/>
            </a:xfrm>
            <a:prstGeom prst="rect">
              <a:avLst/>
            </a:prstGeom>
            <a:solidFill>
              <a:srgbClr val="1E3A5F"/>
            </a:solidFill>
            <a:ln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" name="Text 1">
              <a:extLst>
                <a:ext uri="{FF2B5EF4-FFF2-40B4-BE49-F238E27FC236}">
                  <a16:creationId xmlns:a16="http://schemas.microsoft.com/office/drawing/2014/main" id="{43A1F0E3-4F94-AFB0-2FA1-63B25E296D0F}"/>
                </a:ext>
              </a:extLst>
            </p:cNvPr>
            <p:cNvSpPr/>
            <p:nvPr/>
          </p:nvSpPr>
          <p:spPr>
            <a:xfrm>
              <a:off x="457200" y="91440"/>
              <a:ext cx="822960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b="1" dirty="0">
                  <a:solidFill>
                    <a:srgbClr val="FFFFF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Behavioral Entities</a:t>
              </a:r>
              <a:endParaRPr lang="en-US" sz="2200" dirty="0"/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7B270099-8AB4-7E05-8214-799D266D1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57" y="842160"/>
            <a:ext cx="6856910" cy="3841879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A053832-5A30-317A-55F0-06B53B467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580638"/>
              </p:ext>
            </p:extLst>
          </p:nvPr>
        </p:nvGraphicFramePr>
        <p:xfrm>
          <a:off x="1783272" y="2943911"/>
          <a:ext cx="1095749" cy="1225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14A66D73-A197-5F81-7C35-E58D251F3276}"/>
              </a:ext>
            </a:extLst>
          </p:cNvPr>
          <p:cNvSpPr/>
          <p:nvPr/>
        </p:nvSpPr>
        <p:spPr>
          <a:xfrm>
            <a:off x="1115368" y="2147789"/>
            <a:ext cx="578260" cy="1144051"/>
          </a:xfrm>
          <a:prstGeom prst="ellipse">
            <a:avLst/>
          </a:prstGeom>
          <a:solidFill>
            <a:srgbClr val="FFFFFF">
              <a:alpha val="29804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4FEDEB-CAC4-DCC0-07ED-DD8FED594099}"/>
              </a:ext>
            </a:extLst>
          </p:cNvPr>
          <p:cNvSpPr/>
          <p:nvPr/>
        </p:nvSpPr>
        <p:spPr>
          <a:xfrm>
            <a:off x="1723439" y="2125937"/>
            <a:ext cx="248484" cy="488881"/>
          </a:xfrm>
          <a:prstGeom prst="ellipse">
            <a:avLst/>
          </a:prstGeom>
          <a:solidFill>
            <a:srgbClr val="FFFFFF">
              <a:alpha val="29804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E434EDE-3D20-455E-1F71-EFA10B336BBF}"/>
              </a:ext>
            </a:extLst>
          </p:cNvPr>
          <p:cNvSpPr/>
          <p:nvPr/>
        </p:nvSpPr>
        <p:spPr>
          <a:xfrm>
            <a:off x="4224881" y="2147788"/>
            <a:ext cx="704927" cy="1708595"/>
          </a:xfrm>
          <a:prstGeom prst="ellipse">
            <a:avLst/>
          </a:prstGeom>
          <a:solidFill>
            <a:srgbClr val="FFFFFF">
              <a:alpha val="29804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E6A010-4D55-8BF1-B800-9862519C1392}"/>
              </a:ext>
            </a:extLst>
          </p:cNvPr>
          <p:cNvSpPr/>
          <p:nvPr/>
        </p:nvSpPr>
        <p:spPr>
          <a:xfrm>
            <a:off x="5287617" y="2430059"/>
            <a:ext cx="597707" cy="1225953"/>
          </a:xfrm>
          <a:prstGeom prst="ellipse">
            <a:avLst/>
          </a:prstGeom>
          <a:solidFill>
            <a:srgbClr val="FFFFFF">
              <a:alpha val="29804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E7C599-2D93-BB44-85E6-C53B52295EB7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7A5EF4C-CCEA-9166-95D7-EC08F3F7EDB8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FB954EF-DA3F-3BC5-8D8F-B2427B13FCAE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B3D2122D-0136-5772-37AB-968E4022D018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049D1EE-6A66-F305-7AC3-65EAC76CC0BB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7EA48333-191B-FA52-188C-8C5BB472505A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24180A3-D824-D14B-E906-ADD9600D80DD}"/>
                </a:ext>
              </a:extLst>
            </p:cNvPr>
            <p:cNvCxnSpPr>
              <a:cxnSpLocks/>
              <a:stCxn id="30" idx="3"/>
              <a:endCxn id="31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B153515-2F48-32DA-D8DF-0F9921C7DFDB}"/>
                </a:ext>
              </a:extLst>
            </p:cNvPr>
            <p:cNvCxnSpPr>
              <a:cxnSpLocks/>
              <a:stCxn id="32" idx="3"/>
              <a:endCxn id="44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CAA2F44-6CD2-BDF5-6DA1-FDCE5C195122}"/>
                </a:ext>
              </a:extLst>
            </p:cNvPr>
            <p:cNvCxnSpPr>
              <a:cxnSpLocks/>
              <a:stCxn id="34" idx="3"/>
              <a:endCxn id="36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96BD065-9263-F066-5B38-36122E5FC28C}"/>
                </a:ext>
              </a:extLst>
            </p:cNvPr>
            <p:cNvCxnSpPr>
              <a:cxnSpLocks/>
              <a:stCxn id="31" idx="3"/>
              <a:endCxn id="32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6EF48254-6CDF-5B15-0E5D-0FA13B81572D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A2C2FEC-9547-09E4-BE03-AFCC54EC454B}"/>
                </a:ext>
              </a:extLst>
            </p:cNvPr>
            <p:cNvCxnSpPr>
              <a:cxnSpLocks/>
              <a:stCxn id="44" idx="3"/>
              <a:endCxn id="34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2">
            <a:extLst>
              <a:ext uri="{FF2B5EF4-FFF2-40B4-BE49-F238E27FC236}">
                <a16:creationId xmlns:a16="http://schemas.microsoft.com/office/drawing/2014/main" id="{07B70C76-DF8B-6D9A-EE7E-5BB9BAFB3F92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13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B2240732-D895-4148-3DD8-86AD594AFE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42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338D56-285E-1ACC-EBFC-D763D3696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192B7AEB-FC93-8A60-3C6B-FD56AB6019F5}"/>
              </a:ext>
            </a:extLst>
          </p:cNvPr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C9611A-FA13-755F-7F44-7DBF95BD42FA}"/>
              </a:ext>
            </a:extLst>
          </p:cNvPr>
          <p:cNvGrpSpPr/>
          <p:nvPr/>
        </p:nvGrpSpPr>
        <p:grpSpPr>
          <a:xfrm>
            <a:off x="0" y="0"/>
            <a:ext cx="9144000" cy="777240"/>
            <a:chOff x="0" y="0"/>
            <a:chExt cx="9144000" cy="777240"/>
          </a:xfrm>
        </p:grpSpPr>
        <p:sp>
          <p:nvSpPr>
            <p:cNvPr id="2" name="Shape 0">
              <a:extLst>
                <a:ext uri="{FF2B5EF4-FFF2-40B4-BE49-F238E27FC236}">
                  <a16:creationId xmlns:a16="http://schemas.microsoft.com/office/drawing/2014/main" id="{E5688981-3EC9-7A6F-838F-4C59525475CC}"/>
                </a:ext>
              </a:extLst>
            </p:cNvPr>
            <p:cNvSpPr/>
            <p:nvPr/>
          </p:nvSpPr>
          <p:spPr>
            <a:xfrm>
              <a:off x="0" y="0"/>
              <a:ext cx="9144000" cy="777240"/>
            </a:xfrm>
            <a:prstGeom prst="rect">
              <a:avLst/>
            </a:prstGeom>
            <a:solidFill>
              <a:srgbClr val="1E3A5F"/>
            </a:solidFill>
            <a:ln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" name="Text 1">
              <a:extLst>
                <a:ext uri="{FF2B5EF4-FFF2-40B4-BE49-F238E27FC236}">
                  <a16:creationId xmlns:a16="http://schemas.microsoft.com/office/drawing/2014/main" id="{EAAF2E19-8173-012E-35A7-9B4775D1A7A8}"/>
                </a:ext>
              </a:extLst>
            </p:cNvPr>
            <p:cNvSpPr/>
            <p:nvPr/>
          </p:nvSpPr>
          <p:spPr>
            <a:xfrm>
              <a:off x="457200" y="91440"/>
              <a:ext cx="822960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b="1" dirty="0">
                  <a:solidFill>
                    <a:srgbClr val="FFFFF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Entities</a:t>
              </a:r>
              <a:endParaRPr lang="en-US" sz="2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CE017F-BDC9-109C-08AD-9F0F2598F335}"/>
              </a:ext>
            </a:extLst>
          </p:cNvPr>
          <p:cNvGrpSpPr/>
          <p:nvPr/>
        </p:nvGrpSpPr>
        <p:grpSpPr>
          <a:xfrm>
            <a:off x="1085557" y="842160"/>
            <a:ext cx="6856910" cy="3841879"/>
            <a:chOff x="2154804" y="824360"/>
            <a:chExt cx="6856910" cy="384187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9B5253A-CAA7-79F1-B51E-555C14651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4804" y="824360"/>
              <a:ext cx="6856910" cy="3841879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7C97F79-FB76-7DC5-1ACB-125462BD9469}"/>
                </a:ext>
              </a:extLst>
            </p:cNvPr>
            <p:cNvGrpSpPr/>
            <p:nvPr/>
          </p:nvGrpSpPr>
          <p:grpSpPr>
            <a:xfrm>
              <a:off x="3068410" y="1445697"/>
              <a:ext cx="5097969" cy="2565378"/>
              <a:chOff x="3068410" y="1445697"/>
              <a:chExt cx="5097969" cy="2565378"/>
            </a:xfrm>
          </p:grpSpPr>
          <p:sp>
            <p:nvSpPr>
              <p:cNvPr id="63" name="Rectangle: Rounded Corners 36">
                <a:extLst>
                  <a:ext uri="{FF2B5EF4-FFF2-40B4-BE49-F238E27FC236}">
                    <a16:creationId xmlns:a16="http://schemas.microsoft.com/office/drawing/2014/main" id="{5EAB8380-D4DC-0BB1-5CF5-BF0BDA25E01D}"/>
                  </a:ext>
                </a:extLst>
              </p:cNvPr>
              <p:cNvSpPr/>
              <p:nvPr/>
            </p:nvSpPr>
            <p:spPr>
              <a:xfrm rot="18233723">
                <a:off x="6949196" y="2793891"/>
                <a:ext cx="762328" cy="1672039"/>
              </a:xfrm>
              <a:prstGeom prst="roundRect">
                <a:avLst/>
              </a:prstGeom>
              <a:solidFill>
                <a:srgbClr val="FFFFFF">
                  <a:alpha val="29804"/>
                </a:srgb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36">
                <a:extLst>
                  <a:ext uri="{FF2B5EF4-FFF2-40B4-BE49-F238E27FC236}">
                    <a16:creationId xmlns:a16="http://schemas.microsoft.com/office/drawing/2014/main" id="{3E375ED7-BEBB-FFAB-7885-EA23186F3924}"/>
                  </a:ext>
                </a:extLst>
              </p:cNvPr>
              <p:cNvSpPr/>
              <p:nvPr/>
            </p:nvSpPr>
            <p:spPr>
              <a:xfrm>
                <a:off x="3068410" y="1445697"/>
                <a:ext cx="1090121" cy="1305453"/>
              </a:xfrm>
              <a:prstGeom prst="roundRect">
                <a:avLst/>
              </a:prstGeom>
              <a:solidFill>
                <a:srgbClr val="FFFFFF">
                  <a:alpha val="29804"/>
                </a:srgb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36">
                <a:extLst>
                  <a:ext uri="{FF2B5EF4-FFF2-40B4-BE49-F238E27FC236}">
                    <a16:creationId xmlns:a16="http://schemas.microsoft.com/office/drawing/2014/main" id="{BFDB19C7-AAC2-1997-6AAF-2008CF5691FB}"/>
                  </a:ext>
                </a:extLst>
              </p:cNvPr>
              <p:cNvSpPr/>
              <p:nvPr/>
            </p:nvSpPr>
            <p:spPr>
              <a:xfrm>
                <a:off x="5052833" y="2322326"/>
                <a:ext cx="233913" cy="155222"/>
              </a:xfrm>
              <a:prstGeom prst="roundRect">
                <a:avLst/>
              </a:prstGeom>
              <a:solidFill>
                <a:srgbClr val="FFFFFF">
                  <a:alpha val="29804"/>
                </a:srgb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89D1DAB-A97E-1719-5F5A-504220976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581673"/>
              </p:ext>
            </p:extLst>
          </p:nvPr>
        </p:nvGraphicFramePr>
        <p:xfrm>
          <a:off x="6262580" y="1958773"/>
          <a:ext cx="1095749" cy="1225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5EAC2D6B-0794-8BDE-19A6-34A1ADE34B4C}"/>
              </a:ext>
            </a:extLst>
          </p:cNvPr>
          <p:cNvSpPr/>
          <p:nvPr/>
        </p:nvSpPr>
        <p:spPr>
          <a:xfrm>
            <a:off x="1115368" y="2147789"/>
            <a:ext cx="578260" cy="1144051"/>
          </a:xfrm>
          <a:prstGeom prst="ellipse">
            <a:avLst/>
          </a:prstGeom>
          <a:solidFill>
            <a:srgbClr val="FFFFFF">
              <a:alpha val="29804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DB73E2-CD9C-2E5F-291C-163EA0146208}"/>
              </a:ext>
            </a:extLst>
          </p:cNvPr>
          <p:cNvSpPr/>
          <p:nvPr/>
        </p:nvSpPr>
        <p:spPr>
          <a:xfrm>
            <a:off x="1723439" y="2125937"/>
            <a:ext cx="248484" cy="488881"/>
          </a:xfrm>
          <a:prstGeom prst="ellipse">
            <a:avLst/>
          </a:prstGeom>
          <a:solidFill>
            <a:srgbClr val="FFFFFF">
              <a:alpha val="29804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644AD6-61B8-C6F8-DBA3-A9E300AAC62F}"/>
              </a:ext>
            </a:extLst>
          </p:cNvPr>
          <p:cNvSpPr/>
          <p:nvPr/>
        </p:nvSpPr>
        <p:spPr>
          <a:xfrm>
            <a:off x="4224881" y="2147788"/>
            <a:ext cx="704927" cy="1708595"/>
          </a:xfrm>
          <a:prstGeom prst="ellipse">
            <a:avLst/>
          </a:prstGeom>
          <a:solidFill>
            <a:srgbClr val="FFFFFF">
              <a:alpha val="29804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449018-B6D3-0946-D340-80D2A9421FB0}"/>
              </a:ext>
            </a:extLst>
          </p:cNvPr>
          <p:cNvSpPr/>
          <p:nvPr/>
        </p:nvSpPr>
        <p:spPr>
          <a:xfrm>
            <a:off x="5287617" y="2430059"/>
            <a:ext cx="597707" cy="1225953"/>
          </a:xfrm>
          <a:prstGeom prst="ellipse">
            <a:avLst/>
          </a:prstGeom>
          <a:solidFill>
            <a:srgbClr val="FFFFFF">
              <a:alpha val="29804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7CFB4F2D-67FA-2CDF-E47D-83BC2CDF3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893395"/>
              </p:ext>
            </p:extLst>
          </p:nvPr>
        </p:nvGraphicFramePr>
        <p:xfrm>
          <a:off x="1783272" y="2943911"/>
          <a:ext cx="1095749" cy="1225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3812623D-21BA-1600-1930-B55A2700C2B5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8DB13CD-9F33-D5C3-DF35-60142B6EAA34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D50313C-802C-0427-01DD-891735467A9B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1FB21A69-7BC3-7C3E-5951-F2F37084622F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08B541EC-88D4-BB24-B7C7-8213B5282F59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6093318B-E386-B13E-98B2-0973FF7DA39A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7DA68EC-F671-1411-91D3-4D1D3A3D0864}"/>
                </a:ext>
              </a:extLst>
            </p:cNvPr>
            <p:cNvCxnSpPr>
              <a:cxnSpLocks/>
              <a:stCxn id="34" idx="3"/>
              <a:endCxn id="36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20AD07A-6614-C8B9-4D19-31634F5728A2}"/>
                </a:ext>
              </a:extLst>
            </p:cNvPr>
            <p:cNvCxnSpPr>
              <a:cxnSpLocks/>
              <a:stCxn id="37" idx="3"/>
              <a:endCxn id="49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E8B93FC-A50F-3C5A-7CFE-41C86450454C}"/>
                </a:ext>
              </a:extLst>
            </p:cNvPr>
            <p:cNvCxnSpPr>
              <a:cxnSpLocks/>
              <a:stCxn id="39" idx="3"/>
              <a:endCxn id="41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3AED637-4103-87C4-A112-3F83BF14BF15}"/>
                </a:ext>
              </a:extLst>
            </p:cNvPr>
            <p:cNvCxnSpPr>
              <a:cxnSpLocks/>
              <a:stCxn id="36" idx="3"/>
              <a:endCxn id="37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4D575370-0341-DBA0-6A37-C27AAA08A563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7589C44-C46F-45EA-4C72-CEB9185999ED}"/>
                </a:ext>
              </a:extLst>
            </p:cNvPr>
            <p:cNvCxnSpPr>
              <a:cxnSpLocks/>
              <a:stCxn id="49" idx="3"/>
              <a:endCxn id="39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2">
            <a:extLst>
              <a:ext uri="{FF2B5EF4-FFF2-40B4-BE49-F238E27FC236}">
                <a16:creationId xmlns:a16="http://schemas.microsoft.com/office/drawing/2014/main" id="{0B14FF45-6EB8-FF86-77A8-0482F47A783F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14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8D69806A-F4AC-8755-68AD-FE3E5ACE76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5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Actions: What vs. How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0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BEA26F-600F-0626-AFE5-E354E3430E18}"/>
              </a:ext>
            </a:extLst>
          </p:cNvPr>
          <p:cNvGrpSpPr/>
          <p:nvPr/>
        </p:nvGrpSpPr>
        <p:grpSpPr>
          <a:xfrm>
            <a:off x="457200" y="1188720"/>
            <a:ext cx="8229600" cy="2286000"/>
            <a:chOff x="457200" y="1188720"/>
            <a:chExt cx="8229600" cy="2286000"/>
          </a:xfrm>
        </p:grpSpPr>
        <p:sp>
          <p:nvSpPr>
            <p:cNvPr id="5" name="Shape 3"/>
            <p:cNvSpPr/>
            <p:nvPr/>
          </p:nvSpPr>
          <p:spPr>
            <a:xfrm>
              <a:off x="457200" y="1188720"/>
              <a:ext cx="3840480" cy="228600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50800" dist="127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4"/>
            <p:cNvSpPr/>
            <p:nvPr/>
          </p:nvSpPr>
          <p:spPr>
            <a:xfrm>
              <a:off x="457200" y="1280160"/>
              <a:ext cx="3840480" cy="3657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0A7E8C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Our Framework</a:t>
              </a:r>
              <a:endParaRPr lang="en-US" sz="1600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640080" y="1737360"/>
              <a:ext cx="3474720" cy="7315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Decides </a:t>
              </a:r>
              <a:r>
                <a:rPr lang="en-US" sz="1600" b="1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WHAT</a:t>
              </a:r>
              <a:r>
                <a:rPr lang="en-US" sz="1600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action to perform</a:t>
              </a:r>
              <a:endParaRPr lang="en-US" sz="1600" dirty="0"/>
            </a:p>
            <a:p>
              <a:pPr marL="0" indent="0" algn="ctr">
                <a:buNone/>
              </a:pPr>
              <a:r>
                <a:rPr lang="en-US" sz="1600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and on </a:t>
              </a:r>
              <a:r>
                <a:rPr lang="en-US" sz="1600" b="1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WHICH</a:t>
              </a:r>
              <a:r>
                <a:rPr lang="en-US" sz="1600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entity</a:t>
              </a:r>
              <a:endParaRPr lang="en-US" sz="1600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640080" y="2560320"/>
              <a:ext cx="3474720" cy="3657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400" i="1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"</a:t>
              </a:r>
              <a:r>
                <a:rPr lang="en-US" sz="1400" b="1" i="1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Sit</a:t>
              </a:r>
              <a:r>
                <a:rPr lang="en-US" sz="1400" i="1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on </a:t>
              </a:r>
              <a:r>
                <a:rPr lang="en-US" sz="1400" b="1" i="1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Bench C</a:t>
              </a:r>
              <a:r>
                <a:rPr lang="en-US" sz="1400" i="1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"</a:t>
              </a:r>
              <a:endParaRPr lang="en-US" sz="1400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4114800" y="1828800"/>
              <a:ext cx="914400" cy="9144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3600" dirty="0">
                  <a:solidFill>
                    <a:srgbClr val="0A7E8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→</a:t>
              </a:r>
              <a:endParaRPr lang="en-US" sz="3600" dirty="0"/>
            </a:p>
          </p:txBody>
        </p:sp>
        <p:sp>
          <p:nvSpPr>
            <p:cNvPr id="10" name="Shape 8"/>
            <p:cNvSpPr/>
            <p:nvPr/>
          </p:nvSpPr>
          <p:spPr>
            <a:xfrm>
              <a:off x="4846320" y="1188720"/>
              <a:ext cx="3840480" cy="228600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50800" dist="127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9"/>
            <p:cNvSpPr/>
            <p:nvPr/>
          </p:nvSpPr>
          <p:spPr>
            <a:xfrm>
              <a:off x="4846320" y="1280160"/>
              <a:ext cx="3840480" cy="3657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1E3A5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Game Engine</a:t>
              </a:r>
              <a:endParaRPr lang="en-US" sz="1600" dirty="0"/>
            </a:p>
          </p:txBody>
        </p:sp>
        <p:sp>
          <p:nvSpPr>
            <p:cNvPr id="12" name="Text 10"/>
            <p:cNvSpPr/>
            <p:nvPr/>
          </p:nvSpPr>
          <p:spPr>
            <a:xfrm>
              <a:off x="5029200" y="1737360"/>
              <a:ext cx="3474720" cy="7315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Decides </a:t>
              </a:r>
              <a:r>
                <a:rPr lang="en-US" sz="1600" b="1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HOW</a:t>
              </a:r>
              <a:r>
                <a:rPr lang="en-US" sz="1600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the action looks and sounds</a:t>
              </a:r>
              <a:endParaRPr lang="en-US" sz="1600" dirty="0"/>
            </a:p>
            <a:p>
              <a:pPr marL="0" indent="0" algn="ctr">
                <a:buNone/>
              </a:pPr>
              <a:r>
                <a:rPr lang="en-US" sz="1600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(animations, movement, audio)</a:t>
              </a:r>
              <a:endParaRPr lang="en-US" sz="1600" dirty="0"/>
            </a:p>
          </p:txBody>
        </p:sp>
        <p:sp>
          <p:nvSpPr>
            <p:cNvPr id="13" name="Text 11"/>
            <p:cNvSpPr/>
            <p:nvPr/>
          </p:nvSpPr>
          <p:spPr>
            <a:xfrm>
              <a:off x="5029200" y="2560320"/>
              <a:ext cx="3474720" cy="3657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400" i="1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Play “sit” animation</a:t>
              </a:r>
              <a:endParaRPr lang="en-US" sz="14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1D2A62-3690-846C-DB08-C0437FA7FE59}"/>
              </a:ext>
            </a:extLst>
          </p:cNvPr>
          <p:cNvGrpSpPr/>
          <p:nvPr/>
        </p:nvGrpSpPr>
        <p:grpSpPr>
          <a:xfrm>
            <a:off x="457200" y="3611880"/>
            <a:ext cx="8229600" cy="889279"/>
            <a:chOff x="457200" y="3611880"/>
            <a:chExt cx="8229600" cy="889279"/>
          </a:xfrm>
        </p:grpSpPr>
        <p:sp>
          <p:nvSpPr>
            <p:cNvPr id="14" name="Text 12"/>
            <p:cNvSpPr/>
            <p:nvPr/>
          </p:nvSpPr>
          <p:spPr>
            <a:xfrm>
              <a:off x="457200" y="3611880"/>
              <a:ext cx="822960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1E3A5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Two action categories:</a:t>
              </a:r>
              <a:endParaRPr lang="en-US" sz="1600" dirty="0"/>
            </a:p>
          </p:txBody>
        </p:sp>
        <p:sp>
          <p:nvSpPr>
            <p:cNvPr id="15" name="Text 13"/>
            <p:cNvSpPr/>
            <p:nvPr/>
          </p:nvSpPr>
          <p:spPr>
            <a:xfrm>
              <a:off x="457200" y="3769639"/>
              <a:ext cx="8229600" cy="7315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Entity-requiring actions </a:t>
              </a:r>
              <a:r>
                <a:rPr lang="en-US" sz="1400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need a target (e.g., "sit on bench" requires a bench).</a:t>
              </a:r>
              <a:endParaRPr lang="en-US" sz="1400" dirty="0"/>
            </a:p>
            <a:p>
              <a:pPr marL="0" indent="0">
                <a:buNone/>
              </a:pPr>
              <a:r>
                <a:rPr lang="en-US" sz="1400" b="1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Independently-performed actions </a:t>
              </a:r>
              <a:r>
                <a:rPr lang="en-US" sz="1400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need no target (e.g., walking around).</a:t>
              </a:r>
              <a:endParaRPr lang="en-US" sz="14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A90C248-212D-015B-68E7-5C96F3FA3C33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51B61D1-80C9-371A-888C-4490F86E4635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467742A-BD2C-7475-1764-715DE32E3C58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9693D6AA-AA31-5FEB-CF9C-7F3188A8191B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2416FB51-5535-8518-D9D2-BDFA769AC353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CFBAAF68-6FBD-BF4A-CAA4-9594A9BAE3B6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CF9F7CA-12AE-C81D-74A4-FA0898D86B90}"/>
                </a:ext>
              </a:extLst>
            </p:cNvPr>
            <p:cNvCxnSpPr>
              <a:cxnSpLocks/>
              <a:stCxn id="43" idx="3"/>
              <a:endCxn id="44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4B7957-FC2C-D65F-2BB1-BB2FAD9F3060}"/>
                </a:ext>
              </a:extLst>
            </p:cNvPr>
            <p:cNvCxnSpPr>
              <a:cxnSpLocks/>
              <a:stCxn id="45" idx="3"/>
              <a:endCxn id="52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2CFF26-A8F1-B3E3-15A5-02F59118A65C}"/>
                </a:ext>
              </a:extLst>
            </p:cNvPr>
            <p:cNvCxnSpPr>
              <a:cxnSpLocks/>
              <a:stCxn id="46" idx="3"/>
              <a:endCxn id="47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B2B06F0-FDF2-A93F-26C5-672BE89CF08C}"/>
                </a:ext>
              </a:extLst>
            </p:cNvPr>
            <p:cNvCxnSpPr>
              <a:cxnSpLocks/>
              <a:stCxn id="44" idx="3"/>
              <a:endCxn id="45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FBE42E63-0257-AF04-48A0-9A89F0AE35D9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35ED747-7A0D-E0F1-9C80-CB36B94297CE}"/>
                </a:ext>
              </a:extLst>
            </p:cNvPr>
            <p:cNvCxnSpPr>
              <a:cxnSpLocks/>
              <a:stCxn id="52" idx="3"/>
              <a:endCxn id="46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2">
            <a:extLst>
              <a:ext uri="{FF2B5EF4-FFF2-40B4-BE49-F238E27FC236}">
                <a16:creationId xmlns:a16="http://schemas.microsoft.com/office/drawing/2014/main" id="{9A002EC3-8BC3-2B68-11A8-8E1A2F936AE5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15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73C32AFB-62E6-65AD-98CE-73D90DFDB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Actions and State Operations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457200" y="900807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action is defined by </a:t>
            </a:r>
            <a:r>
              <a:rPr lang="en-US" sz="150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preconditions</a:t>
            </a:r>
            <a:r>
              <a:rPr lang="en-US" sz="15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and </a:t>
            </a:r>
            <a:r>
              <a:rPr lang="en-US" sz="150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effects</a:t>
            </a:r>
            <a:r>
              <a:rPr lang="en-US" sz="15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both expressed as </a:t>
            </a:r>
            <a:r>
              <a:rPr lang="en-US" sz="150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 operations</a:t>
            </a:r>
            <a:endParaRPr lang="en-US" sz="1500" dirty="0"/>
          </a:p>
        </p:txBody>
      </p:sp>
      <p:graphicFrame>
        <p:nvGraphicFramePr>
          <p:cNvPr id="1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21748"/>
              </p:ext>
            </p:extLst>
          </p:nvPr>
        </p:nvGraphicFramePr>
        <p:xfrm>
          <a:off x="515188" y="2421705"/>
          <a:ext cx="8171612" cy="1964322"/>
        </p:xfrm>
        <a:graphic>
          <a:graphicData uri="http://schemas.openxmlformats.org/drawingml/2006/table">
            <a:tbl>
              <a:tblPr/>
              <a:tblGrid>
                <a:gridCol w="157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022">
                  <a:extLst>
                    <a:ext uri="{9D8B030D-6E8A-4147-A177-3AD203B41FA5}">
                      <a16:colId xmlns:a16="http://schemas.microsoft.com/office/drawing/2014/main" val="3907524420"/>
                    </a:ext>
                  </a:extLst>
                </a:gridCol>
                <a:gridCol w="1057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38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Target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State Property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charset="0"/>
                          <a:cs typeface="Calibri" pitchFamily="34" charset="-120"/>
                        </a:rPr>
                        <a:t>Operation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Value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8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Precondition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Bench A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“Occupied seats”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&lt;=</a:t>
                      </a:r>
                      <a:endParaRPr lang="en-US" sz="1400" b="1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</a:t>
                      </a:r>
                      <a:endParaRPr lang="en-US" sz="1400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8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Precondition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Game Environment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“Weather”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!=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“Rainy”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8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Precondition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Visitor NPC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“Energy level”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&lt;=</a:t>
                      </a:r>
                      <a:endParaRPr lang="en-US" sz="1400" b="1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70</a:t>
                      </a:r>
                      <a:endParaRPr lang="en-US" sz="1400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8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Effect</a:t>
                      </a:r>
                      <a:endParaRPr lang="en-US" sz="1400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Bench A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“Occupied seats”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+=</a:t>
                      </a:r>
                      <a:endParaRPr lang="en-US" sz="1400" b="1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1400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8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Effect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Visitor NPC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“Set sitting”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=</a:t>
                      </a:r>
                      <a:endParaRPr lang="en-US" sz="1400" b="1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True</a:t>
                      </a:r>
                      <a:endParaRPr lang="en-US" sz="1400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2134547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 Operations Example: "Sit on Bench" action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457200" y="1334797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Preconditions check action validity → Effects modify entity state → Same structure, two roles</a:t>
            </a:r>
            <a:endParaRPr lang="en-US" sz="15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BFAF59-5050-A765-6059-B53F9E0BD201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234FAD4-1CBC-A96D-F17E-F3F208986B73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0E0CB3C-751C-7C18-C91F-86169B6E7295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DE29DE0D-BF67-AA89-C0C3-957AF0F33B4D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6F1CA96-8A27-23E1-34B3-45CF28D23755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F9560D77-2A67-FEE6-5C8D-E9B3F36DE0E4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8BCCD96-D0D8-ED79-42F5-6BF8170D88DC}"/>
                </a:ext>
              </a:extLst>
            </p:cNvPr>
            <p:cNvCxnSpPr>
              <a:cxnSpLocks/>
              <a:stCxn id="34" idx="3"/>
              <a:endCxn id="35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14E13D1-5CEC-A2A6-90D2-47176EF5842A}"/>
                </a:ext>
              </a:extLst>
            </p:cNvPr>
            <p:cNvCxnSpPr>
              <a:cxnSpLocks/>
              <a:stCxn id="36" idx="3"/>
              <a:endCxn id="43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9ED605-437C-BB39-815D-9F3FDE228876}"/>
                </a:ext>
              </a:extLst>
            </p:cNvPr>
            <p:cNvCxnSpPr>
              <a:cxnSpLocks/>
              <a:stCxn id="37" idx="3"/>
              <a:endCxn id="38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CFBABC5-FBCF-44E0-3081-4CA0D3781029}"/>
                </a:ext>
              </a:extLst>
            </p:cNvPr>
            <p:cNvCxnSpPr>
              <a:cxnSpLocks/>
              <a:stCxn id="35" idx="3"/>
              <a:endCxn id="36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75895A8-BA41-FB3C-F8F4-1204AB5A6C54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287F71-0B25-03DA-61DE-DB8E9D46DDEB}"/>
                </a:ext>
              </a:extLst>
            </p:cNvPr>
            <p:cNvCxnSpPr>
              <a:cxnSpLocks/>
              <a:stCxn id="43" idx="3"/>
              <a:endCxn id="37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2">
            <a:extLst>
              <a:ext uri="{FF2B5EF4-FFF2-40B4-BE49-F238E27FC236}">
                <a16:creationId xmlns:a16="http://schemas.microsoft.com/office/drawing/2014/main" id="{96C23390-B1C4-B171-2381-9FAC8554FD41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16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 descr="A purple and white logo&#10;&#10;AI-generated content may be incorrect.">
            <a:extLst>
              <a:ext uri="{FF2B5EF4-FFF2-40B4-BE49-F238E27FC236}">
                <a16:creationId xmlns:a16="http://schemas.microsoft.com/office/drawing/2014/main" id="{3108CB5A-28F2-3E57-80D2-248D375B5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91625D0-94D4-C084-89F6-E7C200E3CAD0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8844E74-3ED9-4170-4A63-4FEDDE86CC05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 Properties</a:t>
            </a:r>
            <a:endParaRPr lang="en-US" sz="2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CA0400-20B8-23DF-BAE0-D8B14C57D8A5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5CB752D-09FF-4987-D165-A828C443E5B6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4378727-0A9A-AAC0-FA6A-D8E902FA4988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07D6D62-7BE0-9E89-32C9-E39D22F26787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D242404C-C939-B5DA-DD9E-84CC1EDCE215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D5438A84-776F-54A3-8DDF-7C6AC409D6D4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CAA7E12-A793-B7AE-1913-C25475FF2292}"/>
                </a:ext>
              </a:extLst>
            </p:cNvPr>
            <p:cNvCxnSpPr>
              <a:cxnSpLocks/>
              <a:stCxn id="18" idx="3"/>
              <a:endCxn id="19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442C1E4-17C2-F00E-0D47-6DB53CC8B8FD}"/>
                </a:ext>
              </a:extLst>
            </p:cNvPr>
            <p:cNvCxnSpPr>
              <a:cxnSpLocks/>
              <a:stCxn id="20" idx="3"/>
              <a:endCxn id="27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6C485F5-9C1A-92E3-F7DB-8AB923336A4B}"/>
                </a:ext>
              </a:extLst>
            </p:cNvPr>
            <p:cNvCxnSpPr>
              <a:cxnSpLocks/>
              <a:stCxn id="21" idx="3"/>
              <a:endCxn id="22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01A4BA1-C4C4-7CC9-F15D-6E9A69E873F1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A6D7E73-2FD9-8A81-57A1-E2BB2609A632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F83400-7800-39F0-090F-9F1B5C19D547}"/>
                </a:ext>
              </a:extLst>
            </p:cNvPr>
            <p:cNvCxnSpPr>
              <a:cxnSpLocks/>
              <a:stCxn id="27" idx="3"/>
              <a:endCxn id="21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2F04709-E3AD-1192-5359-FC03574C5179}"/>
              </a:ext>
            </a:extLst>
          </p:cNvPr>
          <p:cNvSpPr txBox="1"/>
          <p:nvPr/>
        </p:nvSpPr>
        <p:spPr>
          <a:xfrm>
            <a:off x="457200" y="943038"/>
            <a:ext cx="82296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dirty="0">
                <a:solidFill>
                  <a:srgbClr val="2D2D2D"/>
                </a:solidFill>
                <a:latin typeface="Calibri"/>
              </a:rPr>
              <a:t>Three types of effects, applied at different moments during execution: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8D775-EB79-A8B8-F1D6-D9410F27472B}"/>
              </a:ext>
            </a:extLst>
          </p:cNvPr>
          <p:cNvSpPr/>
          <p:nvPr/>
        </p:nvSpPr>
        <p:spPr>
          <a:xfrm>
            <a:off x="957200" y="1443038"/>
            <a:ext cx="7100000" cy="80000"/>
          </a:xfrm>
          <a:prstGeom prst="rect">
            <a:avLst/>
          </a:prstGeom>
          <a:solidFill>
            <a:srgbClr val="6B72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2E3D54-73DF-651E-2557-E34C72A239BF}"/>
              </a:ext>
            </a:extLst>
          </p:cNvPr>
          <p:cNvSpPr/>
          <p:nvPr/>
        </p:nvSpPr>
        <p:spPr>
          <a:xfrm>
            <a:off x="927200" y="1383038"/>
            <a:ext cx="200000" cy="200000"/>
          </a:xfrm>
          <a:prstGeom prst="ellipse">
            <a:avLst/>
          </a:prstGeom>
          <a:solidFill>
            <a:srgbClr val="14B8A6"/>
          </a:solidFill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DEA8C-E5EC-450A-5B43-9FAF8D2AAF21}"/>
              </a:ext>
            </a:extLst>
          </p:cNvPr>
          <p:cNvSpPr txBox="1"/>
          <p:nvPr/>
        </p:nvSpPr>
        <p:spPr>
          <a:xfrm>
            <a:off x="327200" y="1643038"/>
            <a:ext cx="14000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 dirty="0">
                <a:solidFill>
                  <a:srgbClr val="1E3A5F"/>
                </a:solidFill>
                <a:latin typeface="Georgia"/>
              </a:rPr>
              <a:t>Immediate</a:t>
            </a:r>
            <a:endParaRPr lang="es-419" sz="1200" b="1" dirty="0">
              <a:solidFill>
                <a:srgbClr val="1E3A5F"/>
              </a:solidFill>
              <a:latin typeface="Georgia"/>
            </a:endParaRPr>
          </a:p>
          <a:p>
            <a:pPr algn="ctr"/>
            <a:r>
              <a:rPr lang="en-CA" sz="1200" b="1" dirty="0">
                <a:solidFill>
                  <a:srgbClr val="1E3A5F"/>
                </a:solidFill>
                <a:latin typeface="Georgia"/>
              </a:rPr>
              <a:t>Effects</a:t>
            </a:r>
            <a:endParaRPr sz="1200" b="1" dirty="0">
              <a:solidFill>
                <a:srgbClr val="1E3A5F"/>
              </a:solidFill>
              <a:latin typeface="Georgi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AB9F2-46EE-BB3D-B4B7-82E46CA03575}"/>
              </a:ext>
            </a:extLst>
          </p:cNvPr>
          <p:cNvSpPr txBox="1"/>
          <p:nvPr/>
        </p:nvSpPr>
        <p:spPr>
          <a:xfrm>
            <a:off x="227200" y="2004812"/>
            <a:ext cx="16000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000" b="0" dirty="0">
                <a:solidFill>
                  <a:srgbClr val="2D2D2D"/>
                </a:solidFill>
                <a:latin typeface="Calibri"/>
              </a:rPr>
              <a:t>When </a:t>
            </a:r>
            <a:r>
              <a:rPr lang="es-419" sz="1000" b="0" dirty="0">
                <a:solidFill>
                  <a:srgbClr val="2D2D2D"/>
                </a:solidFill>
                <a:latin typeface="Calibri"/>
              </a:rPr>
              <a:t>the </a:t>
            </a:r>
            <a:r>
              <a:rPr sz="1000" b="0" dirty="0">
                <a:solidFill>
                  <a:srgbClr val="2D2D2D"/>
                </a:solidFill>
                <a:latin typeface="Calibri"/>
              </a:rPr>
              <a:t>action begins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A5E6E2-FB97-570B-37F2-B9484FC6B4A4}"/>
              </a:ext>
            </a:extLst>
          </p:cNvPr>
          <p:cNvSpPr/>
          <p:nvPr/>
        </p:nvSpPr>
        <p:spPr>
          <a:xfrm>
            <a:off x="4477200" y="1383038"/>
            <a:ext cx="200000" cy="200000"/>
          </a:xfrm>
          <a:prstGeom prst="ellipse">
            <a:avLst/>
          </a:prstGeom>
          <a:solidFill>
            <a:srgbClr val="C0392B"/>
          </a:solidFill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E05AFF-A466-D5C1-E9F4-A94E092820EB}"/>
              </a:ext>
            </a:extLst>
          </p:cNvPr>
          <p:cNvSpPr txBox="1"/>
          <p:nvPr/>
        </p:nvSpPr>
        <p:spPr>
          <a:xfrm>
            <a:off x="3877200" y="1643038"/>
            <a:ext cx="14000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 dirty="0">
                <a:solidFill>
                  <a:srgbClr val="1E3A5F"/>
                </a:solidFill>
                <a:latin typeface="Georgia"/>
              </a:rPr>
              <a:t>Interruption</a:t>
            </a:r>
            <a:endParaRPr lang="es-419" sz="1200" b="1" dirty="0">
              <a:solidFill>
                <a:srgbClr val="1E3A5F"/>
              </a:solidFill>
              <a:latin typeface="Georgia"/>
            </a:endParaRPr>
          </a:p>
          <a:p>
            <a:pPr algn="ctr"/>
            <a:r>
              <a:rPr lang="en-CA" sz="1200" b="1" dirty="0">
                <a:solidFill>
                  <a:srgbClr val="1E3A5F"/>
                </a:solidFill>
                <a:latin typeface="Georgia"/>
              </a:rPr>
              <a:t>Effects</a:t>
            </a:r>
            <a:endParaRPr sz="1200" b="1" dirty="0">
              <a:solidFill>
                <a:srgbClr val="1E3A5F"/>
              </a:solidFill>
              <a:latin typeface="Georg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E8D907-4639-B681-87D6-E98A93BAC3B2}"/>
              </a:ext>
            </a:extLst>
          </p:cNvPr>
          <p:cNvSpPr txBox="1"/>
          <p:nvPr/>
        </p:nvSpPr>
        <p:spPr>
          <a:xfrm>
            <a:off x="3777200" y="2004812"/>
            <a:ext cx="16000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000" b="0" dirty="0">
                <a:solidFill>
                  <a:srgbClr val="2D2D2D"/>
                </a:solidFill>
                <a:latin typeface="Calibri"/>
              </a:rPr>
              <a:t>If </a:t>
            </a:r>
            <a:r>
              <a:rPr lang="es-419" sz="1000" b="0" dirty="0">
                <a:solidFill>
                  <a:srgbClr val="2D2D2D"/>
                </a:solidFill>
                <a:latin typeface="Calibri"/>
              </a:rPr>
              <a:t>the action is interrupted</a:t>
            </a:r>
            <a:endParaRPr sz="1000" b="0" dirty="0">
              <a:solidFill>
                <a:srgbClr val="2D2D2D"/>
              </a:solidFill>
              <a:latin typeface="Calibri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E601587-B3C4-3738-A6EA-556A213D4739}"/>
              </a:ext>
            </a:extLst>
          </p:cNvPr>
          <p:cNvSpPr/>
          <p:nvPr/>
        </p:nvSpPr>
        <p:spPr>
          <a:xfrm>
            <a:off x="8027200" y="1383038"/>
            <a:ext cx="200000" cy="200000"/>
          </a:xfrm>
          <a:prstGeom prst="ellipse">
            <a:avLst/>
          </a:prstGeom>
          <a:solidFill>
            <a:srgbClr val="14B8A6"/>
          </a:solidFill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0DEEF-E538-1170-51E6-989E005B3D6E}"/>
              </a:ext>
            </a:extLst>
          </p:cNvPr>
          <p:cNvSpPr txBox="1"/>
          <p:nvPr/>
        </p:nvSpPr>
        <p:spPr>
          <a:xfrm>
            <a:off x="7427200" y="1643038"/>
            <a:ext cx="14000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 dirty="0">
                <a:solidFill>
                  <a:srgbClr val="1E3A5F"/>
                </a:solidFill>
                <a:latin typeface="Georgia"/>
              </a:rPr>
              <a:t>Completion</a:t>
            </a:r>
            <a:endParaRPr lang="es-419" sz="1200" b="1" dirty="0">
              <a:solidFill>
                <a:srgbClr val="1E3A5F"/>
              </a:solidFill>
              <a:latin typeface="Georgia"/>
            </a:endParaRPr>
          </a:p>
          <a:p>
            <a:pPr algn="ctr"/>
            <a:r>
              <a:rPr lang="en-CA" sz="1200" b="1" dirty="0">
                <a:solidFill>
                  <a:srgbClr val="1E3A5F"/>
                </a:solidFill>
                <a:latin typeface="Georgia"/>
              </a:rPr>
              <a:t>Effects</a:t>
            </a:r>
            <a:endParaRPr sz="1200" b="1" dirty="0">
              <a:solidFill>
                <a:srgbClr val="1E3A5F"/>
              </a:solidFill>
              <a:latin typeface="Georgi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4F4714-9EED-CE12-4E20-E2C297C1AD8E}"/>
              </a:ext>
            </a:extLst>
          </p:cNvPr>
          <p:cNvSpPr txBox="1"/>
          <p:nvPr/>
        </p:nvSpPr>
        <p:spPr>
          <a:xfrm>
            <a:off x="7327200" y="2004812"/>
            <a:ext cx="16000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000" b="0" dirty="0">
                <a:solidFill>
                  <a:srgbClr val="2D2D2D"/>
                </a:solidFill>
                <a:latin typeface="Calibri"/>
              </a:rPr>
              <a:t>When </a:t>
            </a:r>
            <a:r>
              <a:rPr lang="es-419" sz="1000" b="0" dirty="0">
                <a:solidFill>
                  <a:srgbClr val="2D2D2D"/>
                </a:solidFill>
                <a:latin typeface="Calibri"/>
              </a:rPr>
              <a:t>the </a:t>
            </a:r>
            <a:r>
              <a:rPr sz="1000" b="0" dirty="0">
                <a:solidFill>
                  <a:srgbClr val="2D2D2D"/>
                </a:solidFill>
                <a:latin typeface="Calibri"/>
              </a:rPr>
              <a:t>action finishes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518F8C-CFF6-4D66-FB63-81A4A9B200B0}"/>
              </a:ext>
            </a:extLst>
          </p:cNvPr>
          <p:cNvSpPr txBox="1"/>
          <p:nvPr/>
        </p:nvSpPr>
        <p:spPr>
          <a:xfrm>
            <a:off x="457200" y="2654968"/>
            <a:ext cx="8229600" cy="35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>
                <a:solidFill>
                  <a:srgbClr val="2D2D2D"/>
                </a:solidFill>
                <a:latin typeface="Calibri"/>
              </a:rPr>
              <a:t>Beyond preconditions and effects, each action defines: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BE50BE-3E9D-8F34-11A6-F9F6F9A88613}"/>
              </a:ext>
            </a:extLst>
          </p:cNvPr>
          <p:cNvSpPr/>
          <p:nvPr/>
        </p:nvSpPr>
        <p:spPr>
          <a:xfrm>
            <a:off x="457200" y="3054161"/>
            <a:ext cx="2580000" cy="9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C71F08-FBB3-8002-2361-335580080FA5}"/>
              </a:ext>
            </a:extLst>
          </p:cNvPr>
          <p:cNvSpPr/>
          <p:nvPr/>
        </p:nvSpPr>
        <p:spPr>
          <a:xfrm>
            <a:off x="457200" y="3054161"/>
            <a:ext cx="73152" cy="900000"/>
          </a:xfrm>
          <a:prstGeom prst="rect">
            <a:avLst/>
          </a:prstGeom>
          <a:solidFill>
            <a:srgbClr val="14B8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94E4C5-DDE5-82AC-4F90-EF7C147CE0C8}"/>
              </a:ext>
            </a:extLst>
          </p:cNvPr>
          <p:cNvSpPr txBox="1"/>
          <p:nvPr/>
        </p:nvSpPr>
        <p:spPr>
          <a:xfrm>
            <a:off x="657200" y="3184161"/>
            <a:ext cx="228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1E3A5F"/>
                </a:solidFill>
                <a:latin typeface="Georgia"/>
              </a:rPr>
              <a:t>Duration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673D9D-E780-B698-7AC7-0893B305F76B}"/>
              </a:ext>
            </a:extLst>
          </p:cNvPr>
          <p:cNvSpPr txBox="1"/>
          <p:nvPr/>
        </p:nvSpPr>
        <p:spPr>
          <a:xfrm>
            <a:off x="657200" y="3534161"/>
            <a:ext cx="22800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 dirty="0">
                <a:latin typeface="Calibri"/>
              </a:rPr>
              <a:t>Expected time the action </a:t>
            </a:r>
            <a:r>
              <a:rPr lang="es-419" sz="1100" b="0" dirty="0">
                <a:latin typeface="Calibri"/>
              </a:rPr>
              <a:t>will take</a:t>
            </a:r>
            <a:r>
              <a:rPr sz="1100" b="0" dirty="0">
                <a:latin typeface="Calibri"/>
              </a:rPr>
              <a:t> before completing</a:t>
            </a:r>
            <a:r>
              <a:rPr lang="es-419" sz="1100" b="0" dirty="0">
                <a:latin typeface="Calibri"/>
              </a:rPr>
              <a:t>.</a:t>
            </a:r>
            <a:endParaRPr sz="1100" b="0" dirty="0"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41CA42-0EEE-D7A7-605F-44D89DCEB3F4}"/>
              </a:ext>
            </a:extLst>
          </p:cNvPr>
          <p:cNvSpPr/>
          <p:nvPr/>
        </p:nvSpPr>
        <p:spPr>
          <a:xfrm>
            <a:off x="3137200" y="3054161"/>
            <a:ext cx="2580000" cy="9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81F7B1-083E-EFFB-5152-B5183B882BA8}"/>
              </a:ext>
            </a:extLst>
          </p:cNvPr>
          <p:cNvSpPr/>
          <p:nvPr/>
        </p:nvSpPr>
        <p:spPr>
          <a:xfrm>
            <a:off x="3137200" y="3054161"/>
            <a:ext cx="73152" cy="900000"/>
          </a:xfrm>
          <a:prstGeom prst="rect">
            <a:avLst/>
          </a:prstGeom>
          <a:solidFill>
            <a:srgbClr val="14B8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2E14C0-87BE-8F7C-0F57-955CFF82FDFF}"/>
              </a:ext>
            </a:extLst>
          </p:cNvPr>
          <p:cNvSpPr txBox="1"/>
          <p:nvPr/>
        </p:nvSpPr>
        <p:spPr>
          <a:xfrm>
            <a:off x="3337200" y="3184161"/>
            <a:ext cx="228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1E3A5F"/>
                </a:solidFill>
                <a:latin typeface="Georgia"/>
              </a:rPr>
              <a:t>Maximum Timeout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63775A-E2A7-5422-6259-17F3281A76AD}"/>
              </a:ext>
            </a:extLst>
          </p:cNvPr>
          <p:cNvSpPr txBox="1"/>
          <p:nvPr/>
        </p:nvSpPr>
        <p:spPr>
          <a:xfrm>
            <a:off x="3337200" y="3534161"/>
            <a:ext cx="22800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sz="1100" dirty="0"/>
              <a:t>A time limit after which the framework considers the action to have completed.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CCA174-58B9-F5B9-D0D3-50C594F34810}"/>
              </a:ext>
            </a:extLst>
          </p:cNvPr>
          <p:cNvSpPr/>
          <p:nvPr/>
        </p:nvSpPr>
        <p:spPr>
          <a:xfrm>
            <a:off x="5817200" y="3054161"/>
            <a:ext cx="2580000" cy="9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B7794E-6B16-E53D-7775-70058D6622E7}"/>
              </a:ext>
            </a:extLst>
          </p:cNvPr>
          <p:cNvSpPr/>
          <p:nvPr/>
        </p:nvSpPr>
        <p:spPr>
          <a:xfrm>
            <a:off x="5817200" y="3054161"/>
            <a:ext cx="73152" cy="900000"/>
          </a:xfrm>
          <a:prstGeom prst="rect">
            <a:avLst/>
          </a:prstGeom>
          <a:solidFill>
            <a:srgbClr val="14B8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C83A21-4B65-FACA-FF71-4A89449EB1A8}"/>
              </a:ext>
            </a:extLst>
          </p:cNvPr>
          <p:cNvSpPr txBox="1"/>
          <p:nvPr/>
        </p:nvSpPr>
        <p:spPr>
          <a:xfrm>
            <a:off x="6017200" y="3184161"/>
            <a:ext cx="22800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1E3A5F"/>
                </a:solidFill>
                <a:latin typeface="Georgia"/>
              </a:rPr>
              <a:t>Resumability Flag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D120F7-5449-C415-E547-42E05B21C788}"/>
              </a:ext>
            </a:extLst>
          </p:cNvPr>
          <p:cNvSpPr txBox="1"/>
          <p:nvPr/>
        </p:nvSpPr>
        <p:spPr>
          <a:xfrm>
            <a:off x="6017200" y="3534161"/>
            <a:ext cx="22800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 dirty="0">
                <a:latin typeface="Calibri"/>
              </a:rPr>
              <a:t>Whether the action can be resumed after interruption</a:t>
            </a:r>
            <a:r>
              <a:rPr lang="es-419" sz="1100" b="0" dirty="0">
                <a:latin typeface="Calibri"/>
              </a:rPr>
              <a:t>.</a:t>
            </a:r>
            <a:endParaRPr sz="1100" b="0" dirty="0">
              <a:latin typeface="Calibri"/>
            </a:endParaRPr>
          </a:p>
        </p:txBody>
      </p:sp>
      <p:sp>
        <p:nvSpPr>
          <p:cNvPr id="45" name="Text 2">
            <a:extLst>
              <a:ext uri="{FF2B5EF4-FFF2-40B4-BE49-F238E27FC236}">
                <a16:creationId xmlns:a16="http://schemas.microsoft.com/office/drawing/2014/main" id="{84FCD8C5-3C1E-D415-3688-CDCC2B11F350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17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6" name="Picture 45" descr="A purple and white logo&#10;&#10;AI-generated content may be incorrect.">
            <a:extLst>
              <a:ext uri="{FF2B5EF4-FFF2-40B4-BE49-F238E27FC236}">
                <a16:creationId xmlns:a16="http://schemas.microsoft.com/office/drawing/2014/main" id="{EBAB6C12-ADF2-4819-CA4E-5B71C59BA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0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6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19" y="1015365"/>
            <a:ext cx="8102379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Memory-Driven Action Selection</a:t>
            </a: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Framework for Scalable</a:t>
            </a: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Ambient NPC Behavior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731520" y="3108960"/>
            <a:ext cx="2286000" cy="36576"/>
          </a:xfrm>
          <a:prstGeom prst="rect">
            <a:avLst/>
          </a:prstGeom>
          <a:solidFill>
            <a:srgbClr val="0A7E8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731520" y="3337560"/>
            <a:ext cx="73152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Eric Buitron Lopez</a:t>
            </a:r>
            <a:endParaRPr lang="en-US" sz="1800" dirty="0"/>
          </a:p>
          <a:p>
            <a:pPr marL="0" indent="0">
              <a:buNone/>
            </a:pPr>
            <a:r>
              <a:rPr lang="en-US" sz="14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Supervisor: Dr. Roberto Solis-Oba</a:t>
            </a:r>
            <a:endParaRPr lang="en-US" sz="1800" dirty="0"/>
          </a:p>
          <a:p>
            <a:pPr marL="0" indent="0">
              <a:buNone/>
            </a:pPr>
            <a:r>
              <a:rPr lang="en-US" sz="14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MSc Project Presentation – April 24, 2026</a:t>
            </a:r>
            <a:endParaRPr lang="en-US" sz="1800" dirty="0"/>
          </a:p>
        </p:txBody>
      </p:sp>
      <p:pic>
        <p:nvPicPr>
          <p:cNvPr id="10" name="Picture 9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31430AE1-27D8-A0DA-C1A6-4F700A2D7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227648"/>
            <a:ext cx="30734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Behavior Sequences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000" dirty="0"/>
          </a:p>
        </p:txBody>
      </p:sp>
      <p:sp>
        <p:nvSpPr>
          <p:cNvPr id="22" name="Text 5">
            <a:extLst>
              <a:ext uri="{FF2B5EF4-FFF2-40B4-BE49-F238E27FC236}">
                <a16:creationId xmlns:a16="http://schemas.microsoft.com/office/drawing/2014/main" id="{1BB229EB-A20C-4D7E-0D37-C344DF772621}"/>
              </a:ext>
            </a:extLst>
          </p:cNvPr>
          <p:cNvSpPr/>
          <p:nvPr/>
        </p:nvSpPr>
        <p:spPr>
          <a:xfrm>
            <a:off x="457200" y="85902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Behavioral patterns that connect actions through conditional decisions.</a:t>
            </a:r>
            <a:endParaRPr lang="en-US" sz="16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C2F192-2A3A-224A-4854-CA631DAC956A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982AD188-906C-3DB9-E6AC-47D53FC45775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C57382A-8C06-F2ED-A5B9-C56B110A6A26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2B526D8-4C04-6E13-D798-8B5526CDF484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921EB3E-7A4F-68E8-5454-B86EAC43B2F3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F1E4EE3A-149E-2157-6421-DB7176EF7AF7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5279013-9972-F765-D484-703FEB1DDC42}"/>
                </a:ext>
              </a:extLst>
            </p:cNvPr>
            <p:cNvCxnSpPr>
              <a:cxnSpLocks/>
              <a:stCxn id="34" idx="3"/>
              <a:endCxn id="35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B71F17F-C2A4-3BD9-D577-FB1D68534E5E}"/>
                </a:ext>
              </a:extLst>
            </p:cNvPr>
            <p:cNvCxnSpPr>
              <a:cxnSpLocks/>
              <a:stCxn id="36" idx="3"/>
              <a:endCxn id="43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E3EFECE-1B6F-AF39-FCA8-4FEBD23D96B3}"/>
                </a:ext>
              </a:extLst>
            </p:cNvPr>
            <p:cNvCxnSpPr>
              <a:cxnSpLocks/>
              <a:stCxn id="37" idx="3"/>
              <a:endCxn id="38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5B2BC6F-B5C5-94B2-0CA6-D04108801A15}"/>
                </a:ext>
              </a:extLst>
            </p:cNvPr>
            <p:cNvCxnSpPr>
              <a:cxnSpLocks/>
              <a:stCxn id="35" idx="3"/>
              <a:endCxn id="36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BB8294EF-8D2F-E299-4C50-7EF1E9B504E8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B37A248-FC30-7E1F-C9AB-44CD68B7ED8F}"/>
                </a:ext>
              </a:extLst>
            </p:cNvPr>
            <p:cNvCxnSpPr>
              <a:cxnSpLocks/>
              <a:stCxn id="43" idx="3"/>
              <a:endCxn id="37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2">
            <a:extLst>
              <a:ext uri="{FF2B5EF4-FFF2-40B4-BE49-F238E27FC236}">
                <a16:creationId xmlns:a16="http://schemas.microsoft.com/office/drawing/2014/main" id="{A4621CB8-63A8-DD02-814A-FFF7538BF753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18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7150A958-84F9-4744-DA10-3049FC2B2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E6310E-5F84-55AC-E3DA-C6E5F7BEC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076" y="1417455"/>
            <a:ext cx="5713000" cy="29597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DC533F-3691-C57D-A4E1-B04F00728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6D8BFBA-6C26-580F-C45F-9100F1EB487A}"/>
              </a:ext>
            </a:extLst>
          </p:cNvPr>
          <p:cNvSpPr/>
          <p:nvPr/>
        </p:nvSpPr>
        <p:spPr>
          <a:xfrm>
            <a:off x="2699657" y="2344456"/>
            <a:ext cx="3483429" cy="2105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hape 0">
            <a:extLst>
              <a:ext uri="{FF2B5EF4-FFF2-40B4-BE49-F238E27FC236}">
                <a16:creationId xmlns:a16="http://schemas.microsoft.com/office/drawing/2014/main" id="{965268A3-E430-F6B6-0D0F-526F5E22AC5C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548D4E8-9AC6-8454-71A2-4EE9F8156306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 Nodes</a:t>
            </a:r>
            <a:endParaRPr lang="en-US" sz="22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3A9682C-7848-46E3-F351-9BD9B086A84B}"/>
              </a:ext>
            </a:extLst>
          </p:cNvPr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000" dirty="0"/>
          </a:p>
        </p:txBody>
      </p:sp>
      <p:sp>
        <p:nvSpPr>
          <p:cNvPr id="22" name="Text 5">
            <a:extLst>
              <a:ext uri="{FF2B5EF4-FFF2-40B4-BE49-F238E27FC236}">
                <a16:creationId xmlns:a16="http://schemas.microsoft.com/office/drawing/2014/main" id="{5FB09CE2-0644-A49E-EA4C-39707EA59A0F}"/>
              </a:ext>
            </a:extLst>
          </p:cNvPr>
          <p:cNvSpPr/>
          <p:nvPr/>
        </p:nvSpPr>
        <p:spPr>
          <a:xfrm>
            <a:off x="457200" y="85902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 an action that the NPC will attempt to perform.</a:t>
            </a:r>
            <a:endParaRPr lang="en-US" sz="16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7F2DE9E-E866-A9DD-D088-0E2E24D5E476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3DD0E02C-A081-E3E9-ED30-658F3C695AFD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B60CF634-50C9-7813-7312-2CB7B0A8EE8A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5AC1F58-C9BE-68A9-7A06-0D30D29458E6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7E9FC1AF-A520-284F-5B5E-B1FF923EAE4F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71D0504-665C-D22A-2F29-8473049C9F41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12C80FD-1EBA-6ACC-95F8-7436B3A4D24C}"/>
                </a:ext>
              </a:extLst>
            </p:cNvPr>
            <p:cNvCxnSpPr>
              <a:cxnSpLocks/>
              <a:stCxn id="33" idx="3"/>
              <a:endCxn id="34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FA9B544-963E-AA10-4EA5-889DD1BDBA39}"/>
                </a:ext>
              </a:extLst>
            </p:cNvPr>
            <p:cNvCxnSpPr>
              <a:cxnSpLocks/>
              <a:stCxn id="35" idx="3"/>
              <a:endCxn id="42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4E38CB0-BE5D-367B-6CD5-EEABD451D9A4}"/>
                </a:ext>
              </a:extLst>
            </p:cNvPr>
            <p:cNvCxnSpPr>
              <a:cxnSpLocks/>
              <a:stCxn id="36" idx="3"/>
              <a:endCxn id="37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DD7926C-78E2-3AD8-6CF1-3B95A1C12B74}"/>
                </a:ext>
              </a:extLst>
            </p:cNvPr>
            <p:cNvCxnSpPr>
              <a:cxnSpLocks/>
              <a:stCxn id="34" idx="3"/>
              <a:endCxn id="35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31C0038B-3B21-6C33-CEB2-E305F42AA562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A918C75-63D0-AF77-54A1-7130B4BECE80}"/>
                </a:ext>
              </a:extLst>
            </p:cNvPr>
            <p:cNvCxnSpPr>
              <a:cxnSpLocks/>
              <a:stCxn id="42" idx="3"/>
              <a:endCxn id="36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2">
            <a:extLst>
              <a:ext uri="{FF2B5EF4-FFF2-40B4-BE49-F238E27FC236}">
                <a16:creationId xmlns:a16="http://schemas.microsoft.com/office/drawing/2014/main" id="{6975C929-4BEF-3210-D806-E7952C361E5E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19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0453E01F-623B-762F-DE2C-3BFF0A857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A2FD20-87D7-F984-2C8E-5206F8E73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076" y="1417455"/>
            <a:ext cx="5713000" cy="29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61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05016C-685D-83C5-DD01-DAAFBEC68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CD6BF3B-74F8-6D94-799C-6B5EF0F31D0F}"/>
              </a:ext>
            </a:extLst>
          </p:cNvPr>
          <p:cNvSpPr/>
          <p:nvPr/>
        </p:nvSpPr>
        <p:spPr>
          <a:xfrm>
            <a:off x="2931887" y="1380069"/>
            <a:ext cx="3143702" cy="7218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hape 0">
            <a:extLst>
              <a:ext uri="{FF2B5EF4-FFF2-40B4-BE49-F238E27FC236}">
                <a16:creationId xmlns:a16="http://schemas.microsoft.com/office/drawing/2014/main" id="{2CD9A850-EE9F-113C-08FD-CC2DEEC8360D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0C994C3-8C97-86C8-B4E6-6DF7BFA4ABC9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Nested Sequence Nodes</a:t>
            </a:r>
            <a:endParaRPr lang="en-US" sz="22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86805FD-34CE-390D-E5ED-749A209C6E4E}"/>
              </a:ext>
            </a:extLst>
          </p:cNvPr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000" dirty="0"/>
          </a:p>
        </p:txBody>
      </p:sp>
      <p:sp>
        <p:nvSpPr>
          <p:cNvPr id="22" name="Text 5">
            <a:extLst>
              <a:ext uri="{FF2B5EF4-FFF2-40B4-BE49-F238E27FC236}">
                <a16:creationId xmlns:a16="http://schemas.microsoft.com/office/drawing/2014/main" id="{B421B202-5D13-26EE-18FD-E66AD2A84678}"/>
              </a:ext>
            </a:extLst>
          </p:cNvPr>
          <p:cNvSpPr/>
          <p:nvPr/>
        </p:nvSpPr>
        <p:spPr>
          <a:xfrm>
            <a:off x="457200" y="85902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References a different behavior sequence that the NPC will follow before continuing.</a:t>
            </a:r>
            <a:endParaRPr lang="en-US" sz="16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7EB206-5F43-6762-F0FE-C77F9259E01B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32AC586-A348-C339-43E3-12B4AEC38875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EBA267A5-347F-5AF2-B315-91CC46D05A70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A107B49F-5DF5-F456-48B9-31515FCB3B62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9F6E9BA7-DCB7-0BBE-BB98-315BA7CAF3EB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F7AA75BC-2B30-D589-CA9F-6F27C9ADABE2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53F8D8A-DD2A-8817-C095-A5C68CC7AAA7}"/>
                </a:ext>
              </a:extLst>
            </p:cNvPr>
            <p:cNvCxnSpPr>
              <a:cxnSpLocks/>
              <a:stCxn id="37" idx="3"/>
              <a:endCxn id="38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FE03570-0BA7-2060-5FE5-E262D7F4B5E2}"/>
                </a:ext>
              </a:extLst>
            </p:cNvPr>
            <p:cNvCxnSpPr>
              <a:cxnSpLocks/>
              <a:stCxn id="39" idx="3"/>
              <a:endCxn id="46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68977C5-06CD-381C-E976-0262A492FB7D}"/>
                </a:ext>
              </a:extLst>
            </p:cNvPr>
            <p:cNvCxnSpPr>
              <a:cxnSpLocks/>
              <a:stCxn id="40" idx="3"/>
              <a:endCxn id="41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A7C63A3-1C4A-B76B-42FF-0CF8C0D65492}"/>
                </a:ext>
              </a:extLst>
            </p:cNvPr>
            <p:cNvCxnSpPr>
              <a:cxnSpLocks/>
              <a:stCxn id="38" idx="3"/>
              <a:endCxn id="39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D5770200-38B3-784E-CBB1-33E32BE7F0FD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420BC51-8A9D-8105-F52A-5F06A6D5B9F7}"/>
                </a:ext>
              </a:extLst>
            </p:cNvPr>
            <p:cNvCxnSpPr>
              <a:cxnSpLocks/>
              <a:stCxn id="46" idx="3"/>
              <a:endCxn id="40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2">
            <a:extLst>
              <a:ext uri="{FF2B5EF4-FFF2-40B4-BE49-F238E27FC236}">
                <a16:creationId xmlns:a16="http://schemas.microsoft.com/office/drawing/2014/main" id="{A9E2D943-A462-05F3-59CF-D4BE972F4D4E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820CADCD-B83D-D369-AE26-7D50DA095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7EFBE-79F6-5A42-D330-6C3431AF5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076" y="1417455"/>
            <a:ext cx="5713000" cy="29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48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EAC30-5410-B51E-292C-6A6040F44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724FA2D-A707-37F6-B8C6-A674B95A8676}"/>
              </a:ext>
            </a:extLst>
          </p:cNvPr>
          <p:cNvSpPr/>
          <p:nvPr/>
        </p:nvSpPr>
        <p:spPr>
          <a:xfrm>
            <a:off x="6337669" y="2059384"/>
            <a:ext cx="1109542" cy="15598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hape 0">
            <a:extLst>
              <a:ext uri="{FF2B5EF4-FFF2-40B4-BE49-F238E27FC236}">
                <a16:creationId xmlns:a16="http://schemas.microsoft.com/office/drawing/2014/main" id="{ABD68977-3BEA-E50F-8F67-62D8C8A90901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A697253-C73F-DA61-D8E1-7A5019577E60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End Sequence Nodes</a:t>
            </a:r>
            <a:endParaRPr lang="en-US" sz="22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9AD73C9-33F2-AEED-AFF3-B68818DBD9D0}"/>
              </a:ext>
            </a:extLst>
          </p:cNvPr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000" dirty="0"/>
          </a:p>
        </p:txBody>
      </p:sp>
      <p:sp>
        <p:nvSpPr>
          <p:cNvPr id="22" name="Text 5">
            <a:extLst>
              <a:ext uri="{FF2B5EF4-FFF2-40B4-BE49-F238E27FC236}">
                <a16:creationId xmlns:a16="http://schemas.microsoft.com/office/drawing/2014/main" id="{9214CFE5-79B3-8787-AE51-03A7719B5DE9}"/>
              </a:ext>
            </a:extLst>
          </p:cNvPr>
          <p:cNvSpPr/>
          <p:nvPr/>
        </p:nvSpPr>
        <p:spPr>
          <a:xfrm>
            <a:off x="457200" y="85902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 the completion of a behavior sequence.</a:t>
            </a:r>
            <a:endParaRPr lang="en-US" sz="16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0E4DCC-3718-B73A-F777-5394517BC0B6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9D70E24-0F46-C1ED-69E1-A047647183FD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45E0DEA9-F2B4-5134-1638-03E5325787F5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7C25A981-2909-23DB-D232-F1AE23EBCA89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F9E8D514-A6E6-4FD2-9611-6167F5F06CEB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CCEF05B-E9F1-7BE6-F2A4-A56CDBCFFC14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9DACAE7-35ED-54C6-B2AA-BCCBB5B79EEE}"/>
                </a:ext>
              </a:extLst>
            </p:cNvPr>
            <p:cNvCxnSpPr>
              <a:cxnSpLocks/>
              <a:stCxn id="38" idx="3"/>
              <a:endCxn id="39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BA5EB53-6BCB-EADF-A590-EB6A3DC53347}"/>
                </a:ext>
              </a:extLst>
            </p:cNvPr>
            <p:cNvCxnSpPr>
              <a:cxnSpLocks/>
              <a:stCxn id="40" idx="3"/>
              <a:endCxn id="47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C2353-BC56-DBB6-E8A2-C195BB3F906C}"/>
                </a:ext>
              </a:extLst>
            </p:cNvPr>
            <p:cNvCxnSpPr>
              <a:cxnSpLocks/>
              <a:stCxn id="41" idx="3"/>
              <a:endCxn id="42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8884E9A-5C35-3E37-DC8D-5DED09257D22}"/>
                </a:ext>
              </a:extLst>
            </p:cNvPr>
            <p:cNvCxnSpPr>
              <a:cxnSpLocks/>
              <a:stCxn id="39" idx="3"/>
              <a:endCxn id="40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D0CCCB78-11AB-1665-A7A5-BBD8B307AE97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0D92474-DD92-315D-341C-BA9F6D63D651}"/>
                </a:ext>
              </a:extLst>
            </p:cNvPr>
            <p:cNvCxnSpPr>
              <a:cxnSpLocks/>
              <a:stCxn id="47" idx="3"/>
              <a:endCxn id="41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2">
            <a:extLst>
              <a:ext uri="{FF2B5EF4-FFF2-40B4-BE49-F238E27FC236}">
                <a16:creationId xmlns:a16="http://schemas.microsoft.com/office/drawing/2014/main" id="{695FAF0E-EFF9-0C67-0A13-3B2CD84192C7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21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8B924D6C-72B8-AC19-EB0B-CA92E7872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C236B1-AE99-73AF-368E-B799903E3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076" y="1417455"/>
            <a:ext cx="5713000" cy="29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91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C87A8-427F-B663-EBC3-C51EAE7AF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000E9C5-AA1A-3ACF-8E26-BECA266F7731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03B499A-4610-988C-B174-DD3A92FDCE7C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Behavior Sequences</a:t>
            </a:r>
            <a:endParaRPr lang="en-US" sz="22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275334E6-E7AC-61EA-8BFA-95CB3FF22F4C}"/>
              </a:ext>
            </a:extLst>
          </p:cNvPr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5315BA44-FF8B-F2FA-32D2-90A84FDFB8C7}"/>
              </a:ext>
            </a:extLst>
          </p:cNvPr>
          <p:cNvSpPr/>
          <p:nvPr/>
        </p:nvSpPr>
        <p:spPr>
          <a:xfrm>
            <a:off x="457200" y="828533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NPCs follow paths through this graph. At decision points, </a:t>
            </a:r>
            <a:r>
              <a:rPr lang="en-US" sz="1600" b="1" dirty="0">
                <a:solidFill>
                  <a:srgbClr val="0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preconditions</a:t>
            </a:r>
            <a:r>
              <a:rPr lang="en-US" sz="16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(defined as state operations) filter which transitions are valid.</a:t>
            </a:r>
            <a:endParaRPr lang="en-US" sz="16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36921C-5791-F91B-C504-961DA5F8B3C6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661EF3B-DD9C-0066-A1E5-A8E93EE44DB3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BB863C8B-F336-4E24-C3F2-68902B77B26F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76DABD1-DC41-7F70-282D-65A97DCE556A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7B8F880-A8B8-25A6-57F9-2896A7AAD37E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C7643B33-960F-3CF6-7EE5-71FDB6D73E6B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8A97C46-3E54-1FD4-03DA-2BE40CF646E0}"/>
                </a:ext>
              </a:extLst>
            </p:cNvPr>
            <p:cNvCxnSpPr>
              <a:cxnSpLocks/>
              <a:stCxn id="35" idx="3"/>
              <a:endCxn id="36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78A849F-0067-CC81-0848-416D398E3366}"/>
                </a:ext>
              </a:extLst>
            </p:cNvPr>
            <p:cNvCxnSpPr>
              <a:cxnSpLocks/>
              <a:stCxn id="37" idx="3"/>
              <a:endCxn id="44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6A81003-C722-911A-D1C0-C23D49767693}"/>
                </a:ext>
              </a:extLst>
            </p:cNvPr>
            <p:cNvCxnSpPr>
              <a:cxnSpLocks/>
              <a:stCxn id="38" idx="3"/>
              <a:endCxn id="39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76A330-148F-E632-D397-59AF061FDE7E}"/>
                </a:ext>
              </a:extLst>
            </p:cNvPr>
            <p:cNvCxnSpPr>
              <a:cxnSpLocks/>
              <a:stCxn id="36" idx="3"/>
              <a:endCxn id="37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44CEFB89-53B1-23CC-4139-8E9543E1C939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4DEF97-6AFF-A3F1-604E-C1CC3F34C38D}"/>
                </a:ext>
              </a:extLst>
            </p:cNvPr>
            <p:cNvCxnSpPr>
              <a:cxnSpLocks/>
              <a:stCxn id="44" idx="3"/>
              <a:endCxn id="38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2">
            <a:extLst>
              <a:ext uri="{FF2B5EF4-FFF2-40B4-BE49-F238E27FC236}">
                <a16:creationId xmlns:a16="http://schemas.microsoft.com/office/drawing/2014/main" id="{B7B46488-5973-AA03-AB75-D075C636EFA4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22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C40304A9-9CA5-5543-3067-756245CFE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21D7C3-A57E-EC6C-946E-258CEDC6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076" y="1417455"/>
            <a:ext cx="5713000" cy="29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15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88116-D76E-113A-AD8A-68614C6A8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6293A42-2E75-E6CE-2B4A-4A4F5A9B97AF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E7D170E-A5C3-0A31-E575-89E2C24BFF4A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Sequence Stack</a:t>
            </a:r>
            <a:endParaRPr lang="en-US" sz="2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37CE44-B26F-A95D-EECE-BB4BC260E326}"/>
              </a:ext>
            </a:extLst>
          </p:cNvPr>
          <p:cNvGrpSpPr/>
          <p:nvPr/>
        </p:nvGrpSpPr>
        <p:grpSpPr>
          <a:xfrm>
            <a:off x="631100" y="1977920"/>
            <a:ext cx="7907776" cy="1984253"/>
            <a:chOff x="631100" y="1977920"/>
            <a:chExt cx="7907776" cy="198425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0AD288-6813-5245-BD2F-0D4B5929D185}"/>
                </a:ext>
              </a:extLst>
            </p:cNvPr>
            <p:cNvSpPr/>
            <p:nvPr/>
          </p:nvSpPr>
          <p:spPr>
            <a:xfrm>
              <a:off x="7146024" y="1977920"/>
              <a:ext cx="1392852" cy="1984253"/>
            </a:xfrm>
            <a:custGeom>
              <a:avLst/>
              <a:gdLst>
                <a:gd name="csX0" fmla="*/ 0 w 1392852"/>
                <a:gd name="csY0" fmla="*/ 139285 h 1984253"/>
                <a:gd name="csX1" fmla="*/ 139285 w 1392852"/>
                <a:gd name="csY1" fmla="*/ 0 h 1984253"/>
                <a:gd name="csX2" fmla="*/ 1253567 w 1392852"/>
                <a:gd name="csY2" fmla="*/ 0 h 1984253"/>
                <a:gd name="csX3" fmla="*/ 1392852 w 1392852"/>
                <a:gd name="csY3" fmla="*/ 139285 h 1984253"/>
                <a:gd name="csX4" fmla="*/ 1392852 w 1392852"/>
                <a:gd name="csY4" fmla="*/ 1844968 h 1984253"/>
                <a:gd name="csX5" fmla="*/ 1253567 w 1392852"/>
                <a:gd name="csY5" fmla="*/ 1984253 h 1984253"/>
                <a:gd name="csX6" fmla="*/ 139285 w 1392852"/>
                <a:gd name="csY6" fmla="*/ 1984253 h 1984253"/>
                <a:gd name="csX7" fmla="*/ 0 w 1392852"/>
                <a:gd name="csY7" fmla="*/ 1844968 h 1984253"/>
                <a:gd name="csX8" fmla="*/ 0 w 1392852"/>
                <a:gd name="csY8" fmla="*/ 139285 h 19842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392852" h="1984253">
                  <a:moveTo>
                    <a:pt x="0" y="139285"/>
                  </a:moveTo>
                  <a:cubicBezTo>
                    <a:pt x="0" y="62360"/>
                    <a:pt x="62360" y="0"/>
                    <a:pt x="139285" y="0"/>
                  </a:cubicBezTo>
                  <a:lnTo>
                    <a:pt x="1253567" y="0"/>
                  </a:lnTo>
                  <a:cubicBezTo>
                    <a:pt x="1330492" y="0"/>
                    <a:pt x="1392852" y="62360"/>
                    <a:pt x="1392852" y="139285"/>
                  </a:cubicBezTo>
                  <a:lnTo>
                    <a:pt x="1392852" y="1844968"/>
                  </a:lnTo>
                  <a:cubicBezTo>
                    <a:pt x="1392852" y="1921893"/>
                    <a:pt x="1330492" y="1984253"/>
                    <a:pt x="1253567" y="1984253"/>
                  </a:cubicBezTo>
                  <a:lnTo>
                    <a:pt x="139285" y="1984253"/>
                  </a:lnTo>
                  <a:cubicBezTo>
                    <a:pt x="62360" y="1984253"/>
                    <a:pt x="0" y="1921893"/>
                    <a:pt x="0" y="1844968"/>
                  </a:cubicBezTo>
                  <a:lnTo>
                    <a:pt x="0" y="139285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148854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Sequence Stack</a:t>
              </a:r>
              <a:endParaRPr lang="en-US" sz="1400" kern="12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43F0B4C-0A30-DCE6-E077-46147AA386AB}"/>
                </a:ext>
              </a:extLst>
            </p:cNvPr>
            <p:cNvSpPr/>
            <p:nvPr/>
          </p:nvSpPr>
          <p:spPr>
            <a:xfrm>
              <a:off x="5506084" y="1977920"/>
              <a:ext cx="1392852" cy="1984253"/>
            </a:xfrm>
            <a:custGeom>
              <a:avLst/>
              <a:gdLst>
                <a:gd name="csX0" fmla="*/ 0 w 1392852"/>
                <a:gd name="csY0" fmla="*/ 139285 h 1984253"/>
                <a:gd name="csX1" fmla="*/ 139285 w 1392852"/>
                <a:gd name="csY1" fmla="*/ 0 h 1984253"/>
                <a:gd name="csX2" fmla="*/ 1253567 w 1392852"/>
                <a:gd name="csY2" fmla="*/ 0 h 1984253"/>
                <a:gd name="csX3" fmla="*/ 1392852 w 1392852"/>
                <a:gd name="csY3" fmla="*/ 139285 h 1984253"/>
                <a:gd name="csX4" fmla="*/ 1392852 w 1392852"/>
                <a:gd name="csY4" fmla="*/ 1844968 h 1984253"/>
                <a:gd name="csX5" fmla="*/ 1253567 w 1392852"/>
                <a:gd name="csY5" fmla="*/ 1984253 h 1984253"/>
                <a:gd name="csX6" fmla="*/ 139285 w 1392852"/>
                <a:gd name="csY6" fmla="*/ 1984253 h 1984253"/>
                <a:gd name="csX7" fmla="*/ 0 w 1392852"/>
                <a:gd name="csY7" fmla="*/ 1844968 h 1984253"/>
                <a:gd name="csX8" fmla="*/ 0 w 1392852"/>
                <a:gd name="csY8" fmla="*/ 139285 h 19842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392852" h="1984253">
                  <a:moveTo>
                    <a:pt x="0" y="139285"/>
                  </a:moveTo>
                  <a:cubicBezTo>
                    <a:pt x="0" y="62360"/>
                    <a:pt x="62360" y="0"/>
                    <a:pt x="139285" y="0"/>
                  </a:cubicBezTo>
                  <a:lnTo>
                    <a:pt x="1253567" y="0"/>
                  </a:lnTo>
                  <a:cubicBezTo>
                    <a:pt x="1330492" y="0"/>
                    <a:pt x="1392852" y="62360"/>
                    <a:pt x="1392852" y="139285"/>
                  </a:cubicBezTo>
                  <a:lnTo>
                    <a:pt x="1392852" y="1844968"/>
                  </a:lnTo>
                  <a:cubicBezTo>
                    <a:pt x="1392852" y="1921893"/>
                    <a:pt x="1330492" y="1984253"/>
                    <a:pt x="1253567" y="1984253"/>
                  </a:cubicBezTo>
                  <a:lnTo>
                    <a:pt x="139285" y="1984253"/>
                  </a:lnTo>
                  <a:cubicBezTo>
                    <a:pt x="62360" y="1984253"/>
                    <a:pt x="0" y="1921893"/>
                    <a:pt x="0" y="1844968"/>
                  </a:cubicBezTo>
                  <a:lnTo>
                    <a:pt x="0" y="139285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148854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Sequence Stack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EE6B7E8-1071-FA69-6CED-DE528EF8488F}"/>
                </a:ext>
              </a:extLst>
            </p:cNvPr>
            <p:cNvSpPr/>
            <p:nvPr/>
          </p:nvSpPr>
          <p:spPr>
            <a:xfrm>
              <a:off x="3881089" y="1977920"/>
              <a:ext cx="1392852" cy="1984253"/>
            </a:xfrm>
            <a:custGeom>
              <a:avLst/>
              <a:gdLst>
                <a:gd name="csX0" fmla="*/ 0 w 1392852"/>
                <a:gd name="csY0" fmla="*/ 139285 h 1984253"/>
                <a:gd name="csX1" fmla="*/ 139285 w 1392852"/>
                <a:gd name="csY1" fmla="*/ 0 h 1984253"/>
                <a:gd name="csX2" fmla="*/ 1253567 w 1392852"/>
                <a:gd name="csY2" fmla="*/ 0 h 1984253"/>
                <a:gd name="csX3" fmla="*/ 1392852 w 1392852"/>
                <a:gd name="csY3" fmla="*/ 139285 h 1984253"/>
                <a:gd name="csX4" fmla="*/ 1392852 w 1392852"/>
                <a:gd name="csY4" fmla="*/ 1844968 h 1984253"/>
                <a:gd name="csX5" fmla="*/ 1253567 w 1392852"/>
                <a:gd name="csY5" fmla="*/ 1984253 h 1984253"/>
                <a:gd name="csX6" fmla="*/ 139285 w 1392852"/>
                <a:gd name="csY6" fmla="*/ 1984253 h 1984253"/>
                <a:gd name="csX7" fmla="*/ 0 w 1392852"/>
                <a:gd name="csY7" fmla="*/ 1844968 h 1984253"/>
                <a:gd name="csX8" fmla="*/ 0 w 1392852"/>
                <a:gd name="csY8" fmla="*/ 139285 h 19842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392852" h="1984253">
                  <a:moveTo>
                    <a:pt x="0" y="139285"/>
                  </a:moveTo>
                  <a:cubicBezTo>
                    <a:pt x="0" y="62360"/>
                    <a:pt x="62360" y="0"/>
                    <a:pt x="139285" y="0"/>
                  </a:cubicBezTo>
                  <a:lnTo>
                    <a:pt x="1253567" y="0"/>
                  </a:lnTo>
                  <a:cubicBezTo>
                    <a:pt x="1330492" y="0"/>
                    <a:pt x="1392852" y="62360"/>
                    <a:pt x="1392852" y="139285"/>
                  </a:cubicBezTo>
                  <a:lnTo>
                    <a:pt x="1392852" y="1844968"/>
                  </a:lnTo>
                  <a:cubicBezTo>
                    <a:pt x="1392852" y="1921893"/>
                    <a:pt x="1330492" y="1984253"/>
                    <a:pt x="1253567" y="1984253"/>
                  </a:cubicBezTo>
                  <a:lnTo>
                    <a:pt x="139285" y="1984253"/>
                  </a:lnTo>
                  <a:cubicBezTo>
                    <a:pt x="62360" y="1984253"/>
                    <a:pt x="0" y="1921893"/>
                    <a:pt x="0" y="1844968"/>
                  </a:cubicBezTo>
                  <a:lnTo>
                    <a:pt x="0" y="139285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148854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Sequence Stack</a:t>
              </a:r>
              <a:endParaRPr lang="en-US" sz="1400" kern="120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A6DE476-221E-4168-78F3-8322235AFB9A}"/>
                </a:ext>
              </a:extLst>
            </p:cNvPr>
            <p:cNvSpPr/>
            <p:nvPr/>
          </p:nvSpPr>
          <p:spPr>
            <a:xfrm>
              <a:off x="2256095" y="1977920"/>
              <a:ext cx="1392852" cy="1984253"/>
            </a:xfrm>
            <a:custGeom>
              <a:avLst/>
              <a:gdLst>
                <a:gd name="csX0" fmla="*/ 0 w 1392852"/>
                <a:gd name="csY0" fmla="*/ 139285 h 1984253"/>
                <a:gd name="csX1" fmla="*/ 139285 w 1392852"/>
                <a:gd name="csY1" fmla="*/ 0 h 1984253"/>
                <a:gd name="csX2" fmla="*/ 1253567 w 1392852"/>
                <a:gd name="csY2" fmla="*/ 0 h 1984253"/>
                <a:gd name="csX3" fmla="*/ 1392852 w 1392852"/>
                <a:gd name="csY3" fmla="*/ 139285 h 1984253"/>
                <a:gd name="csX4" fmla="*/ 1392852 w 1392852"/>
                <a:gd name="csY4" fmla="*/ 1844968 h 1984253"/>
                <a:gd name="csX5" fmla="*/ 1253567 w 1392852"/>
                <a:gd name="csY5" fmla="*/ 1984253 h 1984253"/>
                <a:gd name="csX6" fmla="*/ 139285 w 1392852"/>
                <a:gd name="csY6" fmla="*/ 1984253 h 1984253"/>
                <a:gd name="csX7" fmla="*/ 0 w 1392852"/>
                <a:gd name="csY7" fmla="*/ 1844968 h 1984253"/>
                <a:gd name="csX8" fmla="*/ 0 w 1392852"/>
                <a:gd name="csY8" fmla="*/ 139285 h 19842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392852" h="1984253">
                  <a:moveTo>
                    <a:pt x="0" y="139285"/>
                  </a:moveTo>
                  <a:cubicBezTo>
                    <a:pt x="0" y="62360"/>
                    <a:pt x="62360" y="0"/>
                    <a:pt x="139285" y="0"/>
                  </a:cubicBezTo>
                  <a:lnTo>
                    <a:pt x="1253567" y="0"/>
                  </a:lnTo>
                  <a:cubicBezTo>
                    <a:pt x="1330492" y="0"/>
                    <a:pt x="1392852" y="62360"/>
                    <a:pt x="1392852" y="139285"/>
                  </a:cubicBezTo>
                  <a:lnTo>
                    <a:pt x="1392852" y="1844968"/>
                  </a:lnTo>
                  <a:cubicBezTo>
                    <a:pt x="1392852" y="1921893"/>
                    <a:pt x="1330492" y="1984253"/>
                    <a:pt x="1253567" y="1984253"/>
                  </a:cubicBezTo>
                  <a:lnTo>
                    <a:pt x="139285" y="1984253"/>
                  </a:lnTo>
                  <a:cubicBezTo>
                    <a:pt x="62360" y="1984253"/>
                    <a:pt x="0" y="1921893"/>
                    <a:pt x="0" y="1844968"/>
                  </a:cubicBezTo>
                  <a:lnTo>
                    <a:pt x="0" y="139285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148854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Sequence Stack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DFB75CA-6A5B-0D50-B02B-A9BD5E1B7F8D}"/>
                </a:ext>
              </a:extLst>
            </p:cNvPr>
            <p:cNvSpPr/>
            <p:nvPr/>
          </p:nvSpPr>
          <p:spPr>
            <a:xfrm>
              <a:off x="631100" y="1977920"/>
              <a:ext cx="1392852" cy="1984253"/>
            </a:xfrm>
            <a:custGeom>
              <a:avLst/>
              <a:gdLst>
                <a:gd name="csX0" fmla="*/ 0 w 1392852"/>
                <a:gd name="csY0" fmla="*/ 139285 h 1984253"/>
                <a:gd name="csX1" fmla="*/ 139285 w 1392852"/>
                <a:gd name="csY1" fmla="*/ 0 h 1984253"/>
                <a:gd name="csX2" fmla="*/ 1253567 w 1392852"/>
                <a:gd name="csY2" fmla="*/ 0 h 1984253"/>
                <a:gd name="csX3" fmla="*/ 1392852 w 1392852"/>
                <a:gd name="csY3" fmla="*/ 139285 h 1984253"/>
                <a:gd name="csX4" fmla="*/ 1392852 w 1392852"/>
                <a:gd name="csY4" fmla="*/ 1844968 h 1984253"/>
                <a:gd name="csX5" fmla="*/ 1253567 w 1392852"/>
                <a:gd name="csY5" fmla="*/ 1984253 h 1984253"/>
                <a:gd name="csX6" fmla="*/ 139285 w 1392852"/>
                <a:gd name="csY6" fmla="*/ 1984253 h 1984253"/>
                <a:gd name="csX7" fmla="*/ 0 w 1392852"/>
                <a:gd name="csY7" fmla="*/ 1844968 h 1984253"/>
                <a:gd name="csX8" fmla="*/ 0 w 1392852"/>
                <a:gd name="csY8" fmla="*/ 139285 h 19842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392852" h="1984253">
                  <a:moveTo>
                    <a:pt x="0" y="139285"/>
                  </a:moveTo>
                  <a:cubicBezTo>
                    <a:pt x="0" y="62360"/>
                    <a:pt x="62360" y="0"/>
                    <a:pt x="139285" y="0"/>
                  </a:cubicBezTo>
                  <a:lnTo>
                    <a:pt x="1253567" y="0"/>
                  </a:lnTo>
                  <a:cubicBezTo>
                    <a:pt x="1330492" y="0"/>
                    <a:pt x="1392852" y="62360"/>
                    <a:pt x="1392852" y="139285"/>
                  </a:cubicBezTo>
                  <a:lnTo>
                    <a:pt x="1392852" y="1844968"/>
                  </a:lnTo>
                  <a:cubicBezTo>
                    <a:pt x="1392852" y="1921893"/>
                    <a:pt x="1330492" y="1984253"/>
                    <a:pt x="1253567" y="1984253"/>
                  </a:cubicBezTo>
                  <a:lnTo>
                    <a:pt x="139285" y="1984253"/>
                  </a:lnTo>
                  <a:cubicBezTo>
                    <a:pt x="62360" y="1984253"/>
                    <a:pt x="0" y="1921893"/>
                    <a:pt x="0" y="1844968"/>
                  </a:cubicBezTo>
                  <a:lnTo>
                    <a:pt x="0" y="139285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148854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Sequence Stack</a:t>
              </a: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7AF38B8-A5A1-34F1-ACE7-BC23F40A9D16}"/>
                </a:ext>
              </a:extLst>
            </p:cNvPr>
            <p:cNvSpPr/>
            <p:nvPr/>
          </p:nvSpPr>
          <p:spPr>
            <a:xfrm>
              <a:off x="747171" y="3267592"/>
              <a:ext cx="1160710" cy="580355"/>
            </a:xfrm>
            <a:custGeom>
              <a:avLst/>
              <a:gdLst>
                <a:gd name="csX0" fmla="*/ 0 w 1160710"/>
                <a:gd name="csY0" fmla="*/ 58036 h 580355"/>
                <a:gd name="csX1" fmla="*/ 58036 w 1160710"/>
                <a:gd name="csY1" fmla="*/ 0 h 580355"/>
                <a:gd name="csX2" fmla="*/ 1102675 w 1160710"/>
                <a:gd name="csY2" fmla="*/ 0 h 580355"/>
                <a:gd name="csX3" fmla="*/ 1160711 w 1160710"/>
                <a:gd name="csY3" fmla="*/ 58036 h 580355"/>
                <a:gd name="csX4" fmla="*/ 1160710 w 1160710"/>
                <a:gd name="csY4" fmla="*/ 522320 h 580355"/>
                <a:gd name="csX5" fmla="*/ 1102674 w 1160710"/>
                <a:gd name="csY5" fmla="*/ 580356 h 580355"/>
                <a:gd name="csX6" fmla="*/ 58036 w 1160710"/>
                <a:gd name="csY6" fmla="*/ 580355 h 580355"/>
                <a:gd name="csX7" fmla="*/ 0 w 1160710"/>
                <a:gd name="csY7" fmla="*/ 522319 h 580355"/>
                <a:gd name="csX8" fmla="*/ 0 w 1160710"/>
                <a:gd name="csY8" fmla="*/ 58036 h 5803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60710" h="580355">
                  <a:moveTo>
                    <a:pt x="0" y="58036"/>
                  </a:moveTo>
                  <a:cubicBezTo>
                    <a:pt x="0" y="25984"/>
                    <a:pt x="25984" y="0"/>
                    <a:pt x="58036" y="0"/>
                  </a:cubicBezTo>
                  <a:lnTo>
                    <a:pt x="1102675" y="0"/>
                  </a:lnTo>
                  <a:cubicBezTo>
                    <a:pt x="1134727" y="0"/>
                    <a:pt x="1160711" y="25984"/>
                    <a:pt x="1160711" y="58036"/>
                  </a:cubicBezTo>
                  <a:cubicBezTo>
                    <a:pt x="1160711" y="212797"/>
                    <a:pt x="1160710" y="367559"/>
                    <a:pt x="1160710" y="522320"/>
                  </a:cubicBezTo>
                  <a:cubicBezTo>
                    <a:pt x="1160710" y="554372"/>
                    <a:pt x="1134726" y="580356"/>
                    <a:pt x="1102674" y="580356"/>
                  </a:cubicBezTo>
                  <a:lnTo>
                    <a:pt x="58036" y="580355"/>
                  </a:lnTo>
                  <a:cubicBezTo>
                    <a:pt x="25984" y="580355"/>
                    <a:pt x="0" y="554371"/>
                    <a:pt x="0" y="522319"/>
                  </a:cubicBezTo>
                  <a:lnTo>
                    <a:pt x="0" y="5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8" tIns="28428" rIns="28428" bIns="2842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Main Sequence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C6D98D6-50D9-BB76-E641-FA4F338FF6BB}"/>
                </a:ext>
              </a:extLst>
            </p:cNvPr>
            <p:cNvSpPr/>
            <p:nvPr/>
          </p:nvSpPr>
          <p:spPr>
            <a:xfrm>
              <a:off x="2372166" y="2604117"/>
              <a:ext cx="1160710" cy="580355"/>
            </a:xfrm>
            <a:custGeom>
              <a:avLst/>
              <a:gdLst>
                <a:gd name="csX0" fmla="*/ 0 w 1160710"/>
                <a:gd name="csY0" fmla="*/ 58036 h 580355"/>
                <a:gd name="csX1" fmla="*/ 58036 w 1160710"/>
                <a:gd name="csY1" fmla="*/ 0 h 580355"/>
                <a:gd name="csX2" fmla="*/ 1102675 w 1160710"/>
                <a:gd name="csY2" fmla="*/ 0 h 580355"/>
                <a:gd name="csX3" fmla="*/ 1160711 w 1160710"/>
                <a:gd name="csY3" fmla="*/ 58036 h 580355"/>
                <a:gd name="csX4" fmla="*/ 1160710 w 1160710"/>
                <a:gd name="csY4" fmla="*/ 522320 h 580355"/>
                <a:gd name="csX5" fmla="*/ 1102674 w 1160710"/>
                <a:gd name="csY5" fmla="*/ 580356 h 580355"/>
                <a:gd name="csX6" fmla="*/ 58036 w 1160710"/>
                <a:gd name="csY6" fmla="*/ 580355 h 580355"/>
                <a:gd name="csX7" fmla="*/ 0 w 1160710"/>
                <a:gd name="csY7" fmla="*/ 522319 h 580355"/>
                <a:gd name="csX8" fmla="*/ 0 w 1160710"/>
                <a:gd name="csY8" fmla="*/ 58036 h 5803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60710" h="580355">
                  <a:moveTo>
                    <a:pt x="0" y="58036"/>
                  </a:moveTo>
                  <a:cubicBezTo>
                    <a:pt x="0" y="25984"/>
                    <a:pt x="25984" y="0"/>
                    <a:pt x="58036" y="0"/>
                  </a:cubicBezTo>
                  <a:lnTo>
                    <a:pt x="1102675" y="0"/>
                  </a:lnTo>
                  <a:cubicBezTo>
                    <a:pt x="1134727" y="0"/>
                    <a:pt x="1160711" y="25984"/>
                    <a:pt x="1160711" y="58036"/>
                  </a:cubicBezTo>
                  <a:cubicBezTo>
                    <a:pt x="1160711" y="212797"/>
                    <a:pt x="1160710" y="367559"/>
                    <a:pt x="1160710" y="522320"/>
                  </a:cubicBezTo>
                  <a:cubicBezTo>
                    <a:pt x="1160710" y="554372"/>
                    <a:pt x="1134726" y="580356"/>
                    <a:pt x="1102674" y="580356"/>
                  </a:cubicBezTo>
                  <a:lnTo>
                    <a:pt x="58036" y="580355"/>
                  </a:lnTo>
                  <a:cubicBezTo>
                    <a:pt x="25984" y="580355"/>
                    <a:pt x="0" y="554371"/>
                    <a:pt x="0" y="522319"/>
                  </a:cubicBezTo>
                  <a:lnTo>
                    <a:pt x="0" y="5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8" tIns="28428" rIns="28428" bIns="2842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Buy Food Sequence</a:t>
              </a: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1AFC329-7563-1B1F-19F5-E2AB754BB409}"/>
                </a:ext>
              </a:extLst>
            </p:cNvPr>
            <p:cNvSpPr/>
            <p:nvPr/>
          </p:nvSpPr>
          <p:spPr>
            <a:xfrm>
              <a:off x="2372166" y="3271526"/>
              <a:ext cx="1160710" cy="580355"/>
            </a:xfrm>
            <a:custGeom>
              <a:avLst/>
              <a:gdLst>
                <a:gd name="csX0" fmla="*/ 0 w 1160710"/>
                <a:gd name="csY0" fmla="*/ 58036 h 580355"/>
                <a:gd name="csX1" fmla="*/ 58036 w 1160710"/>
                <a:gd name="csY1" fmla="*/ 0 h 580355"/>
                <a:gd name="csX2" fmla="*/ 1102675 w 1160710"/>
                <a:gd name="csY2" fmla="*/ 0 h 580355"/>
                <a:gd name="csX3" fmla="*/ 1160711 w 1160710"/>
                <a:gd name="csY3" fmla="*/ 58036 h 580355"/>
                <a:gd name="csX4" fmla="*/ 1160710 w 1160710"/>
                <a:gd name="csY4" fmla="*/ 522320 h 580355"/>
                <a:gd name="csX5" fmla="*/ 1102674 w 1160710"/>
                <a:gd name="csY5" fmla="*/ 580356 h 580355"/>
                <a:gd name="csX6" fmla="*/ 58036 w 1160710"/>
                <a:gd name="csY6" fmla="*/ 580355 h 580355"/>
                <a:gd name="csX7" fmla="*/ 0 w 1160710"/>
                <a:gd name="csY7" fmla="*/ 522319 h 580355"/>
                <a:gd name="csX8" fmla="*/ 0 w 1160710"/>
                <a:gd name="csY8" fmla="*/ 58036 h 5803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60710" h="580355">
                  <a:moveTo>
                    <a:pt x="0" y="58036"/>
                  </a:moveTo>
                  <a:cubicBezTo>
                    <a:pt x="0" y="25984"/>
                    <a:pt x="25984" y="0"/>
                    <a:pt x="58036" y="0"/>
                  </a:cubicBezTo>
                  <a:lnTo>
                    <a:pt x="1102675" y="0"/>
                  </a:lnTo>
                  <a:cubicBezTo>
                    <a:pt x="1134727" y="0"/>
                    <a:pt x="1160711" y="25984"/>
                    <a:pt x="1160711" y="58036"/>
                  </a:cubicBezTo>
                  <a:cubicBezTo>
                    <a:pt x="1160711" y="212797"/>
                    <a:pt x="1160710" y="367559"/>
                    <a:pt x="1160710" y="522320"/>
                  </a:cubicBezTo>
                  <a:cubicBezTo>
                    <a:pt x="1160710" y="554372"/>
                    <a:pt x="1134726" y="580356"/>
                    <a:pt x="1102674" y="580356"/>
                  </a:cubicBezTo>
                  <a:lnTo>
                    <a:pt x="58036" y="580355"/>
                  </a:lnTo>
                  <a:cubicBezTo>
                    <a:pt x="25984" y="580355"/>
                    <a:pt x="0" y="554371"/>
                    <a:pt x="0" y="522319"/>
                  </a:cubicBezTo>
                  <a:lnTo>
                    <a:pt x="0" y="5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8" tIns="28428" rIns="28428" bIns="2842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Main Sequence</a:t>
              </a: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01FE911-38D2-BCEB-91C8-25BB7FAD8C30}"/>
                </a:ext>
              </a:extLst>
            </p:cNvPr>
            <p:cNvSpPr/>
            <p:nvPr/>
          </p:nvSpPr>
          <p:spPr>
            <a:xfrm>
              <a:off x="3997160" y="3271526"/>
              <a:ext cx="1160710" cy="580355"/>
            </a:xfrm>
            <a:custGeom>
              <a:avLst/>
              <a:gdLst>
                <a:gd name="csX0" fmla="*/ 0 w 1160710"/>
                <a:gd name="csY0" fmla="*/ 58036 h 580355"/>
                <a:gd name="csX1" fmla="*/ 58036 w 1160710"/>
                <a:gd name="csY1" fmla="*/ 0 h 580355"/>
                <a:gd name="csX2" fmla="*/ 1102675 w 1160710"/>
                <a:gd name="csY2" fmla="*/ 0 h 580355"/>
                <a:gd name="csX3" fmla="*/ 1160711 w 1160710"/>
                <a:gd name="csY3" fmla="*/ 58036 h 580355"/>
                <a:gd name="csX4" fmla="*/ 1160710 w 1160710"/>
                <a:gd name="csY4" fmla="*/ 522320 h 580355"/>
                <a:gd name="csX5" fmla="*/ 1102674 w 1160710"/>
                <a:gd name="csY5" fmla="*/ 580356 h 580355"/>
                <a:gd name="csX6" fmla="*/ 58036 w 1160710"/>
                <a:gd name="csY6" fmla="*/ 580355 h 580355"/>
                <a:gd name="csX7" fmla="*/ 0 w 1160710"/>
                <a:gd name="csY7" fmla="*/ 522319 h 580355"/>
                <a:gd name="csX8" fmla="*/ 0 w 1160710"/>
                <a:gd name="csY8" fmla="*/ 58036 h 5803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60710" h="580355">
                  <a:moveTo>
                    <a:pt x="0" y="58036"/>
                  </a:moveTo>
                  <a:cubicBezTo>
                    <a:pt x="0" y="25984"/>
                    <a:pt x="25984" y="0"/>
                    <a:pt x="58036" y="0"/>
                  </a:cubicBezTo>
                  <a:lnTo>
                    <a:pt x="1102675" y="0"/>
                  </a:lnTo>
                  <a:cubicBezTo>
                    <a:pt x="1134727" y="0"/>
                    <a:pt x="1160711" y="25984"/>
                    <a:pt x="1160711" y="58036"/>
                  </a:cubicBezTo>
                  <a:cubicBezTo>
                    <a:pt x="1160711" y="212797"/>
                    <a:pt x="1160710" y="367559"/>
                    <a:pt x="1160710" y="522320"/>
                  </a:cubicBezTo>
                  <a:cubicBezTo>
                    <a:pt x="1160710" y="554372"/>
                    <a:pt x="1134726" y="580356"/>
                    <a:pt x="1102674" y="580356"/>
                  </a:cubicBezTo>
                  <a:lnTo>
                    <a:pt x="58036" y="580355"/>
                  </a:lnTo>
                  <a:cubicBezTo>
                    <a:pt x="25984" y="580355"/>
                    <a:pt x="0" y="554371"/>
                    <a:pt x="0" y="522319"/>
                  </a:cubicBezTo>
                  <a:lnTo>
                    <a:pt x="0" y="5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8" tIns="28428" rIns="28428" bIns="2842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Main Sequence</a:t>
              </a: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BAD65B4-96FB-95E9-42D6-A75C5971FBE9}"/>
                </a:ext>
              </a:extLst>
            </p:cNvPr>
            <p:cNvSpPr/>
            <p:nvPr/>
          </p:nvSpPr>
          <p:spPr>
            <a:xfrm>
              <a:off x="7247150" y="3271526"/>
              <a:ext cx="1160710" cy="580355"/>
            </a:xfrm>
            <a:custGeom>
              <a:avLst/>
              <a:gdLst>
                <a:gd name="csX0" fmla="*/ 0 w 1160710"/>
                <a:gd name="csY0" fmla="*/ 58036 h 580355"/>
                <a:gd name="csX1" fmla="*/ 58036 w 1160710"/>
                <a:gd name="csY1" fmla="*/ 0 h 580355"/>
                <a:gd name="csX2" fmla="*/ 1102675 w 1160710"/>
                <a:gd name="csY2" fmla="*/ 0 h 580355"/>
                <a:gd name="csX3" fmla="*/ 1160711 w 1160710"/>
                <a:gd name="csY3" fmla="*/ 58036 h 580355"/>
                <a:gd name="csX4" fmla="*/ 1160710 w 1160710"/>
                <a:gd name="csY4" fmla="*/ 522320 h 580355"/>
                <a:gd name="csX5" fmla="*/ 1102674 w 1160710"/>
                <a:gd name="csY5" fmla="*/ 580356 h 580355"/>
                <a:gd name="csX6" fmla="*/ 58036 w 1160710"/>
                <a:gd name="csY6" fmla="*/ 580355 h 580355"/>
                <a:gd name="csX7" fmla="*/ 0 w 1160710"/>
                <a:gd name="csY7" fmla="*/ 522319 h 580355"/>
                <a:gd name="csX8" fmla="*/ 0 w 1160710"/>
                <a:gd name="csY8" fmla="*/ 58036 h 58035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160710" h="580355">
                  <a:moveTo>
                    <a:pt x="0" y="58036"/>
                  </a:moveTo>
                  <a:cubicBezTo>
                    <a:pt x="0" y="25984"/>
                    <a:pt x="25984" y="0"/>
                    <a:pt x="58036" y="0"/>
                  </a:cubicBezTo>
                  <a:lnTo>
                    <a:pt x="1102675" y="0"/>
                  </a:lnTo>
                  <a:cubicBezTo>
                    <a:pt x="1134727" y="0"/>
                    <a:pt x="1160711" y="25984"/>
                    <a:pt x="1160711" y="58036"/>
                  </a:cubicBezTo>
                  <a:cubicBezTo>
                    <a:pt x="1160711" y="212797"/>
                    <a:pt x="1160710" y="367559"/>
                    <a:pt x="1160710" y="522320"/>
                  </a:cubicBezTo>
                  <a:cubicBezTo>
                    <a:pt x="1160710" y="554372"/>
                    <a:pt x="1134726" y="580356"/>
                    <a:pt x="1102674" y="580356"/>
                  </a:cubicBezTo>
                  <a:lnTo>
                    <a:pt x="58036" y="580355"/>
                  </a:lnTo>
                  <a:cubicBezTo>
                    <a:pt x="25984" y="580355"/>
                    <a:pt x="0" y="554371"/>
                    <a:pt x="0" y="522319"/>
                  </a:cubicBezTo>
                  <a:lnTo>
                    <a:pt x="0" y="5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8" tIns="28428" rIns="28428" bIns="2842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Main Sequence</a:t>
              </a:r>
            </a:p>
          </p:txBody>
        </p:sp>
      </p:grpSp>
      <p:sp>
        <p:nvSpPr>
          <p:cNvPr id="33" name="Text 5">
            <a:extLst>
              <a:ext uri="{FF2B5EF4-FFF2-40B4-BE49-F238E27FC236}">
                <a16:creationId xmlns:a16="http://schemas.microsoft.com/office/drawing/2014/main" id="{10FAD0B6-500E-A232-C1EE-D54AD7BCCDC5}"/>
              </a:ext>
            </a:extLst>
          </p:cNvPr>
          <p:cNvSpPr/>
          <p:nvPr/>
        </p:nvSpPr>
        <p:spPr>
          <a:xfrm>
            <a:off x="457200" y="85902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NPC has its own </a:t>
            </a:r>
            <a:r>
              <a:rPr lang="en-US" sz="160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 behavior sequence </a:t>
            </a:r>
            <a:r>
              <a:rPr lang="en-US" sz="16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defining its default behavior in a game and a </a:t>
            </a:r>
            <a:r>
              <a:rPr lang="en-US" sz="160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sequence stack</a:t>
            </a:r>
            <a:r>
              <a:rPr lang="en-US" sz="16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of active sequences. </a:t>
            </a:r>
            <a:endParaRPr lang="en-US" sz="16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B4249A-478E-C9EE-3C58-1ACF30F3C538}"/>
              </a:ext>
            </a:extLst>
          </p:cNvPr>
          <p:cNvSpPr/>
          <p:nvPr/>
        </p:nvSpPr>
        <p:spPr>
          <a:xfrm>
            <a:off x="466698" y="1830785"/>
            <a:ext cx="328803" cy="3288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B666F1B-CCB2-6077-A645-79135F6D195C}"/>
              </a:ext>
            </a:extLst>
          </p:cNvPr>
          <p:cNvSpPr/>
          <p:nvPr/>
        </p:nvSpPr>
        <p:spPr>
          <a:xfrm>
            <a:off x="2106638" y="1830785"/>
            <a:ext cx="328803" cy="3288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F20B82D-C105-2AC7-2741-FA024C9BE910}"/>
              </a:ext>
            </a:extLst>
          </p:cNvPr>
          <p:cNvSpPr/>
          <p:nvPr/>
        </p:nvSpPr>
        <p:spPr>
          <a:xfrm>
            <a:off x="3746578" y="1830785"/>
            <a:ext cx="328803" cy="3288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D3163AC-15E5-561F-2286-0DF9AAC43DA5}"/>
              </a:ext>
            </a:extLst>
          </p:cNvPr>
          <p:cNvSpPr/>
          <p:nvPr/>
        </p:nvSpPr>
        <p:spPr>
          <a:xfrm>
            <a:off x="5386518" y="1830785"/>
            <a:ext cx="328803" cy="3288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64F2948-A87B-B8B8-C524-88C87E9A124A}"/>
              </a:ext>
            </a:extLst>
          </p:cNvPr>
          <p:cNvSpPr/>
          <p:nvPr/>
        </p:nvSpPr>
        <p:spPr>
          <a:xfrm>
            <a:off x="7026458" y="1830785"/>
            <a:ext cx="328803" cy="3288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FB9EF0-5836-E1E8-04EB-BDA2E2D3C058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B96AF113-2CA5-FFD0-D01C-C21BDE9CB065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F530CB9C-2B45-191D-914E-FED87AA29F4D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77FD5892-4363-8596-A083-8BCCEA839600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477756DF-2DBC-09C8-4839-9BDAF31DC8B3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5A579E0-F546-35CE-E1EF-3510892A0659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4959327-98DB-A319-9629-2F4E0DE8D40A}"/>
                </a:ext>
              </a:extLst>
            </p:cNvPr>
            <p:cNvCxnSpPr>
              <a:cxnSpLocks/>
              <a:stCxn id="58" idx="3"/>
              <a:endCxn id="59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5A75C89-7014-35AC-E7C9-2134C1F8D2F3}"/>
                </a:ext>
              </a:extLst>
            </p:cNvPr>
            <p:cNvCxnSpPr>
              <a:cxnSpLocks/>
              <a:stCxn id="60" idx="3"/>
              <a:endCxn id="67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C31E991-254A-D1B6-35BB-5BA3FBA49A58}"/>
                </a:ext>
              </a:extLst>
            </p:cNvPr>
            <p:cNvCxnSpPr>
              <a:cxnSpLocks/>
              <a:stCxn id="61" idx="3"/>
              <a:endCxn id="62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F01A47-2DC4-FD7F-68CF-5548C12BC29B}"/>
                </a:ext>
              </a:extLst>
            </p:cNvPr>
            <p:cNvCxnSpPr>
              <a:cxnSpLocks/>
              <a:stCxn id="59" idx="3"/>
              <a:endCxn id="60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5B07CA38-114B-EBB6-F1B8-13B44140C304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3FE7DDD-EF71-B324-CCC5-D7D9251AEE97}"/>
                </a:ext>
              </a:extLst>
            </p:cNvPr>
            <p:cNvCxnSpPr>
              <a:cxnSpLocks/>
              <a:stCxn id="67" idx="3"/>
              <a:endCxn id="61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2">
            <a:extLst>
              <a:ext uri="{FF2B5EF4-FFF2-40B4-BE49-F238E27FC236}">
                <a16:creationId xmlns:a16="http://schemas.microsoft.com/office/drawing/2014/main" id="{70E4AB02-3534-4DBD-172B-0C10DB7D3206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23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 descr="A purple and white logo&#10;&#10;AI-generated content may be incorrect.">
            <a:extLst>
              <a:ext uri="{FF2B5EF4-FFF2-40B4-BE49-F238E27FC236}">
                <a16:creationId xmlns:a16="http://schemas.microsoft.com/office/drawing/2014/main" id="{5FF5B243-387F-F3B7-2B75-48E4E37BE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1AB69-2335-D09C-7A95-647243DE0D69}"/>
              </a:ext>
            </a:extLst>
          </p:cNvPr>
          <p:cNvSpPr txBox="1"/>
          <p:nvPr/>
        </p:nvSpPr>
        <p:spPr>
          <a:xfrm>
            <a:off x="5876523" y="3407814"/>
            <a:ext cx="65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Empty</a:t>
            </a:r>
          </a:p>
        </p:txBody>
      </p:sp>
    </p:spTree>
    <p:extLst>
      <p:ext uri="{BB962C8B-B14F-4D97-AF65-F5344CB8AC3E}">
        <p14:creationId xmlns:p14="http://schemas.microsoft.com/office/powerpoint/2010/main" val="44855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Memory System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457200" y="911860"/>
            <a:ext cx="5029200" cy="1097280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911860"/>
            <a:ext cx="73152" cy="1097280"/>
          </a:xfrm>
          <a:prstGeom prst="rect">
            <a:avLst/>
          </a:prstGeom>
          <a:solidFill>
            <a:schemeClr val="accent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731520" y="957580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E3A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Transition Memories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31520" y="1277620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which transition was chosen at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decision point in a behavior sequence</a:t>
            </a:r>
            <a:endParaRPr lang="en-US" sz="1400" dirty="0"/>
          </a:p>
        </p:txBody>
      </p:sp>
      <p:graphicFrame>
        <p:nvGraphicFramePr>
          <p:cNvPr id="51" name="Diagram 50">
            <a:extLst>
              <a:ext uri="{FF2B5EF4-FFF2-40B4-BE49-F238E27FC236}">
                <a16:creationId xmlns:a16="http://schemas.microsoft.com/office/drawing/2014/main" id="{C56C3FE5-40DA-934A-4CB6-D0BF7F7E6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459382"/>
              </p:ext>
            </p:extLst>
          </p:nvPr>
        </p:nvGraphicFramePr>
        <p:xfrm>
          <a:off x="5792526" y="907699"/>
          <a:ext cx="3017520" cy="3661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hape 8"/>
          <p:cNvSpPr/>
          <p:nvPr/>
        </p:nvSpPr>
        <p:spPr>
          <a:xfrm>
            <a:off x="457200" y="2192020"/>
            <a:ext cx="5029200" cy="1097280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57200" y="2192020"/>
            <a:ext cx="73152" cy="1097280"/>
          </a:xfrm>
          <a:prstGeom prst="rect">
            <a:avLst/>
          </a:prstGeom>
          <a:solidFill>
            <a:schemeClr val="accent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731520" y="2237740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E3A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 Memories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731520" y="2557780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which entity was selected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an entity-requiring action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457200" y="3472180"/>
            <a:ext cx="5029200" cy="1097280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457200" y="3472180"/>
            <a:ext cx="73152" cy="1097280"/>
          </a:xfrm>
          <a:prstGeom prst="rect">
            <a:avLst/>
          </a:prstGeom>
          <a:solidFill>
            <a:schemeClr val="tx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31520" y="3517900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E3A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Interruption Memories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731520" y="3837940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Preserve context for resuming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action that was interrupted</a:t>
            </a:r>
            <a:endParaRPr lang="en-US" sz="1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26B7AB-2521-28F7-FA64-FCB6FE748134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CAA44B91-44D2-0DF8-5CE1-113B77E086F0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BB5AFDD9-5707-A548-D238-99CE14DD3CDE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529DA17A-CFF8-00F5-68A1-D4B1B564EFE9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AEC3D988-179E-451E-56B8-FB0C18787C11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430780D0-E972-42C6-6026-CBBF21B27DD6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45A4DB-FC4E-35B0-5786-7CE46F41DBF6}"/>
                </a:ext>
              </a:extLst>
            </p:cNvPr>
            <p:cNvCxnSpPr>
              <a:cxnSpLocks/>
              <a:stCxn id="42" idx="3"/>
              <a:endCxn id="43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B9E39F9-68CF-2C4C-BEBD-CEDC29EEC093}"/>
                </a:ext>
              </a:extLst>
            </p:cNvPr>
            <p:cNvCxnSpPr>
              <a:cxnSpLocks/>
              <a:stCxn id="44" idx="3"/>
              <a:endCxn id="52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A8ADCD4-CFD4-7C19-F69C-460344AA2CF6}"/>
                </a:ext>
              </a:extLst>
            </p:cNvPr>
            <p:cNvCxnSpPr>
              <a:cxnSpLocks/>
              <a:stCxn id="45" idx="3"/>
              <a:endCxn id="46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E96EEB0-B4BD-3831-9DCF-1BF69E320D03}"/>
                </a:ext>
              </a:extLst>
            </p:cNvPr>
            <p:cNvCxnSpPr>
              <a:cxnSpLocks/>
              <a:stCxn id="43" idx="3"/>
              <a:endCxn id="44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41BCE817-E2A5-1B91-A956-54C887588669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B372646-EC1E-1544-0B5C-7B7E7165E147}"/>
                </a:ext>
              </a:extLst>
            </p:cNvPr>
            <p:cNvCxnSpPr>
              <a:cxnSpLocks/>
              <a:stCxn id="52" idx="3"/>
              <a:endCxn id="45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2">
            <a:extLst>
              <a:ext uri="{FF2B5EF4-FFF2-40B4-BE49-F238E27FC236}">
                <a16:creationId xmlns:a16="http://schemas.microsoft.com/office/drawing/2014/main" id="{4C66F23B-5E8E-E948-2BE7-BDF823DC4F95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24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9" name="Picture 18" descr="A purple and white logo&#10;&#10;AI-generated content may be incorrect.">
            <a:extLst>
              <a:ext uri="{FF2B5EF4-FFF2-40B4-BE49-F238E27FC236}">
                <a16:creationId xmlns:a16="http://schemas.microsoft.com/office/drawing/2014/main" id="{98FB99BA-11D1-F80D-1C13-244D4067A1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B768ECE-3809-08D1-C717-4C48CAE5CC16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2DE7CD2-D26E-C677-1302-04E7314EDB31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Memory Management</a:t>
            </a:r>
            <a:endParaRPr lang="en-US" sz="2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988EF4-F372-2832-E9B4-23826839A0FA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9DD60EC-3551-3C8C-6FDE-92F6E11C60E1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5E16A2B-CA85-90C2-CB26-4A2B16A375C1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E11FA8A-1F5A-E9FE-036C-F9B3DEC7EE00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492EBB4-A74D-8070-1A6A-EC718A64415C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BFAD1E2-F562-E45F-CD71-2D0C52B27EAF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65D71F2-C9AE-CB9D-C306-7AD4FE326F7B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3E9273D-948C-DE99-3197-CFB4EA5CA729}"/>
                </a:ext>
              </a:extLst>
            </p:cNvPr>
            <p:cNvCxnSpPr>
              <a:cxnSpLocks/>
              <a:stCxn id="18" idx="3"/>
              <a:endCxn id="25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CA12A8B-5F1C-8B7F-4C4B-7CF8E9497988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C7E987-C513-A0AD-DE7F-EDC2BE4E416B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587FE5D-9AC6-4D02-B179-C2488422F4DB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3CDEF88-42B1-5FDB-F07C-EF3417CBD2F3}"/>
                </a:ext>
              </a:extLst>
            </p:cNvPr>
            <p:cNvCxnSpPr>
              <a:cxnSpLocks/>
              <a:stCxn id="25" idx="3"/>
              <a:endCxn id="19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A9BB6C-A356-79F9-5DAF-FEE9B3656A64}"/>
              </a:ext>
            </a:extLst>
          </p:cNvPr>
          <p:cNvGrpSpPr/>
          <p:nvPr/>
        </p:nvGrpSpPr>
        <p:grpSpPr>
          <a:xfrm>
            <a:off x="457200" y="2571177"/>
            <a:ext cx="4014800" cy="1450000"/>
            <a:chOff x="457200" y="1089535"/>
            <a:chExt cx="4014800" cy="145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858D31-2E7E-D59F-AE35-2A74942E2057}"/>
                </a:ext>
              </a:extLst>
            </p:cNvPr>
            <p:cNvSpPr/>
            <p:nvPr/>
          </p:nvSpPr>
          <p:spPr>
            <a:xfrm>
              <a:off x="457200" y="1089535"/>
              <a:ext cx="4014800" cy="145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8100" dist="12700" dir="8100000" algn="bl" rotWithShape="0">
                <a:srgbClr val="000000">
                  <a:alpha val="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00F067-F83C-AD25-C53A-524BB6267D5E}"/>
                </a:ext>
              </a:extLst>
            </p:cNvPr>
            <p:cNvSpPr/>
            <p:nvPr/>
          </p:nvSpPr>
          <p:spPr>
            <a:xfrm>
              <a:off x="457200" y="1089535"/>
              <a:ext cx="73152" cy="1450000"/>
            </a:xfrm>
            <a:prstGeom prst="rect">
              <a:avLst/>
            </a:prstGeom>
            <a:solidFill>
              <a:srgbClr val="14B8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633671-AA30-470D-A0F6-63D479D77BAC}"/>
                </a:ext>
              </a:extLst>
            </p:cNvPr>
            <p:cNvSpPr txBox="1"/>
            <p:nvPr/>
          </p:nvSpPr>
          <p:spPr>
            <a:xfrm>
              <a:off x="657200" y="1239535"/>
              <a:ext cx="3714800" cy="350000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1400" b="1" dirty="0">
                  <a:solidFill>
                    <a:srgbClr val="1E3A5F"/>
                  </a:solidFill>
                  <a:latin typeface="Georgia"/>
                </a:rPr>
                <a:t>1. Deduplication on Insert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CBE70C-0124-0AD4-E5EF-44D690A1711B}"/>
                </a:ext>
              </a:extLst>
            </p:cNvPr>
            <p:cNvSpPr txBox="1"/>
            <p:nvPr/>
          </p:nvSpPr>
          <p:spPr>
            <a:xfrm>
              <a:off x="657200" y="1639535"/>
              <a:ext cx="3714800" cy="553998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1200" b="0" dirty="0">
                  <a:solidFill>
                    <a:srgbClr val="2D2D2D"/>
                  </a:solidFill>
                  <a:latin typeface="Calibri"/>
                </a:rPr>
                <a:t>When a new memory matches an existing record, the existing record is removed before the new one is added. Only the most recent occurrence is tracked.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CEDE5B-E581-90A0-9D76-BCF1B7C6D52C}"/>
              </a:ext>
            </a:extLst>
          </p:cNvPr>
          <p:cNvGrpSpPr/>
          <p:nvPr/>
        </p:nvGrpSpPr>
        <p:grpSpPr>
          <a:xfrm>
            <a:off x="4672000" y="2571177"/>
            <a:ext cx="4014800" cy="1450000"/>
            <a:chOff x="4672000" y="1089535"/>
            <a:chExt cx="4014800" cy="145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26AB83-0542-B792-A9B4-C8CE1AD49DBB}"/>
                </a:ext>
              </a:extLst>
            </p:cNvPr>
            <p:cNvSpPr/>
            <p:nvPr/>
          </p:nvSpPr>
          <p:spPr>
            <a:xfrm>
              <a:off x="4672000" y="1089535"/>
              <a:ext cx="4014800" cy="145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8100" dist="12700" dir="8100000" algn="bl" rotWithShape="0">
                <a:srgbClr val="000000">
                  <a:alpha val="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AACA84-BC6C-42E4-8FD5-DCEF0C53680C}"/>
                </a:ext>
              </a:extLst>
            </p:cNvPr>
            <p:cNvSpPr/>
            <p:nvPr/>
          </p:nvSpPr>
          <p:spPr>
            <a:xfrm>
              <a:off x="4672000" y="1089535"/>
              <a:ext cx="73152" cy="1450000"/>
            </a:xfrm>
            <a:prstGeom prst="rect">
              <a:avLst/>
            </a:prstGeom>
            <a:solidFill>
              <a:srgbClr val="14B8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EDC736-B8E0-C5D1-C3F3-6D6810DC95BA}"/>
                </a:ext>
              </a:extLst>
            </p:cNvPr>
            <p:cNvSpPr txBox="1"/>
            <p:nvPr/>
          </p:nvSpPr>
          <p:spPr>
            <a:xfrm>
              <a:off x="4872000" y="1239535"/>
              <a:ext cx="3714800" cy="21544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1400" b="1" dirty="0">
                  <a:solidFill>
                    <a:srgbClr val="1E3A5F"/>
                  </a:solidFill>
                  <a:latin typeface="Georgia"/>
                </a:rPr>
                <a:t>2. Oldest-First </a:t>
              </a:r>
              <a:r>
                <a:rPr lang="es-419" sz="1400" b="1" dirty="0">
                  <a:solidFill>
                    <a:srgbClr val="1E3A5F"/>
                  </a:solidFill>
                  <a:latin typeface="Georgia"/>
                </a:rPr>
                <a:t>Removal</a:t>
              </a:r>
              <a:endParaRPr sz="1400" b="1" dirty="0">
                <a:solidFill>
                  <a:srgbClr val="1E3A5F"/>
                </a:solidFill>
                <a:latin typeface="Georgia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F8563D-9B17-FC92-719B-A92DFC10D1B0}"/>
                </a:ext>
              </a:extLst>
            </p:cNvPr>
            <p:cNvSpPr txBox="1"/>
            <p:nvPr/>
          </p:nvSpPr>
          <p:spPr>
            <a:xfrm>
              <a:off x="4872000" y="1639535"/>
              <a:ext cx="3714800" cy="800000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1200" b="0" dirty="0">
                  <a:solidFill>
                    <a:srgbClr val="2D2D2D"/>
                  </a:solidFill>
                  <a:latin typeface="Calibri"/>
                </a:rPr>
                <a:t>When capacity is reached, the oldest memory of that type is discarded to make room for the new one.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48BC67-5DE7-DEE5-B330-322F44FFFB6A}"/>
              </a:ext>
            </a:extLst>
          </p:cNvPr>
          <p:cNvGrpSpPr/>
          <p:nvPr/>
        </p:nvGrpSpPr>
        <p:grpSpPr>
          <a:xfrm>
            <a:off x="457200" y="1035295"/>
            <a:ext cx="8229600" cy="944336"/>
            <a:chOff x="457200" y="3068574"/>
            <a:chExt cx="8229600" cy="9443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A6EC6B-F41A-1744-2C4B-0F99DE712572}"/>
                </a:ext>
              </a:extLst>
            </p:cNvPr>
            <p:cNvSpPr txBox="1"/>
            <p:nvPr/>
          </p:nvSpPr>
          <p:spPr>
            <a:xfrm>
              <a:off x="457200" y="3068574"/>
              <a:ext cx="8229600" cy="350000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1400" b="1" dirty="0">
                  <a:solidFill>
                    <a:srgbClr val="2D2D2D"/>
                  </a:solidFill>
                  <a:latin typeface="Calibri"/>
                </a:rPr>
                <a:t>Each memory type has an independent configurable capacity per NPC.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3F669F-6281-84AC-3CCE-F9C0303E71FB}"/>
                </a:ext>
              </a:extLst>
            </p:cNvPr>
            <p:cNvSpPr/>
            <p:nvPr/>
          </p:nvSpPr>
          <p:spPr>
            <a:xfrm>
              <a:off x="457200" y="3411226"/>
              <a:ext cx="8229600" cy="601684"/>
            </a:xfrm>
            <a:prstGeom prst="rect">
              <a:avLst/>
            </a:prstGeom>
            <a:solidFill>
              <a:srgbClr val="EFF6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A47D38-B9EA-79AA-38D6-DEA27C25643B}"/>
                </a:ext>
              </a:extLst>
            </p:cNvPr>
            <p:cNvSpPr txBox="1"/>
            <p:nvPr/>
          </p:nvSpPr>
          <p:spPr>
            <a:xfrm>
              <a:off x="707200" y="3472910"/>
              <a:ext cx="7700000" cy="280000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1200" b="0" dirty="0">
                  <a:solidFill>
                    <a:srgbClr val="2D2D2D"/>
                  </a:solidFill>
                  <a:latin typeface="Calibri"/>
                </a:rPr>
                <a:t>Lower capacity  →  NPC cycles through options faster.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07E96A-22F2-548E-9CA0-3BA0AC544208}"/>
                </a:ext>
              </a:extLst>
            </p:cNvPr>
            <p:cNvSpPr txBox="1"/>
            <p:nvPr/>
          </p:nvSpPr>
          <p:spPr>
            <a:xfrm>
              <a:off x="707200" y="3732910"/>
              <a:ext cx="7700000" cy="280000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1200" b="0" dirty="0">
                  <a:solidFill>
                    <a:srgbClr val="2D2D2D"/>
                  </a:solidFill>
                  <a:latin typeface="Calibri"/>
                </a:rPr>
                <a:t>Higher capacity  →  more variety before revisiting earlier choices.</a:t>
              </a:r>
            </a:p>
          </p:txBody>
        </p:sp>
      </p:grpSp>
      <p:sp>
        <p:nvSpPr>
          <p:cNvPr id="30" name="Text 2">
            <a:extLst>
              <a:ext uri="{FF2B5EF4-FFF2-40B4-BE49-F238E27FC236}">
                <a16:creationId xmlns:a16="http://schemas.microsoft.com/office/drawing/2014/main" id="{5777EC1F-44D4-7519-1F7C-7467BFC1E5B1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25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1" name="Picture 30" descr="A purple and white logo&#10;&#10;AI-generated content may be incorrect.">
            <a:extLst>
              <a:ext uri="{FF2B5EF4-FFF2-40B4-BE49-F238E27FC236}">
                <a16:creationId xmlns:a16="http://schemas.microsoft.com/office/drawing/2014/main" id="{B9AEBE1E-EF7E-64CB-A06E-A00D72C9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10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Memory-Driven Selection Algorithm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212080" y="879119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3A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Used at two decision points:</a:t>
            </a:r>
            <a:endParaRPr lang="en-US" sz="16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4814776-1FF3-FA3C-CAB8-878C6D1AC8DB}"/>
              </a:ext>
            </a:extLst>
          </p:cNvPr>
          <p:cNvGrpSpPr/>
          <p:nvPr/>
        </p:nvGrpSpPr>
        <p:grpSpPr>
          <a:xfrm>
            <a:off x="5212080" y="1336319"/>
            <a:ext cx="3657600" cy="1234440"/>
            <a:chOff x="5212080" y="1554480"/>
            <a:chExt cx="3657600" cy="1234440"/>
          </a:xfrm>
        </p:grpSpPr>
        <p:sp>
          <p:nvSpPr>
            <p:cNvPr id="8" name="Shape 6"/>
            <p:cNvSpPr/>
            <p:nvPr/>
          </p:nvSpPr>
          <p:spPr>
            <a:xfrm>
              <a:off x="5212080" y="1554480"/>
              <a:ext cx="3657600" cy="123444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38100" dist="12700" dir="8100000" algn="bl" rotWithShape="0">
                <a:srgbClr val="000000">
                  <a:alpha val="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33C78FA-DEA0-C425-3B41-C04B53B6C7D3}"/>
                </a:ext>
              </a:extLst>
            </p:cNvPr>
            <p:cNvGrpSpPr/>
            <p:nvPr/>
          </p:nvGrpSpPr>
          <p:grpSpPr>
            <a:xfrm>
              <a:off x="5394960" y="1645920"/>
              <a:ext cx="3474720" cy="1138060"/>
              <a:chOff x="5394960" y="1645920"/>
              <a:chExt cx="3474720" cy="1138060"/>
            </a:xfrm>
          </p:grpSpPr>
          <p:sp>
            <p:nvSpPr>
              <p:cNvPr id="9" name="Text 7"/>
              <p:cNvSpPr/>
              <p:nvPr/>
            </p:nvSpPr>
            <p:spPr>
              <a:xfrm>
                <a:off x="5394960" y="1645920"/>
                <a:ext cx="3291840" cy="32004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1600" b="1" dirty="0">
                    <a:solidFill>
                      <a:srgbClr val="0A7E8C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1. Choosing a transition</a:t>
                </a:r>
                <a:endParaRPr lang="en-US" sz="1600" dirty="0"/>
              </a:p>
            </p:txBody>
          </p:sp>
          <p:sp>
            <p:nvSpPr>
              <p:cNvPr id="10" name="Text 8"/>
              <p:cNvSpPr/>
              <p:nvPr/>
            </p:nvSpPr>
            <p:spPr>
              <a:xfrm>
                <a:off x="5394960" y="1965960"/>
                <a:ext cx="3474720" cy="81802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1400" dirty="0">
                    <a:solidFill>
                      <a:srgbClr val="2D2D2D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Which transition to follow</a:t>
                </a: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2D2D2D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in the behavior sequence</a:t>
                </a: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2D2D2D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(uses transition memories and valid transitions)</a:t>
                </a:r>
                <a:endParaRPr lang="en-US" sz="1400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CC0FB2-671C-FFEB-8CAA-08D6EED2F7A4}"/>
              </a:ext>
            </a:extLst>
          </p:cNvPr>
          <p:cNvGrpSpPr/>
          <p:nvPr/>
        </p:nvGrpSpPr>
        <p:grpSpPr>
          <a:xfrm>
            <a:off x="5212080" y="2753639"/>
            <a:ext cx="3657600" cy="1234440"/>
            <a:chOff x="5212080" y="2971800"/>
            <a:chExt cx="3657600" cy="1234440"/>
          </a:xfrm>
        </p:grpSpPr>
        <p:sp>
          <p:nvSpPr>
            <p:cNvPr id="11" name="Shape 9"/>
            <p:cNvSpPr/>
            <p:nvPr/>
          </p:nvSpPr>
          <p:spPr>
            <a:xfrm>
              <a:off x="5212080" y="2971800"/>
              <a:ext cx="3657600" cy="123444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38100" dist="12700" dir="8100000" algn="bl" rotWithShape="0">
                <a:srgbClr val="000000">
                  <a:alpha val="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10"/>
            <p:cNvSpPr/>
            <p:nvPr/>
          </p:nvSpPr>
          <p:spPr>
            <a:xfrm>
              <a:off x="5394960" y="3063240"/>
              <a:ext cx="329184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0A7E8C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2. Choosing an entity</a:t>
              </a:r>
              <a:endParaRPr lang="en-US" sz="1600" dirty="0"/>
            </a:p>
          </p:txBody>
        </p:sp>
        <p:sp>
          <p:nvSpPr>
            <p:cNvPr id="13" name="Text 11"/>
            <p:cNvSpPr/>
            <p:nvPr/>
          </p:nvSpPr>
          <p:spPr>
            <a:xfrm>
              <a:off x="5394960" y="3383280"/>
              <a:ext cx="3474720" cy="8229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Which entity to use for</a:t>
              </a:r>
              <a:endParaRPr lang="en-US" sz="1400" dirty="0"/>
            </a:p>
            <a:p>
              <a:pPr marL="0" indent="0">
                <a:buNone/>
              </a:pPr>
              <a:r>
                <a:rPr lang="en-US" sz="1400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an entity-requiring action</a:t>
              </a:r>
              <a:endParaRPr lang="en-US" sz="1400" dirty="0"/>
            </a:p>
            <a:p>
              <a:pPr marL="0" indent="0">
                <a:buNone/>
              </a:pPr>
              <a:r>
                <a:rPr lang="en-US" sz="1400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(uses action memories and valid entities)</a:t>
              </a:r>
              <a:endParaRPr lang="en-US" sz="1400" dirty="0"/>
            </a:p>
          </p:txBody>
        </p:sp>
      </p:grpSp>
      <p:sp>
        <p:nvSpPr>
          <p:cNvPr id="14" name="Text 12"/>
          <p:cNvSpPr/>
          <p:nvPr/>
        </p:nvSpPr>
        <p:spPr>
          <a:xfrm>
            <a:off x="457200" y="4359338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0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algorithm, different memory type → variety in both </a:t>
            </a:r>
            <a:r>
              <a:rPr lang="en-US" sz="1400" b="1" i="1" dirty="0">
                <a:solidFill>
                  <a:srgbClr val="0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</a:t>
            </a:r>
            <a:r>
              <a:rPr lang="en-US" sz="1400" i="1" dirty="0">
                <a:solidFill>
                  <a:srgbClr val="0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NPCs do and </a:t>
            </a:r>
            <a:r>
              <a:rPr lang="en-US" sz="1400" b="1" i="1" dirty="0">
                <a:solidFill>
                  <a:srgbClr val="0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</a:t>
            </a:r>
            <a:r>
              <a:rPr lang="en-US" sz="1400" i="1" dirty="0">
                <a:solidFill>
                  <a:srgbClr val="0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they do it</a:t>
            </a:r>
            <a:endParaRPr lang="en-US" sz="1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727533F-59DA-3F0C-F965-B47FADDF0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88009"/>
            <a:ext cx="3833445" cy="357396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0899522-F025-5247-082A-EDFD258BA64E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898C661-9D3F-7D83-22F5-E060FFBFFB22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B41A92F-81C1-80A4-E001-D9DA255CA797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4CADABD-9E70-BFEC-0B03-E4170E607709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D82820F-7F23-69AF-3A2A-F9E1FFA94A63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9F4F2397-2ED7-0645-AB80-5EEAED0610DF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635332D-852B-A978-EBEA-EA3EE294B7A1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A205CE-C691-C64B-8088-21431810D56B}"/>
                </a:ext>
              </a:extLst>
            </p:cNvPr>
            <p:cNvCxnSpPr>
              <a:cxnSpLocks/>
              <a:stCxn id="19" idx="3"/>
              <a:endCxn id="39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2B34390-8178-55D0-5D30-C28CA520449F}"/>
                </a:ext>
              </a:extLst>
            </p:cNvPr>
            <p:cNvCxnSpPr>
              <a:cxnSpLocks/>
              <a:stCxn id="20" idx="3"/>
              <a:endCxn id="21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08526-A09B-6D2C-9314-FFB4981528ED}"/>
                </a:ext>
              </a:extLst>
            </p:cNvPr>
            <p:cNvCxnSpPr>
              <a:cxnSpLocks/>
              <a:stCxn id="18" idx="3"/>
              <a:endCxn id="19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AD9ED6A7-6639-7D43-2538-9BABFA3A930E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7589BA2-5A84-EE41-4D8A-D5CA2121BF29}"/>
                </a:ext>
              </a:extLst>
            </p:cNvPr>
            <p:cNvCxnSpPr>
              <a:cxnSpLocks/>
              <a:stCxn id="39" idx="3"/>
              <a:endCxn id="20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2">
            <a:extLst>
              <a:ext uri="{FF2B5EF4-FFF2-40B4-BE49-F238E27FC236}">
                <a16:creationId xmlns:a16="http://schemas.microsoft.com/office/drawing/2014/main" id="{C83B13BC-39EB-4075-FEE7-08A95532D546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26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939FFFE7-22D8-260B-373D-6204F1E00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7F07A-D653-76B2-2C33-283E72F3B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1B9C682-C1CE-7667-135E-66F0B07332A2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D905595-4382-B882-D79F-1004E98C462D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Interruption and Resumption</a:t>
            </a:r>
            <a:endParaRPr lang="en-US" sz="2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61F11-372C-0220-2E01-5542452F985C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0115DF4-0345-0FB8-62BC-50C9C9CC4380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2DEE62B7-EC5F-B462-3AD6-1FE9E692687C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E242F63-FD96-CC8D-12FE-417EE0593D06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21511F1-0FBA-FDD0-B4C8-73569B187C81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3374505-9FA4-6D1A-111D-278DE49DC008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B7A9FE-2739-E82B-4FB1-79C35A8EA332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5D49F64-7772-CA4D-26F4-EADF083D69F5}"/>
                </a:ext>
              </a:extLst>
            </p:cNvPr>
            <p:cNvCxnSpPr>
              <a:cxnSpLocks/>
              <a:stCxn id="18" idx="3"/>
              <a:endCxn id="25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E717EE0-C85C-D900-E199-8B74CCD71074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2F40C-4ED0-B6A8-1E85-30EBF7D267E2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6AF10E6-29BF-6F1A-8BE8-678FB64F4152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62E84A4-0BB8-C23D-1F6E-31CEA948C317}"/>
                </a:ext>
              </a:extLst>
            </p:cNvPr>
            <p:cNvCxnSpPr>
              <a:cxnSpLocks/>
              <a:stCxn id="25" idx="3"/>
              <a:endCxn id="19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5C979D-243D-8CDF-7AF7-7C5FD17B2FA0}"/>
              </a:ext>
            </a:extLst>
          </p:cNvPr>
          <p:cNvGrpSpPr/>
          <p:nvPr/>
        </p:nvGrpSpPr>
        <p:grpSpPr>
          <a:xfrm>
            <a:off x="86691" y="943037"/>
            <a:ext cx="3130770" cy="3607183"/>
            <a:chOff x="365760" y="1005840"/>
            <a:chExt cx="4114800" cy="3474720"/>
          </a:xfrm>
        </p:grpSpPr>
        <p:sp>
          <p:nvSpPr>
            <p:cNvPr id="28" name="Shape 3">
              <a:extLst>
                <a:ext uri="{FF2B5EF4-FFF2-40B4-BE49-F238E27FC236}">
                  <a16:creationId xmlns:a16="http://schemas.microsoft.com/office/drawing/2014/main" id="{7D08C3C1-54F6-4B9E-E060-16EAB14070C6}"/>
                </a:ext>
              </a:extLst>
            </p:cNvPr>
            <p:cNvSpPr/>
            <p:nvPr/>
          </p:nvSpPr>
          <p:spPr>
            <a:xfrm>
              <a:off x="365760" y="1005840"/>
              <a:ext cx="4114800" cy="347472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50800" dist="127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4">
              <a:extLst>
                <a:ext uri="{FF2B5EF4-FFF2-40B4-BE49-F238E27FC236}">
                  <a16:creationId xmlns:a16="http://schemas.microsoft.com/office/drawing/2014/main" id="{ACBBC726-BC0A-AAD0-E8D1-D99D751FB5DC}"/>
                </a:ext>
              </a:extLst>
            </p:cNvPr>
            <p:cNvSpPr/>
            <p:nvPr/>
          </p:nvSpPr>
          <p:spPr>
            <a:xfrm>
              <a:off x="548640" y="1097280"/>
              <a:ext cx="3749040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0A7E8C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Example</a:t>
              </a:r>
              <a:endParaRPr lang="en-US" sz="1600" dirty="0"/>
            </a:p>
          </p:txBody>
        </p:sp>
        <p:sp>
          <p:nvSpPr>
            <p:cNvPr id="30" name="Text 5">
              <a:extLst>
                <a:ext uri="{FF2B5EF4-FFF2-40B4-BE49-F238E27FC236}">
                  <a16:creationId xmlns:a16="http://schemas.microsoft.com/office/drawing/2014/main" id="{47857F02-987A-80CB-8F9B-98398369C39A}"/>
                </a:ext>
              </a:extLst>
            </p:cNvPr>
            <p:cNvSpPr/>
            <p:nvPr/>
          </p:nvSpPr>
          <p:spPr>
            <a:xfrm>
              <a:off x="548640" y="1383186"/>
              <a:ext cx="374904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NPC is sitting on a bench</a:t>
              </a:r>
              <a:endParaRPr lang="en-US" sz="1400" dirty="0"/>
            </a:p>
          </p:txBody>
        </p:sp>
        <p:sp>
          <p:nvSpPr>
            <p:cNvPr id="31" name="Text 6">
              <a:extLst>
                <a:ext uri="{FF2B5EF4-FFF2-40B4-BE49-F238E27FC236}">
                  <a16:creationId xmlns:a16="http://schemas.microsoft.com/office/drawing/2014/main" id="{4A244C28-79AE-DA51-0EF5-A20BE078FD59}"/>
                </a:ext>
              </a:extLst>
            </p:cNvPr>
            <p:cNvSpPr/>
            <p:nvPr/>
          </p:nvSpPr>
          <p:spPr>
            <a:xfrm>
              <a:off x="548640" y="1785510"/>
              <a:ext cx="374904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→  Rain event fires</a:t>
              </a:r>
            </a:p>
          </p:txBody>
        </p:sp>
        <p:sp>
          <p:nvSpPr>
            <p:cNvPr id="32" name="Text 7">
              <a:extLst>
                <a:ext uri="{FF2B5EF4-FFF2-40B4-BE49-F238E27FC236}">
                  <a16:creationId xmlns:a16="http://schemas.microsoft.com/office/drawing/2014/main" id="{72EA11B2-CCF7-40B9-9F21-9ADD2638A765}"/>
                </a:ext>
              </a:extLst>
            </p:cNvPr>
            <p:cNvSpPr/>
            <p:nvPr/>
          </p:nvSpPr>
          <p:spPr>
            <a:xfrm>
              <a:off x="548638" y="2980954"/>
              <a:ext cx="374904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→  Framework triggers a response behavior sequence</a:t>
              </a:r>
              <a:endParaRPr lang="en-US" sz="1400" dirty="0"/>
            </a:p>
          </p:txBody>
        </p:sp>
        <p:sp>
          <p:nvSpPr>
            <p:cNvPr id="33" name="Text 8">
              <a:extLst>
                <a:ext uri="{FF2B5EF4-FFF2-40B4-BE49-F238E27FC236}">
                  <a16:creationId xmlns:a16="http://schemas.microsoft.com/office/drawing/2014/main" id="{E5162904-C856-9BB3-A6E7-055A6CF6EC4D}"/>
                </a:ext>
              </a:extLst>
            </p:cNvPr>
            <p:cNvSpPr/>
            <p:nvPr/>
          </p:nvSpPr>
          <p:spPr>
            <a:xfrm>
              <a:off x="548640" y="3666810"/>
              <a:ext cx="374904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2E7D3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→  Rain stops: NPC attempts to resume where it left off using </a:t>
              </a:r>
              <a:r>
                <a:rPr lang="en-US" sz="1400" b="1" dirty="0">
                  <a:solidFill>
                    <a:srgbClr val="2E7D3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interruption memories</a:t>
              </a:r>
              <a:endParaRPr lang="en-US" sz="1400" b="1" dirty="0"/>
            </a:p>
          </p:txBody>
        </p:sp>
      </p:grpSp>
      <p:sp>
        <p:nvSpPr>
          <p:cNvPr id="6" name="Text 6">
            <a:extLst>
              <a:ext uri="{FF2B5EF4-FFF2-40B4-BE49-F238E27FC236}">
                <a16:creationId xmlns:a16="http://schemas.microsoft.com/office/drawing/2014/main" id="{CE5946D5-E6D9-6338-56D9-3BB100F1951E}"/>
              </a:ext>
            </a:extLst>
          </p:cNvPr>
          <p:cNvSpPr/>
          <p:nvPr/>
        </p:nvSpPr>
        <p:spPr>
          <a:xfrm>
            <a:off x="225835" y="2321985"/>
            <a:ext cx="2852479" cy="5695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Framework creates an interruption memory and sets behavior sequence state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3EB8E8B-7E97-FE84-31CB-A41DF335DF50}"/>
              </a:ext>
            </a:extLst>
          </p:cNvPr>
          <p:cNvGrpSpPr/>
          <p:nvPr/>
        </p:nvGrpSpPr>
        <p:grpSpPr>
          <a:xfrm>
            <a:off x="6794810" y="2214353"/>
            <a:ext cx="2034144" cy="1362417"/>
            <a:chOff x="466698" y="1830785"/>
            <a:chExt cx="3182249" cy="213138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466A71-B171-3641-2C3F-3246FCBA3367}"/>
                </a:ext>
              </a:extLst>
            </p:cNvPr>
            <p:cNvGrpSpPr/>
            <p:nvPr/>
          </p:nvGrpSpPr>
          <p:grpSpPr>
            <a:xfrm>
              <a:off x="631100" y="1977920"/>
              <a:ext cx="3017847" cy="1984253"/>
              <a:chOff x="631100" y="1977920"/>
              <a:chExt cx="3017847" cy="1984253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029AB40B-2C34-43CD-C8FD-F5FD1C8262C1}"/>
                  </a:ext>
                </a:extLst>
              </p:cNvPr>
              <p:cNvSpPr/>
              <p:nvPr/>
            </p:nvSpPr>
            <p:spPr>
              <a:xfrm>
                <a:off x="2256095" y="1977920"/>
                <a:ext cx="1392852" cy="1984253"/>
              </a:xfrm>
              <a:custGeom>
                <a:avLst/>
                <a:gdLst>
                  <a:gd name="csX0" fmla="*/ 0 w 1392852"/>
                  <a:gd name="csY0" fmla="*/ 139285 h 1984253"/>
                  <a:gd name="csX1" fmla="*/ 139285 w 1392852"/>
                  <a:gd name="csY1" fmla="*/ 0 h 1984253"/>
                  <a:gd name="csX2" fmla="*/ 1253567 w 1392852"/>
                  <a:gd name="csY2" fmla="*/ 0 h 1984253"/>
                  <a:gd name="csX3" fmla="*/ 1392852 w 1392852"/>
                  <a:gd name="csY3" fmla="*/ 139285 h 1984253"/>
                  <a:gd name="csX4" fmla="*/ 1392852 w 1392852"/>
                  <a:gd name="csY4" fmla="*/ 1844968 h 1984253"/>
                  <a:gd name="csX5" fmla="*/ 1253567 w 1392852"/>
                  <a:gd name="csY5" fmla="*/ 1984253 h 1984253"/>
                  <a:gd name="csX6" fmla="*/ 139285 w 1392852"/>
                  <a:gd name="csY6" fmla="*/ 1984253 h 1984253"/>
                  <a:gd name="csX7" fmla="*/ 0 w 1392852"/>
                  <a:gd name="csY7" fmla="*/ 1844968 h 1984253"/>
                  <a:gd name="csX8" fmla="*/ 0 w 1392852"/>
                  <a:gd name="csY8" fmla="*/ 139285 h 19842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392852" h="1984253">
                    <a:moveTo>
                      <a:pt x="0" y="139285"/>
                    </a:moveTo>
                    <a:cubicBezTo>
                      <a:pt x="0" y="62360"/>
                      <a:pt x="62360" y="0"/>
                      <a:pt x="139285" y="0"/>
                    </a:cubicBezTo>
                    <a:lnTo>
                      <a:pt x="1253567" y="0"/>
                    </a:lnTo>
                    <a:cubicBezTo>
                      <a:pt x="1330492" y="0"/>
                      <a:pt x="1392852" y="62360"/>
                      <a:pt x="1392852" y="139285"/>
                    </a:cubicBezTo>
                    <a:lnTo>
                      <a:pt x="1392852" y="1844968"/>
                    </a:lnTo>
                    <a:cubicBezTo>
                      <a:pt x="1392852" y="1921893"/>
                      <a:pt x="1330492" y="1984253"/>
                      <a:pt x="1253567" y="1984253"/>
                    </a:cubicBezTo>
                    <a:lnTo>
                      <a:pt x="139285" y="1984253"/>
                    </a:lnTo>
                    <a:cubicBezTo>
                      <a:pt x="62360" y="1984253"/>
                      <a:pt x="0" y="1921893"/>
                      <a:pt x="0" y="1844968"/>
                    </a:cubicBezTo>
                    <a:lnTo>
                      <a:pt x="0" y="139285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1488546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100" kern="1200" dirty="0"/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100" dirty="0"/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kern="1200" dirty="0"/>
                  <a:t>Sequence Stack</a:t>
                </a: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309F327-50F6-BF94-ED1F-D23DD1EAA6F8}"/>
                  </a:ext>
                </a:extLst>
              </p:cNvPr>
              <p:cNvSpPr/>
              <p:nvPr/>
            </p:nvSpPr>
            <p:spPr>
              <a:xfrm>
                <a:off x="631100" y="1977920"/>
                <a:ext cx="1392852" cy="1984253"/>
              </a:xfrm>
              <a:custGeom>
                <a:avLst/>
                <a:gdLst>
                  <a:gd name="csX0" fmla="*/ 0 w 1392852"/>
                  <a:gd name="csY0" fmla="*/ 139285 h 1984253"/>
                  <a:gd name="csX1" fmla="*/ 139285 w 1392852"/>
                  <a:gd name="csY1" fmla="*/ 0 h 1984253"/>
                  <a:gd name="csX2" fmla="*/ 1253567 w 1392852"/>
                  <a:gd name="csY2" fmla="*/ 0 h 1984253"/>
                  <a:gd name="csX3" fmla="*/ 1392852 w 1392852"/>
                  <a:gd name="csY3" fmla="*/ 139285 h 1984253"/>
                  <a:gd name="csX4" fmla="*/ 1392852 w 1392852"/>
                  <a:gd name="csY4" fmla="*/ 1844968 h 1984253"/>
                  <a:gd name="csX5" fmla="*/ 1253567 w 1392852"/>
                  <a:gd name="csY5" fmla="*/ 1984253 h 1984253"/>
                  <a:gd name="csX6" fmla="*/ 139285 w 1392852"/>
                  <a:gd name="csY6" fmla="*/ 1984253 h 1984253"/>
                  <a:gd name="csX7" fmla="*/ 0 w 1392852"/>
                  <a:gd name="csY7" fmla="*/ 1844968 h 1984253"/>
                  <a:gd name="csX8" fmla="*/ 0 w 1392852"/>
                  <a:gd name="csY8" fmla="*/ 139285 h 19842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392852" h="1984253">
                    <a:moveTo>
                      <a:pt x="0" y="139285"/>
                    </a:moveTo>
                    <a:cubicBezTo>
                      <a:pt x="0" y="62360"/>
                      <a:pt x="62360" y="0"/>
                      <a:pt x="139285" y="0"/>
                    </a:cubicBezTo>
                    <a:lnTo>
                      <a:pt x="1253567" y="0"/>
                    </a:lnTo>
                    <a:cubicBezTo>
                      <a:pt x="1330492" y="0"/>
                      <a:pt x="1392852" y="62360"/>
                      <a:pt x="1392852" y="139285"/>
                    </a:cubicBezTo>
                    <a:lnTo>
                      <a:pt x="1392852" y="1844968"/>
                    </a:lnTo>
                    <a:cubicBezTo>
                      <a:pt x="1392852" y="1921893"/>
                      <a:pt x="1330492" y="1984253"/>
                      <a:pt x="1253567" y="1984253"/>
                    </a:cubicBezTo>
                    <a:lnTo>
                      <a:pt x="139285" y="1984253"/>
                    </a:lnTo>
                    <a:cubicBezTo>
                      <a:pt x="62360" y="1984253"/>
                      <a:pt x="0" y="1921893"/>
                      <a:pt x="0" y="1844968"/>
                    </a:cubicBezTo>
                    <a:lnTo>
                      <a:pt x="0" y="139285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1488546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100" kern="1200" dirty="0"/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100" dirty="0"/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kern="1200" dirty="0"/>
                  <a:t>Sequence Stack</a:t>
                </a: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CFCCEC5-6394-70EB-7886-D54C1D7879C6}"/>
                  </a:ext>
                </a:extLst>
              </p:cNvPr>
              <p:cNvSpPr/>
              <p:nvPr/>
            </p:nvSpPr>
            <p:spPr>
              <a:xfrm>
                <a:off x="747170" y="3281376"/>
                <a:ext cx="1160709" cy="580355"/>
              </a:xfrm>
              <a:custGeom>
                <a:avLst/>
                <a:gdLst>
                  <a:gd name="csX0" fmla="*/ 0 w 1160710"/>
                  <a:gd name="csY0" fmla="*/ 58036 h 580355"/>
                  <a:gd name="csX1" fmla="*/ 58036 w 1160710"/>
                  <a:gd name="csY1" fmla="*/ 0 h 580355"/>
                  <a:gd name="csX2" fmla="*/ 1102675 w 1160710"/>
                  <a:gd name="csY2" fmla="*/ 0 h 580355"/>
                  <a:gd name="csX3" fmla="*/ 1160711 w 1160710"/>
                  <a:gd name="csY3" fmla="*/ 58036 h 580355"/>
                  <a:gd name="csX4" fmla="*/ 1160710 w 1160710"/>
                  <a:gd name="csY4" fmla="*/ 522320 h 580355"/>
                  <a:gd name="csX5" fmla="*/ 1102674 w 1160710"/>
                  <a:gd name="csY5" fmla="*/ 580356 h 580355"/>
                  <a:gd name="csX6" fmla="*/ 58036 w 1160710"/>
                  <a:gd name="csY6" fmla="*/ 580355 h 580355"/>
                  <a:gd name="csX7" fmla="*/ 0 w 1160710"/>
                  <a:gd name="csY7" fmla="*/ 522319 h 580355"/>
                  <a:gd name="csX8" fmla="*/ 0 w 1160710"/>
                  <a:gd name="csY8" fmla="*/ 58036 h 5803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160710" h="580355">
                    <a:moveTo>
                      <a:pt x="0" y="58036"/>
                    </a:moveTo>
                    <a:cubicBezTo>
                      <a:pt x="0" y="25984"/>
                      <a:pt x="25984" y="0"/>
                      <a:pt x="58036" y="0"/>
                    </a:cubicBezTo>
                    <a:lnTo>
                      <a:pt x="1102675" y="0"/>
                    </a:lnTo>
                    <a:cubicBezTo>
                      <a:pt x="1134727" y="0"/>
                      <a:pt x="1160711" y="25984"/>
                      <a:pt x="1160711" y="58036"/>
                    </a:cubicBezTo>
                    <a:cubicBezTo>
                      <a:pt x="1160711" y="212797"/>
                      <a:pt x="1160710" y="367559"/>
                      <a:pt x="1160710" y="522320"/>
                    </a:cubicBezTo>
                    <a:cubicBezTo>
                      <a:pt x="1160710" y="554372"/>
                      <a:pt x="1134726" y="580356"/>
                      <a:pt x="1102674" y="580356"/>
                    </a:cubicBezTo>
                    <a:lnTo>
                      <a:pt x="58036" y="580355"/>
                    </a:lnTo>
                    <a:cubicBezTo>
                      <a:pt x="25984" y="580355"/>
                      <a:pt x="0" y="554371"/>
                      <a:pt x="0" y="522319"/>
                    </a:cubicBezTo>
                    <a:lnTo>
                      <a:pt x="0" y="5803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428" tIns="28428" rIns="28428" bIns="28428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kern="1200" dirty="0"/>
                  <a:t>Main Sequence</a:t>
                </a: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283305AA-BE44-E83C-40C0-8EE9EB5EA40C}"/>
                  </a:ext>
                </a:extLst>
              </p:cNvPr>
              <p:cNvSpPr/>
              <p:nvPr/>
            </p:nvSpPr>
            <p:spPr>
              <a:xfrm>
                <a:off x="2372166" y="2604117"/>
                <a:ext cx="1160710" cy="580355"/>
              </a:xfrm>
              <a:custGeom>
                <a:avLst/>
                <a:gdLst>
                  <a:gd name="csX0" fmla="*/ 0 w 1160710"/>
                  <a:gd name="csY0" fmla="*/ 58036 h 580355"/>
                  <a:gd name="csX1" fmla="*/ 58036 w 1160710"/>
                  <a:gd name="csY1" fmla="*/ 0 h 580355"/>
                  <a:gd name="csX2" fmla="*/ 1102675 w 1160710"/>
                  <a:gd name="csY2" fmla="*/ 0 h 580355"/>
                  <a:gd name="csX3" fmla="*/ 1160711 w 1160710"/>
                  <a:gd name="csY3" fmla="*/ 58036 h 580355"/>
                  <a:gd name="csX4" fmla="*/ 1160710 w 1160710"/>
                  <a:gd name="csY4" fmla="*/ 522320 h 580355"/>
                  <a:gd name="csX5" fmla="*/ 1102674 w 1160710"/>
                  <a:gd name="csY5" fmla="*/ 580356 h 580355"/>
                  <a:gd name="csX6" fmla="*/ 58036 w 1160710"/>
                  <a:gd name="csY6" fmla="*/ 580355 h 580355"/>
                  <a:gd name="csX7" fmla="*/ 0 w 1160710"/>
                  <a:gd name="csY7" fmla="*/ 522319 h 580355"/>
                  <a:gd name="csX8" fmla="*/ 0 w 1160710"/>
                  <a:gd name="csY8" fmla="*/ 58036 h 5803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160710" h="580355">
                    <a:moveTo>
                      <a:pt x="0" y="58036"/>
                    </a:moveTo>
                    <a:cubicBezTo>
                      <a:pt x="0" y="25984"/>
                      <a:pt x="25984" y="0"/>
                      <a:pt x="58036" y="0"/>
                    </a:cubicBezTo>
                    <a:lnTo>
                      <a:pt x="1102675" y="0"/>
                    </a:lnTo>
                    <a:cubicBezTo>
                      <a:pt x="1134727" y="0"/>
                      <a:pt x="1160711" y="25984"/>
                      <a:pt x="1160711" y="58036"/>
                    </a:cubicBezTo>
                    <a:cubicBezTo>
                      <a:pt x="1160711" y="212797"/>
                      <a:pt x="1160710" y="367559"/>
                      <a:pt x="1160710" y="522320"/>
                    </a:cubicBezTo>
                    <a:cubicBezTo>
                      <a:pt x="1160710" y="554372"/>
                      <a:pt x="1134726" y="580356"/>
                      <a:pt x="1102674" y="580356"/>
                    </a:cubicBezTo>
                    <a:lnTo>
                      <a:pt x="58036" y="580355"/>
                    </a:lnTo>
                    <a:cubicBezTo>
                      <a:pt x="25984" y="580355"/>
                      <a:pt x="0" y="554371"/>
                      <a:pt x="0" y="522319"/>
                    </a:cubicBezTo>
                    <a:lnTo>
                      <a:pt x="0" y="5803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428" tIns="28428" rIns="28428" bIns="28428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kern="1200" dirty="0"/>
                  <a:t>Response Sequence</a:t>
                </a: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BD2B2716-20F1-44E6-A589-8F858E238204}"/>
                  </a:ext>
                </a:extLst>
              </p:cNvPr>
              <p:cNvSpPr/>
              <p:nvPr/>
            </p:nvSpPr>
            <p:spPr>
              <a:xfrm>
                <a:off x="2372166" y="3271526"/>
                <a:ext cx="1160710" cy="580355"/>
              </a:xfrm>
              <a:custGeom>
                <a:avLst/>
                <a:gdLst>
                  <a:gd name="csX0" fmla="*/ 0 w 1160710"/>
                  <a:gd name="csY0" fmla="*/ 58036 h 580355"/>
                  <a:gd name="csX1" fmla="*/ 58036 w 1160710"/>
                  <a:gd name="csY1" fmla="*/ 0 h 580355"/>
                  <a:gd name="csX2" fmla="*/ 1102675 w 1160710"/>
                  <a:gd name="csY2" fmla="*/ 0 h 580355"/>
                  <a:gd name="csX3" fmla="*/ 1160711 w 1160710"/>
                  <a:gd name="csY3" fmla="*/ 58036 h 580355"/>
                  <a:gd name="csX4" fmla="*/ 1160710 w 1160710"/>
                  <a:gd name="csY4" fmla="*/ 522320 h 580355"/>
                  <a:gd name="csX5" fmla="*/ 1102674 w 1160710"/>
                  <a:gd name="csY5" fmla="*/ 580356 h 580355"/>
                  <a:gd name="csX6" fmla="*/ 58036 w 1160710"/>
                  <a:gd name="csY6" fmla="*/ 580355 h 580355"/>
                  <a:gd name="csX7" fmla="*/ 0 w 1160710"/>
                  <a:gd name="csY7" fmla="*/ 522319 h 580355"/>
                  <a:gd name="csX8" fmla="*/ 0 w 1160710"/>
                  <a:gd name="csY8" fmla="*/ 58036 h 5803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160710" h="580355">
                    <a:moveTo>
                      <a:pt x="0" y="58036"/>
                    </a:moveTo>
                    <a:cubicBezTo>
                      <a:pt x="0" y="25984"/>
                      <a:pt x="25984" y="0"/>
                      <a:pt x="58036" y="0"/>
                    </a:cubicBezTo>
                    <a:lnTo>
                      <a:pt x="1102675" y="0"/>
                    </a:lnTo>
                    <a:cubicBezTo>
                      <a:pt x="1134727" y="0"/>
                      <a:pt x="1160711" y="25984"/>
                      <a:pt x="1160711" y="58036"/>
                    </a:cubicBezTo>
                    <a:cubicBezTo>
                      <a:pt x="1160711" y="212797"/>
                      <a:pt x="1160710" y="367559"/>
                      <a:pt x="1160710" y="522320"/>
                    </a:cubicBezTo>
                    <a:cubicBezTo>
                      <a:pt x="1160710" y="554372"/>
                      <a:pt x="1134726" y="580356"/>
                      <a:pt x="1102674" y="580356"/>
                    </a:cubicBezTo>
                    <a:lnTo>
                      <a:pt x="58036" y="580355"/>
                    </a:lnTo>
                    <a:cubicBezTo>
                      <a:pt x="25984" y="580355"/>
                      <a:pt x="0" y="554371"/>
                      <a:pt x="0" y="522319"/>
                    </a:cubicBezTo>
                    <a:lnTo>
                      <a:pt x="0" y="5803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428" tIns="28428" rIns="28428" bIns="28428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kern="1200" dirty="0"/>
                  <a:t>Main Sequence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DF357D6-CB8C-FA10-AB55-0496892CE3B2}"/>
                </a:ext>
              </a:extLst>
            </p:cNvPr>
            <p:cNvSpPr/>
            <p:nvPr/>
          </p:nvSpPr>
          <p:spPr>
            <a:xfrm>
              <a:off x="466698" y="1830785"/>
              <a:ext cx="328803" cy="3288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DB84EA8-CB07-0853-8354-79D3AF3CA44D}"/>
                </a:ext>
              </a:extLst>
            </p:cNvPr>
            <p:cNvSpPr/>
            <p:nvPr/>
          </p:nvSpPr>
          <p:spPr>
            <a:xfrm>
              <a:off x="2106638" y="1830785"/>
              <a:ext cx="328803" cy="3288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sp>
        <p:nvSpPr>
          <p:cNvPr id="42" name="Text 2">
            <a:extLst>
              <a:ext uri="{FF2B5EF4-FFF2-40B4-BE49-F238E27FC236}">
                <a16:creationId xmlns:a16="http://schemas.microsoft.com/office/drawing/2014/main" id="{2D85E8BE-9524-90BF-4657-A97BC5CF330E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27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3" name="Picture 42" descr="A purple and white logo&#10;&#10;AI-generated content may be incorrect.">
            <a:extLst>
              <a:ext uri="{FF2B5EF4-FFF2-40B4-BE49-F238E27FC236}">
                <a16:creationId xmlns:a16="http://schemas.microsoft.com/office/drawing/2014/main" id="{E9AA154F-F1E3-B956-54E5-289CF8D7E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77FC5-72A8-977F-C0E3-E9B7161BC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139" y="1408365"/>
            <a:ext cx="30575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</a:rPr>
              <a:t>Types of Characters in Video Games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0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855D93F-014F-FC64-A001-FDBC906C3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272748"/>
              </p:ext>
            </p:extLst>
          </p:nvPr>
        </p:nvGraphicFramePr>
        <p:xfrm>
          <a:off x="1524000" y="868681"/>
          <a:ext cx="5950321" cy="363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2">
            <a:extLst>
              <a:ext uri="{FF2B5EF4-FFF2-40B4-BE49-F238E27FC236}">
                <a16:creationId xmlns:a16="http://schemas.microsoft.com/office/drawing/2014/main" id="{2B905035-7BC9-C423-F07F-3CE50C8206E9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1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A53C75F-48C3-F3D8-07B0-C9F5EA500D50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D84FBE5-3F37-E593-FD97-80256C37BF41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B911638-BC01-4489-95B8-01196655FFDB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9CDB0E2-2B02-BCF7-7FD4-EDDE8941200D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C8BF6AB-0487-B2FE-88D8-CB51D0B0636E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A6393EA-E3ED-757C-B684-187D0BD147B3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BD9F06B-447B-7C1D-897F-77D0CF46FC05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05187FA-445A-D308-DF6A-C63485C72B20}"/>
                </a:ext>
              </a:extLst>
            </p:cNvPr>
            <p:cNvCxnSpPr>
              <a:cxnSpLocks/>
              <a:stCxn id="20" idx="3"/>
              <a:endCxn id="24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2A0AD4C-4715-E5E3-7AD2-AA03CC8DF1D2}"/>
                </a:ext>
              </a:extLst>
            </p:cNvPr>
            <p:cNvCxnSpPr>
              <a:cxnSpLocks/>
              <a:stCxn id="21" idx="3"/>
              <a:endCxn id="22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6EA3E-A8F3-2FE2-AAB7-7407EEAD6E63}"/>
                </a:ext>
              </a:extLst>
            </p:cNvPr>
            <p:cNvCxnSpPr>
              <a:cxnSpLocks/>
              <a:stCxn id="18" idx="3"/>
              <a:endCxn id="20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4ADA91E-B57D-2FB0-49E4-A7B5343C62A8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1C79F22-3D69-2EEE-DCA9-C2B9AAC0F99C}"/>
                </a:ext>
              </a:extLst>
            </p:cNvPr>
            <p:cNvCxnSpPr>
              <a:cxnSpLocks/>
              <a:stCxn id="24" idx="3"/>
              <a:endCxn id="21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A purple and white logo&#10;&#10;AI-generated content may be incorrect.">
            <a:extLst>
              <a:ext uri="{FF2B5EF4-FFF2-40B4-BE49-F238E27FC236}">
                <a16:creationId xmlns:a16="http://schemas.microsoft.com/office/drawing/2014/main" id="{9903BD38-E90D-4661-8344-4ED708E475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101E8-11D3-FCE2-9F7C-F1AD72AB7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04096C1-F2F4-6E47-AED1-DDC48643D6CD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BB402C2-285C-DCC5-4D84-119785A4BD51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Behavioral Resilience</a:t>
            </a:r>
            <a:endParaRPr lang="en-US" sz="2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4F77BE-7CA5-8FD3-20B5-EF995CEFF542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F9B4330-1F5E-9983-1AEB-E18FEBAFF2E4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36925DB-C030-2C16-9F8E-546201528090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89A20526-4166-2F10-280C-35494EAE96E2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EF6968D-19CB-78EB-609C-C89213646D09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D90B550-6155-D308-D9D1-FF21C794F12C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8E51C0C-F87B-B493-7208-8397C6C0308B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74D0C3-2BED-478E-5004-DE5D30923CF8}"/>
                </a:ext>
              </a:extLst>
            </p:cNvPr>
            <p:cNvCxnSpPr>
              <a:cxnSpLocks/>
              <a:stCxn id="18" idx="3"/>
              <a:endCxn id="25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9767323-355B-50F9-A040-92B2F9CD6656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D86968F-7C03-537A-973A-213A862E43A2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64B3C1B-5267-9CCA-7EC0-358DF75D728F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80E353-FF9E-3828-57AA-8FC3870255D5}"/>
                </a:ext>
              </a:extLst>
            </p:cNvPr>
            <p:cNvCxnSpPr>
              <a:cxnSpLocks/>
              <a:stCxn id="25" idx="3"/>
              <a:endCxn id="19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23976A-D9F2-AB7F-A2E9-CBC0D7BC9D2E}"/>
              </a:ext>
            </a:extLst>
          </p:cNvPr>
          <p:cNvGrpSpPr/>
          <p:nvPr/>
        </p:nvGrpSpPr>
        <p:grpSpPr>
          <a:xfrm>
            <a:off x="86690" y="943038"/>
            <a:ext cx="3474265" cy="3535652"/>
            <a:chOff x="4663440" y="1005840"/>
            <a:chExt cx="4114800" cy="3474720"/>
          </a:xfrm>
        </p:grpSpPr>
        <p:sp>
          <p:nvSpPr>
            <p:cNvPr id="29" name="Shape 9">
              <a:extLst>
                <a:ext uri="{FF2B5EF4-FFF2-40B4-BE49-F238E27FC236}">
                  <a16:creationId xmlns:a16="http://schemas.microsoft.com/office/drawing/2014/main" id="{DD58D319-C686-17C1-AE50-B3CE871536D8}"/>
                </a:ext>
              </a:extLst>
            </p:cNvPr>
            <p:cNvSpPr/>
            <p:nvPr/>
          </p:nvSpPr>
          <p:spPr>
            <a:xfrm>
              <a:off x="4663440" y="1005840"/>
              <a:ext cx="4114800" cy="347472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50800" dist="127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10">
              <a:extLst>
                <a:ext uri="{FF2B5EF4-FFF2-40B4-BE49-F238E27FC236}">
                  <a16:creationId xmlns:a16="http://schemas.microsoft.com/office/drawing/2014/main" id="{D3FFD4D2-6936-1DCC-992B-F2336CD11841}"/>
                </a:ext>
              </a:extLst>
            </p:cNvPr>
            <p:cNvSpPr/>
            <p:nvPr/>
          </p:nvSpPr>
          <p:spPr>
            <a:xfrm>
              <a:off x="4846320" y="1097280"/>
              <a:ext cx="3749040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0A7E8C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Example</a:t>
              </a:r>
              <a:endParaRPr lang="en-US" sz="1600" dirty="0"/>
            </a:p>
          </p:txBody>
        </p:sp>
        <p:sp>
          <p:nvSpPr>
            <p:cNvPr id="31" name="Text 11">
              <a:extLst>
                <a:ext uri="{FF2B5EF4-FFF2-40B4-BE49-F238E27FC236}">
                  <a16:creationId xmlns:a16="http://schemas.microsoft.com/office/drawing/2014/main" id="{54187B9E-39B0-392F-63BB-AAF37B04BAE0}"/>
                </a:ext>
              </a:extLst>
            </p:cNvPr>
            <p:cNvSpPr/>
            <p:nvPr/>
          </p:nvSpPr>
          <p:spPr>
            <a:xfrm>
              <a:off x="4846320" y="1645920"/>
              <a:ext cx="374904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2D2D2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NPC wants to sit on a bench</a:t>
              </a:r>
              <a:endParaRPr lang="en-US" sz="1400" dirty="0"/>
            </a:p>
          </p:txBody>
        </p:sp>
        <p:sp>
          <p:nvSpPr>
            <p:cNvPr id="32" name="Text 12">
              <a:extLst>
                <a:ext uri="{FF2B5EF4-FFF2-40B4-BE49-F238E27FC236}">
                  <a16:creationId xmlns:a16="http://schemas.microsoft.com/office/drawing/2014/main" id="{5AB7C65B-EE28-27F9-3E8D-9299EF37D642}"/>
                </a:ext>
              </a:extLst>
            </p:cNvPr>
            <p:cNvSpPr/>
            <p:nvPr/>
          </p:nvSpPr>
          <p:spPr>
            <a:xfrm>
              <a:off x="4846320" y="2286000"/>
              <a:ext cx="374904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→  All benches are occupied</a:t>
              </a:r>
              <a:endParaRPr lang="en-US" sz="1400" dirty="0"/>
            </a:p>
          </p:txBody>
        </p:sp>
        <p:sp>
          <p:nvSpPr>
            <p:cNvPr id="33" name="Text 13">
              <a:extLst>
                <a:ext uri="{FF2B5EF4-FFF2-40B4-BE49-F238E27FC236}">
                  <a16:creationId xmlns:a16="http://schemas.microsoft.com/office/drawing/2014/main" id="{1E4533E3-98DA-6867-1F32-B69E1A0EDA43}"/>
                </a:ext>
              </a:extLst>
            </p:cNvPr>
            <p:cNvSpPr/>
            <p:nvPr/>
          </p:nvSpPr>
          <p:spPr>
            <a:xfrm>
              <a:off x="4846320" y="2926080"/>
              <a:ext cx="374904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→  No valid entity available</a:t>
              </a:r>
              <a:endParaRPr lang="en-US" sz="1400" dirty="0"/>
            </a:p>
          </p:txBody>
        </p:sp>
        <p:sp>
          <p:nvSpPr>
            <p:cNvPr id="34" name="Text 14">
              <a:extLst>
                <a:ext uri="{FF2B5EF4-FFF2-40B4-BE49-F238E27FC236}">
                  <a16:creationId xmlns:a16="http://schemas.microsoft.com/office/drawing/2014/main" id="{69772DA5-9201-BDBD-CD36-23FBF0084866}"/>
                </a:ext>
              </a:extLst>
            </p:cNvPr>
            <p:cNvSpPr/>
            <p:nvPr/>
          </p:nvSpPr>
          <p:spPr>
            <a:xfrm>
              <a:off x="4846320" y="3566160"/>
              <a:ext cx="374904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2E7D3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→  Framework activates a fallback</a:t>
              </a:r>
              <a:endParaRPr lang="en-US" sz="1400" dirty="0"/>
            </a:p>
            <a:p>
              <a:pPr marL="0" indent="0">
                <a:buNone/>
              </a:pPr>
              <a:r>
                <a:rPr lang="en-US" sz="1400" dirty="0">
                  <a:solidFill>
                    <a:srgbClr val="2E7D3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    behavior sequence</a:t>
              </a:r>
              <a:endParaRPr lang="en-US" sz="1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807C877-6A2F-94C4-A9A6-80DDD210F4AF}"/>
              </a:ext>
            </a:extLst>
          </p:cNvPr>
          <p:cNvGrpSpPr/>
          <p:nvPr/>
        </p:nvGrpSpPr>
        <p:grpSpPr>
          <a:xfrm>
            <a:off x="4376667" y="3207785"/>
            <a:ext cx="2034144" cy="1362417"/>
            <a:chOff x="466698" y="1830785"/>
            <a:chExt cx="3182249" cy="213138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50C16C-642E-08B9-C24C-FBA5BDE186AA}"/>
                </a:ext>
              </a:extLst>
            </p:cNvPr>
            <p:cNvGrpSpPr/>
            <p:nvPr/>
          </p:nvGrpSpPr>
          <p:grpSpPr>
            <a:xfrm>
              <a:off x="631100" y="1977920"/>
              <a:ext cx="3017847" cy="1984253"/>
              <a:chOff x="631100" y="1977920"/>
              <a:chExt cx="3017847" cy="1984253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CAEB78CF-25EF-8627-245E-49338FBE5107}"/>
                  </a:ext>
                </a:extLst>
              </p:cNvPr>
              <p:cNvSpPr/>
              <p:nvPr/>
            </p:nvSpPr>
            <p:spPr>
              <a:xfrm>
                <a:off x="2256095" y="1977920"/>
                <a:ext cx="1392852" cy="1984253"/>
              </a:xfrm>
              <a:custGeom>
                <a:avLst/>
                <a:gdLst>
                  <a:gd name="csX0" fmla="*/ 0 w 1392852"/>
                  <a:gd name="csY0" fmla="*/ 139285 h 1984253"/>
                  <a:gd name="csX1" fmla="*/ 139285 w 1392852"/>
                  <a:gd name="csY1" fmla="*/ 0 h 1984253"/>
                  <a:gd name="csX2" fmla="*/ 1253567 w 1392852"/>
                  <a:gd name="csY2" fmla="*/ 0 h 1984253"/>
                  <a:gd name="csX3" fmla="*/ 1392852 w 1392852"/>
                  <a:gd name="csY3" fmla="*/ 139285 h 1984253"/>
                  <a:gd name="csX4" fmla="*/ 1392852 w 1392852"/>
                  <a:gd name="csY4" fmla="*/ 1844968 h 1984253"/>
                  <a:gd name="csX5" fmla="*/ 1253567 w 1392852"/>
                  <a:gd name="csY5" fmla="*/ 1984253 h 1984253"/>
                  <a:gd name="csX6" fmla="*/ 139285 w 1392852"/>
                  <a:gd name="csY6" fmla="*/ 1984253 h 1984253"/>
                  <a:gd name="csX7" fmla="*/ 0 w 1392852"/>
                  <a:gd name="csY7" fmla="*/ 1844968 h 1984253"/>
                  <a:gd name="csX8" fmla="*/ 0 w 1392852"/>
                  <a:gd name="csY8" fmla="*/ 139285 h 19842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392852" h="1984253">
                    <a:moveTo>
                      <a:pt x="0" y="139285"/>
                    </a:moveTo>
                    <a:cubicBezTo>
                      <a:pt x="0" y="62360"/>
                      <a:pt x="62360" y="0"/>
                      <a:pt x="139285" y="0"/>
                    </a:cubicBezTo>
                    <a:lnTo>
                      <a:pt x="1253567" y="0"/>
                    </a:lnTo>
                    <a:cubicBezTo>
                      <a:pt x="1330492" y="0"/>
                      <a:pt x="1392852" y="62360"/>
                      <a:pt x="1392852" y="139285"/>
                    </a:cubicBezTo>
                    <a:lnTo>
                      <a:pt x="1392852" y="1844968"/>
                    </a:lnTo>
                    <a:cubicBezTo>
                      <a:pt x="1392852" y="1921893"/>
                      <a:pt x="1330492" y="1984253"/>
                      <a:pt x="1253567" y="1984253"/>
                    </a:cubicBezTo>
                    <a:lnTo>
                      <a:pt x="139285" y="1984253"/>
                    </a:lnTo>
                    <a:cubicBezTo>
                      <a:pt x="62360" y="1984253"/>
                      <a:pt x="0" y="1921893"/>
                      <a:pt x="0" y="1844968"/>
                    </a:cubicBezTo>
                    <a:lnTo>
                      <a:pt x="0" y="139285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1488546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100" kern="1200" dirty="0"/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100" dirty="0"/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kern="1200" dirty="0"/>
                  <a:t>Sequence Stack</a:t>
                </a: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054F2906-FCD8-8C56-B78A-891AD54B413C}"/>
                  </a:ext>
                </a:extLst>
              </p:cNvPr>
              <p:cNvSpPr/>
              <p:nvPr/>
            </p:nvSpPr>
            <p:spPr>
              <a:xfrm>
                <a:off x="631100" y="1977920"/>
                <a:ext cx="1392852" cy="1984253"/>
              </a:xfrm>
              <a:custGeom>
                <a:avLst/>
                <a:gdLst>
                  <a:gd name="csX0" fmla="*/ 0 w 1392852"/>
                  <a:gd name="csY0" fmla="*/ 139285 h 1984253"/>
                  <a:gd name="csX1" fmla="*/ 139285 w 1392852"/>
                  <a:gd name="csY1" fmla="*/ 0 h 1984253"/>
                  <a:gd name="csX2" fmla="*/ 1253567 w 1392852"/>
                  <a:gd name="csY2" fmla="*/ 0 h 1984253"/>
                  <a:gd name="csX3" fmla="*/ 1392852 w 1392852"/>
                  <a:gd name="csY3" fmla="*/ 139285 h 1984253"/>
                  <a:gd name="csX4" fmla="*/ 1392852 w 1392852"/>
                  <a:gd name="csY4" fmla="*/ 1844968 h 1984253"/>
                  <a:gd name="csX5" fmla="*/ 1253567 w 1392852"/>
                  <a:gd name="csY5" fmla="*/ 1984253 h 1984253"/>
                  <a:gd name="csX6" fmla="*/ 139285 w 1392852"/>
                  <a:gd name="csY6" fmla="*/ 1984253 h 1984253"/>
                  <a:gd name="csX7" fmla="*/ 0 w 1392852"/>
                  <a:gd name="csY7" fmla="*/ 1844968 h 1984253"/>
                  <a:gd name="csX8" fmla="*/ 0 w 1392852"/>
                  <a:gd name="csY8" fmla="*/ 139285 h 19842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392852" h="1984253">
                    <a:moveTo>
                      <a:pt x="0" y="139285"/>
                    </a:moveTo>
                    <a:cubicBezTo>
                      <a:pt x="0" y="62360"/>
                      <a:pt x="62360" y="0"/>
                      <a:pt x="139285" y="0"/>
                    </a:cubicBezTo>
                    <a:lnTo>
                      <a:pt x="1253567" y="0"/>
                    </a:lnTo>
                    <a:cubicBezTo>
                      <a:pt x="1330492" y="0"/>
                      <a:pt x="1392852" y="62360"/>
                      <a:pt x="1392852" y="139285"/>
                    </a:cubicBezTo>
                    <a:lnTo>
                      <a:pt x="1392852" y="1844968"/>
                    </a:lnTo>
                    <a:cubicBezTo>
                      <a:pt x="1392852" y="1921893"/>
                      <a:pt x="1330492" y="1984253"/>
                      <a:pt x="1253567" y="1984253"/>
                    </a:cubicBezTo>
                    <a:lnTo>
                      <a:pt x="139285" y="1984253"/>
                    </a:lnTo>
                    <a:cubicBezTo>
                      <a:pt x="62360" y="1984253"/>
                      <a:pt x="0" y="1921893"/>
                      <a:pt x="0" y="1844968"/>
                    </a:cubicBezTo>
                    <a:lnTo>
                      <a:pt x="0" y="139285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1488546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100" kern="1200" dirty="0"/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100" dirty="0"/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kern="1200" dirty="0"/>
                  <a:t>Sequence Stack</a:t>
                </a: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462E8F6E-E978-8AC0-7B95-5016DF2EE5E7}"/>
                  </a:ext>
                </a:extLst>
              </p:cNvPr>
              <p:cNvSpPr/>
              <p:nvPr/>
            </p:nvSpPr>
            <p:spPr>
              <a:xfrm>
                <a:off x="747170" y="3271525"/>
                <a:ext cx="1160709" cy="580355"/>
              </a:xfrm>
              <a:custGeom>
                <a:avLst/>
                <a:gdLst>
                  <a:gd name="csX0" fmla="*/ 0 w 1160710"/>
                  <a:gd name="csY0" fmla="*/ 58036 h 580355"/>
                  <a:gd name="csX1" fmla="*/ 58036 w 1160710"/>
                  <a:gd name="csY1" fmla="*/ 0 h 580355"/>
                  <a:gd name="csX2" fmla="*/ 1102675 w 1160710"/>
                  <a:gd name="csY2" fmla="*/ 0 h 580355"/>
                  <a:gd name="csX3" fmla="*/ 1160711 w 1160710"/>
                  <a:gd name="csY3" fmla="*/ 58036 h 580355"/>
                  <a:gd name="csX4" fmla="*/ 1160710 w 1160710"/>
                  <a:gd name="csY4" fmla="*/ 522320 h 580355"/>
                  <a:gd name="csX5" fmla="*/ 1102674 w 1160710"/>
                  <a:gd name="csY5" fmla="*/ 580356 h 580355"/>
                  <a:gd name="csX6" fmla="*/ 58036 w 1160710"/>
                  <a:gd name="csY6" fmla="*/ 580355 h 580355"/>
                  <a:gd name="csX7" fmla="*/ 0 w 1160710"/>
                  <a:gd name="csY7" fmla="*/ 522319 h 580355"/>
                  <a:gd name="csX8" fmla="*/ 0 w 1160710"/>
                  <a:gd name="csY8" fmla="*/ 58036 h 5803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160710" h="580355">
                    <a:moveTo>
                      <a:pt x="0" y="58036"/>
                    </a:moveTo>
                    <a:cubicBezTo>
                      <a:pt x="0" y="25984"/>
                      <a:pt x="25984" y="0"/>
                      <a:pt x="58036" y="0"/>
                    </a:cubicBezTo>
                    <a:lnTo>
                      <a:pt x="1102675" y="0"/>
                    </a:lnTo>
                    <a:cubicBezTo>
                      <a:pt x="1134727" y="0"/>
                      <a:pt x="1160711" y="25984"/>
                      <a:pt x="1160711" y="58036"/>
                    </a:cubicBezTo>
                    <a:cubicBezTo>
                      <a:pt x="1160711" y="212797"/>
                      <a:pt x="1160710" y="367559"/>
                      <a:pt x="1160710" y="522320"/>
                    </a:cubicBezTo>
                    <a:cubicBezTo>
                      <a:pt x="1160710" y="554372"/>
                      <a:pt x="1134726" y="580356"/>
                      <a:pt x="1102674" y="580356"/>
                    </a:cubicBezTo>
                    <a:lnTo>
                      <a:pt x="58036" y="580355"/>
                    </a:lnTo>
                    <a:cubicBezTo>
                      <a:pt x="25984" y="580355"/>
                      <a:pt x="0" y="554371"/>
                      <a:pt x="0" y="522319"/>
                    </a:cubicBezTo>
                    <a:lnTo>
                      <a:pt x="0" y="5803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428" tIns="28428" rIns="28428" bIns="28428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kern="1200" dirty="0"/>
                  <a:t>Main Sequence</a:t>
                </a: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D79228EE-DCC9-882E-5A6A-24E2AED6B957}"/>
                  </a:ext>
                </a:extLst>
              </p:cNvPr>
              <p:cNvSpPr/>
              <p:nvPr/>
            </p:nvSpPr>
            <p:spPr>
              <a:xfrm>
                <a:off x="2372166" y="3271526"/>
                <a:ext cx="1160710" cy="580355"/>
              </a:xfrm>
              <a:custGeom>
                <a:avLst/>
                <a:gdLst>
                  <a:gd name="csX0" fmla="*/ 0 w 1160710"/>
                  <a:gd name="csY0" fmla="*/ 58036 h 580355"/>
                  <a:gd name="csX1" fmla="*/ 58036 w 1160710"/>
                  <a:gd name="csY1" fmla="*/ 0 h 580355"/>
                  <a:gd name="csX2" fmla="*/ 1102675 w 1160710"/>
                  <a:gd name="csY2" fmla="*/ 0 h 580355"/>
                  <a:gd name="csX3" fmla="*/ 1160711 w 1160710"/>
                  <a:gd name="csY3" fmla="*/ 58036 h 580355"/>
                  <a:gd name="csX4" fmla="*/ 1160710 w 1160710"/>
                  <a:gd name="csY4" fmla="*/ 522320 h 580355"/>
                  <a:gd name="csX5" fmla="*/ 1102674 w 1160710"/>
                  <a:gd name="csY5" fmla="*/ 580356 h 580355"/>
                  <a:gd name="csX6" fmla="*/ 58036 w 1160710"/>
                  <a:gd name="csY6" fmla="*/ 580355 h 580355"/>
                  <a:gd name="csX7" fmla="*/ 0 w 1160710"/>
                  <a:gd name="csY7" fmla="*/ 522319 h 580355"/>
                  <a:gd name="csX8" fmla="*/ 0 w 1160710"/>
                  <a:gd name="csY8" fmla="*/ 58036 h 5803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160710" h="580355">
                    <a:moveTo>
                      <a:pt x="0" y="58036"/>
                    </a:moveTo>
                    <a:cubicBezTo>
                      <a:pt x="0" y="25984"/>
                      <a:pt x="25984" y="0"/>
                      <a:pt x="58036" y="0"/>
                    </a:cubicBezTo>
                    <a:lnTo>
                      <a:pt x="1102675" y="0"/>
                    </a:lnTo>
                    <a:cubicBezTo>
                      <a:pt x="1134727" y="0"/>
                      <a:pt x="1160711" y="25984"/>
                      <a:pt x="1160711" y="58036"/>
                    </a:cubicBezTo>
                    <a:cubicBezTo>
                      <a:pt x="1160711" y="212797"/>
                      <a:pt x="1160710" y="367559"/>
                      <a:pt x="1160710" y="522320"/>
                    </a:cubicBezTo>
                    <a:cubicBezTo>
                      <a:pt x="1160710" y="554372"/>
                      <a:pt x="1134726" y="580356"/>
                      <a:pt x="1102674" y="580356"/>
                    </a:cubicBezTo>
                    <a:lnTo>
                      <a:pt x="58036" y="580355"/>
                    </a:lnTo>
                    <a:cubicBezTo>
                      <a:pt x="25984" y="580355"/>
                      <a:pt x="0" y="554371"/>
                      <a:pt x="0" y="522319"/>
                    </a:cubicBezTo>
                    <a:lnTo>
                      <a:pt x="0" y="5803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428" tIns="28428" rIns="28428" bIns="28428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/>
                  <a:t>Fallback</a:t>
                </a:r>
                <a:r>
                  <a:rPr lang="en-US" sz="1200" kern="1200" dirty="0"/>
                  <a:t> Sequence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F5608B-B644-6642-47C7-D86B10B4D0D9}"/>
                </a:ext>
              </a:extLst>
            </p:cNvPr>
            <p:cNvSpPr/>
            <p:nvPr/>
          </p:nvSpPr>
          <p:spPr>
            <a:xfrm>
              <a:off x="466698" y="1830785"/>
              <a:ext cx="328803" cy="3288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9D33C9-E157-5B18-45F9-F2DE985E07B9}"/>
                </a:ext>
              </a:extLst>
            </p:cNvPr>
            <p:cNvSpPr/>
            <p:nvPr/>
          </p:nvSpPr>
          <p:spPr>
            <a:xfrm>
              <a:off x="2106638" y="1830785"/>
              <a:ext cx="328803" cy="3288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sp>
        <p:nvSpPr>
          <p:cNvPr id="36" name="Text 2">
            <a:extLst>
              <a:ext uri="{FF2B5EF4-FFF2-40B4-BE49-F238E27FC236}">
                <a16:creationId xmlns:a16="http://schemas.microsoft.com/office/drawing/2014/main" id="{0F310C64-7EC8-EFC5-3718-D9D89AADD245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28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7" name="Picture 36" descr="A purple and white logo&#10;&#10;AI-generated content may be incorrect.">
            <a:extLst>
              <a:ext uri="{FF2B5EF4-FFF2-40B4-BE49-F238E27FC236}">
                <a16:creationId xmlns:a16="http://schemas.microsoft.com/office/drawing/2014/main" id="{D8F52F15-8F6A-6C02-F5C2-01156C081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5116C75-7F65-FDE7-85CF-ED650728D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466" y="877455"/>
            <a:ext cx="4100917" cy="2190794"/>
          </a:xfrm>
          <a:prstGeom prst="rect">
            <a:avLst/>
          </a:prstGeom>
        </p:spPr>
      </p:pic>
      <p:sp>
        <p:nvSpPr>
          <p:cNvPr id="38" name="Freeform 9">
            <a:extLst>
              <a:ext uri="{FF2B5EF4-FFF2-40B4-BE49-F238E27FC236}">
                <a16:creationId xmlns:a16="http://schemas.microsoft.com/office/drawing/2014/main" id="{0C93426A-4412-0E04-2CCF-24D875C8FFCE}"/>
              </a:ext>
            </a:extLst>
          </p:cNvPr>
          <p:cNvSpPr/>
          <p:nvPr/>
        </p:nvSpPr>
        <p:spPr>
          <a:xfrm>
            <a:off x="6559201" y="3306991"/>
            <a:ext cx="890333" cy="1268366"/>
          </a:xfrm>
          <a:custGeom>
            <a:avLst/>
            <a:gdLst>
              <a:gd name="csX0" fmla="*/ 0 w 1392852"/>
              <a:gd name="csY0" fmla="*/ 139285 h 1984253"/>
              <a:gd name="csX1" fmla="*/ 139285 w 1392852"/>
              <a:gd name="csY1" fmla="*/ 0 h 1984253"/>
              <a:gd name="csX2" fmla="*/ 1253567 w 1392852"/>
              <a:gd name="csY2" fmla="*/ 0 h 1984253"/>
              <a:gd name="csX3" fmla="*/ 1392852 w 1392852"/>
              <a:gd name="csY3" fmla="*/ 139285 h 1984253"/>
              <a:gd name="csX4" fmla="*/ 1392852 w 1392852"/>
              <a:gd name="csY4" fmla="*/ 1844968 h 1984253"/>
              <a:gd name="csX5" fmla="*/ 1253567 w 1392852"/>
              <a:gd name="csY5" fmla="*/ 1984253 h 1984253"/>
              <a:gd name="csX6" fmla="*/ 139285 w 1392852"/>
              <a:gd name="csY6" fmla="*/ 1984253 h 1984253"/>
              <a:gd name="csX7" fmla="*/ 0 w 1392852"/>
              <a:gd name="csY7" fmla="*/ 1844968 h 1984253"/>
              <a:gd name="csX8" fmla="*/ 0 w 1392852"/>
              <a:gd name="csY8" fmla="*/ 139285 h 19842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392852" h="1984253">
                <a:moveTo>
                  <a:pt x="0" y="139285"/>
                </a:moveTo>
                <a:cubicBezTo>
                  <a:pt x="0" y="62360"/>
                  <a:pt x="62360" y="0"/>
                  <a:pt x="139285" y="0"/>
                </a:cubicBezTo>
                <a:lnTo>
                  <a:pt x="1253567" y="0"/>
                </a:lnTo>
                <a:cubicBezTo>
                  <a:pt x="1330492" y="0"/>
                  <a:pt x="1392852" y="62360"/>
                  <a:pt x="1392852" y="139285"/>
                </a:cubicBezTo>
                <a:lnTo>
                  <a:pt x="1392852" y="1844968"/>
                </a:lnTo>
                <a:cubicBezTo>
                  <a:pt x="1392852" y="1921893"/>
                  <a:pt x="1330492" y="1984253"/>
                  <a:pt x="1253567" y="1984253"/>
                </a:cubicBezTo>
                <a:lnTo>
                  <a:pt x="139285" y="1984253"/>
                </a:lnTo>
                <a:cubicBezTo>
                  <a:pt x="62360" y="1984253"/>
                  <a:pt x="0" y="1921893"/>
                  <a:pt x="0" y="1844968"/>
                </a:cubicBezTo>
                <a:lnTo>
                  <a:pt x="0" y="13928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148854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kern="1200" dirty="0"/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dirty="0"/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Sequence Stack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8599A6-53E8-DEFC-AB79-E719BC3D49B7}"/>
              </a:ext>
            </a:extLst>
          </p:cNvPr>
          <p:cNvSpPr/>
          <p:nvPr/>
        </p:nvSpPr>
        <p:spPr>
          <a:xfrm>
            <a:off x="6463666" y="3212940"/>
            <a:ext cx="210176" cy="2101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CFBBF7B6-B0D3-A5C2-373E-5DAAE3271A5E}"/>
              </a:ext>
            </a:extLst>
          </p:cNvPr>
          <p:cNvSpPr/>
          <p:nvPr/>
        </p:nvSpPr>
        <p:spPr>
          <a:xfrm>
            <a:off x="7613651" y="3306991"/>
            <a:ext cx="890333" cy="1268366"/>
          </a:xfrm>
          <a:custGeom>
            <a:avLst/>
            <a:gdLst>
              <a:gd name="csX0" fmla="*/ 0 w 1392852"/>
              <a:gd name="csY0" fmla="*/ 139285 h 1984253"/>
              <a:gd name="csX1" fmla="*/ 139285 w 1392852"/>
              <a:gd name="csY1" fmla="*/ 0 h 1984253"/>
              <a:gd name="csX2" fmla="*/ 1253567 w 1392852"/>
              <a:gd name="csY2" fmla="*/ 0 h 1984253"/>
              <a:gd name="csX3" fmla="*/ 1392852 w 1392852"/>
              <a:gd name="csY3" fmla="*/ 139285 h 1984253"/>
              <a:gd name="csX4" fmla="*/ 1392852 w 1392852"/>
              <a:gd name="csY4" fmla="*/ 1844968 h 1984253"/>
              <a:gd name="csX5" fmla="*/ 1253567 w 1392852"/>
              <a:gd name="csY5" fmla="*/ 1984253 h 1984253"/>
              <a:gd name="csX6" fmla="*/ 139285 w 1392852"/>
              <a:gd name="csY6" fmla="*/ 1984253 h 1984253"/>
              <a:gd name="csX7" fmla="*/ 0 w 1392852"/>
              <a:gd name="csY7" fmla="*/ 1844968 h 1984253"/>
              <a:gd name="csX8" fmla="*/ 0 w 1392852"/>
              <a:gd name="csY8" fmla="*/ 139285 h 19842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392852" h="1984253">
                <a:moveTo>
                  <a:pt x="0" y="139285"/>
                </a:moveTo>
                <a:cubicBezTo>
                  <a:pt x="0" y="62360"/>
                  <a:pt x="62360" y="0"/>
                  <a:pt x="139285" y="0"/>
                </a:cubicBezTo>
                <a:lnTo>
                  <a:pt x="1253567" y="0"/>
                </a:lnTo>
                <a:cubicBezTo>
                  <a:pt x="1330492" y="0"/>
                  <a:pt x="1392852" y="62360"/>
                  <a:pt x="1392852" y="139285"/>
                </a:cubicBezTo>
                <a:lnTo>
                  <a:pt x="1392852" y="1844968"/>
                </a:lnTo>
                <a:cubicBezTo>
                  <a:pt x="1392852" y="1921893"/>
                  <a:pt x="1330492" y="1984253"/>
                  <a:pt x="1253567" y="1984253"/>
                </a:cubicBezTo>
                <a:lnTo>
                  <a:pt x="139285" y="1984253"/>
                </a:lnTo>
                <a:cubicBezTo>
                  <a:pt x="62360" y="1984253"/>
                  <a:pt x="0" y="1921893"/>
                  <a:pt x="0" y="1844968"/>
                </a:cubicBezTo>
                <a:lnTo>
                  <a:pt x="0" y="13928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148854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kern="1200" dirty="0"/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100" dirty="0"/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kern="1200" dirty="0"/>
              <a:t>Sequence Stack</a:t>
            </a:r>
          </a:p>
        </p:txBody>
      </p:sp>
      <p:sp>
        <p:nvSpPr>
          <p:cNvPr id="42" name="Freeform 13">
            <a:extLst>
              <a:ext uri="{FF2B5EF4-FFF2-40B4-BE49-F238E27FC236}">
                <a16:creationId xmlns:a16="http://schemas.microsoft.com/office/drawing/2014/main" id="{DC8C534F-19C0-046F-A7D9-5E48C1C8383F}"/>
              </a:ext>
            </a:extLst>
          </p:cNvPr>
          <p:cNvSpPr/>
          <p:nvPr/>
        </p:nvSpPr>
        <p:spPr>
          <a:xfrm>
            <a:off x="7687845" y="4133884"/>
            <a:ext cx="741944" cy="370972"/>
          </a:xfrm>
          <a:custGeom>
            <a:avLst/>
            <a:gdLst>
              <a:gd name="csX0" fmla="*/ 0 w 1160710"/>
              <a:gd name="csY0" fmla="*/ 58036 h 580355"/>
              <a:gd name="csX1" fmla="*/ 58036 w 1160710"/>
              <a:gd name="csY1" fmla="*/ 0 h 580355"/>
              <a:gd name="csX2" fmla="*/ 1102675 w 1160710"/>
              <a:gd name="csY2" fmla="*/ 0 h 580355"/>
              <a:gd name="csX3" fmla="*/ 1160711 w 1160710"/>
              <a:gd name="csY3" fmla="*/ 58036 h 580355"/>
              <a:gd name="csX4" fmla="*/ 1160710 w 1160710"/>
              <a:gd name="csY4" fmla="*/ 522320 h 580355"/>
              <a:gd name="csX5" fmla="*/ 1102674 w 1160710"/>
              <a:gd name="csY5" fmla="*/ 580356 h 580355"/>
              <a:gd name="csX6" fmla="*/ 58036 w 1160710"/>
              <a:gd name="csY6" fmla="*/ 580355 h 580355"/>
              <a:gd name="csX7" fmla="*/ 0 w 1160710"/>
              <a:gd name="csY7" fmla="*/ 522319 h 580355"/>
              <a:gd name="csX8" fmla="*/ 0 w 1160710"/>
              <a:gd name="csY8" fmla="*/ 58036 h 5803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60710" h="580355">
                <a:moveTo>
                  <a:pt x="0" y="58036"/>
                </a:moveTo>
                <a:cubicBezTo>
                  <a:pt x="0" y="25984"/>
                  <a:pt x="25984" y="0"/>
                  <a:pt x="58036" y="0"/>
                </a:cubicBezTo>
                <a:lnTo>
                  <a:pt x="1102675" y="0"/>
                </a:lnTo>
                <a:cubicBezTo>
                  <a:pt x="1134727" y="0"/>
                  <a:pt x="1160711" y="25984"/>
                  <a:pt x="1160711" y="58036"/>
                </a:cubicBezTo>
                <a:cubicBezTo>
                  <a:pt x="1160711" y="212797"/>
                  <a:pt x="1160710" y="367559"/>
                  <a:pt x="1160710" y="522320"/>
                </a:cubicBezTo>
                <a:cubicBezTo>
                  <a:pt x="1160710" y="554372"/>
                  <a:pt x="1134726" y="580356"/>
                  <a:pt x="1102674" y="580356"/>
                </a:cubicBezTo>
                <a:lnTo>
                  <a:pt x="58036" y="580355"/>
                </a:lnTo>
                <a:cubicBezTo>
                  <a:pt x="25984" y="580355"/>
                  <a:pt x="0" y="554371"/>
                  <a:pt x="0" y="522319"/>
                </a:cubicBezTo>
                <a:lnTo>
                  <a:pt x="0" y="580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28" tIns="28428" rIns="28428" bIns="2842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Main</a:t>
            </a:r>
            <a:r>
              <a:rPr lang="en-US" sz="1200" kern="1200" dirty="0"/>
              <a:t> Sequence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3162D28-D028-1C75-02FA-9710F43B5000}"/>
              </a:ext>
            </a:extLst>
          </p:cNvPr>
          <p:cNvSpPr/>
          <p:nvPr/>
        </p:nvSpPr>
        <p:spPr>
          <a:xfrm>
            <a:off x="7518116" y="3212940"/>
            <a:ext cx="210176" cy="2101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FFCCD-739C-C382-1B82-AAAF3FF906AF}"/>
              </a:ext>
            </a:extLst>
          </p:cNvPr>
          <p:cNvSpPr txBox="1"/>
          <p:nvPr/>
        </p:nvSpPr>
        <p:spPr>
          <a:xfrm>
            <a:off x="6715057" y="4160326"/>
            <a:ext cx="578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Empty</a:t>
            </a:r>
          </a:p>
        </p:txBody>
      </p:sp>
    </p:spTree>
    <p:extLst>
      <p:ext uri="{BB962C8B-B14F-4D97-AF65-F5344CB8AC3E}">
        <p14:creationId xmlns:p14="http://schemas.microsoft.com/office/powerpoint/2010/main" val="2832230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Data-Driven Engine-Agnostic Architecture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457200" y="425196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compiled library. Same JSON definitions. Different game engines.</a:t>
            </a:r>
            <a:endParaRPr lang="en-US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BD41BE5-FD14-D793-55EC-50C3CB305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718" y="777240"/>
            <a:ext cx="4486563" cy="3561137"/>
          </a:xfrm>
          <a:prstGeom prst="rect">
            <a:avLst/>
          </a:prstGeom>
        </p:spPr>
      </p:pic>
      <p:sp>
        <p:nvSpPr>
          <p:cNvPr id="29" name="5-Point Star 28">
            <a:extLst>
              <a:ext uri="{FF2B5EF4-FFF2-40B4-BE49-F238E27FC236}">
                <a16:creationId xmlns:a16="http://schemas.microsoft.com/office/drawing/2014/main" id="{A8E43351-228E-9DAB-9607-BB97AACFF4DC}"/>
              </a:ext>
            </a:extLst>
          </p:cNvPr>
          <p:cNvSpPr/>
          <p:nvPr/>
        </p:nvSpPr>
        <p:spPr>
          <a:xfrm>
            <a:off x="4086084" y="2035534"/>
            <a:ext cx="143124" cy="143124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E1C12C-27CD-D92B-85AF-1C226E4CB71C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47365EF-6756-757F-C77C-5408AC9F6F5A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8DC905-67A7-D1D3-6337-A00A4709C966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FADA3A67-9C29-3469-89C4-10FAE819ADF0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A57CCE3-5F1A-0769-9B91-D3EA55C0C133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E4A98EB-60B4-1B96-85EC-FC6A74C02195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262A216-1941-EFE3-F10A-7303A68EEB6C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D3770DB-0FF9-E88A-7664-2B8543F21ACD}"/>
                </a:ext>
              </a:extLst>
            </p:cNvPr>
            <p:cNvCxnSpPr>
              <a:cxnSpLocks/>
              <a:stCxn id="12" idx="3"/>
              <a:endCxn id="30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598A36-46A5-0B2A-D3D1-4C2798573FA8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7C04FE2-CF64-B55C-5C80-6A577313D660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73DD804-5212-336F-BBA7-F99EA7FBBCEC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CC76724-4947-B60A-3C0B-030DCB46B269}"/>
                </a:ext>
              </a:extLst>
            </p:cNvPr>
            <p:cNvCxnSpPr>
              <a:cxnSpLocks/>
              <a:stCxn id="30" idx="3"/>
              <a:endCxn id="13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2">
            <a:extLst>
              <a:ext uri="{FF2B5EF4-FFF2-40B4-BE49-F238E27FC236}">
                <a16:creationId xmlns:a16="http://schemas.microsoft.com/office/drawing/2014/main" id="{83A8D1BD-4012-2F09-09C4-E33FC6337E61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29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9" name="Picture 18" descr="A purple and white logo&#10;&#10;AI-generated content may be incorrect.">
            <a:extLst>
              <a:ext uri="{FF2B5EF4-FFF2-40B4-BE49-F238E27FC236}">
                <a16:creationId xmlns:a16="http://schemas.microsoft.com/office/drawing/2014/main" id="{F2617C32-1804-2FE6-39D0-410BF6189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8067BAC-0653-528A-34E8-F1AAF296B8F5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ABB914EB-AB22-A874-8567-9CBF66EE8F08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Technology Selection</a:t>
            </a:r>
            <a:endParaRPr lang="en-US" sz="2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B569ED-1FE2-3FE5-C335-0888F18BD65C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1EFD755-104A-1FC2-EA1D-27AD9DBE2E49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BC01B40-F41D-974F-278C-1E0C2FD8DE53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A64EBA6-C037-FF0E-65D7-56CA1A85270E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904EA5E-A573-EFCF-0B49-458A0786DA36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68457A9-8875-08EF-236C-AC50EEF7BCDA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93E87C-1FDC-CA41-B88E-B5CFF45504B2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1BD61BE-E29B-65CB-E006-00E0FD70A9C3}"/>
                </a:ext>
              </a:extLst>
            </p:cNvPr>
            <p:cNvCxnSpPr>
              <a:cxnSpLocks/>
              <a:stCxn id="18" idx="3"/>
              <a:endCxn id="25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16B60C-8110-866C-13C6-1D0583E5DEA9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B7C2D92-C50B-9086-3C31-50489B86519C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7662D85-E8DE-31AD-81B8-2F938A8F61D7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608C2D-98A1-FBBE-BD94-8605509FE607}"/>
                </a:ext>
              </a:extLst>
            </p:cNvPr>
            <p:cNvCxnSpPr>
              <a:cxnSpLocks/>
              <a:stCxn id="25" idx="3"/>
              <a:endCxn id="19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78265EE-F187-A67A-B23C-C65608FC2397}"/>
              </a:ext>
            </a:extLst>
          </p:cNvPr>
          <p:cNvSpPr/>
          <p:nvPr/>
        </p:nvSpPr>
        <p:spPr>
          <a:xfrm>
            <a:off x="457200" y="1000000"/>
            <a:ext cx="2700000" cy="660000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9C329-48B4-0C77-0DE0-212CC042C065}"/>
              </a:ext>
            </a:extLst>
          </p:cNvPr>
          <p:cNvSpPr txBox="1"/>
          <p:nvPr/>
        </p:nvSpPr>
        <p:spPr>
          <a:xfrm>
            <a:off x="657200" y="1100000"/>
            <a:ext cx="2400000" cy="4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00" b="1">
                <a:solidFill>
                  <a:srgbClr val="FFFFFF"/>
                </a:solidFill>
                <a:latin typeface="Georgia"/>
              </a:rPr>
              <a:t>C++ Implementation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82BC9-894B-5133-C5AF-8EDC2EC88111}"/>
              </a:ext>
            </a:extLst>
          </p:cNvPr>
          <p:cNvSpPr/>
          <p:nvPr/>
        </p:nvSpPr>
        <p:spPr>
          <a:xfrm>
            <a:off x="3157200" y="1000000"/>
            <a:ext cx="5300000" cy="6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F1D48-EBE9-E76A-840B-CE9DB452A41C}"/>
              </a:ext>
            </a:extLst>
          </p:cNvPr>
          <p:cNvSpPr txBox="1"/>
          <p:nvPr/>
        </p:nvSpPr>
        <p:spPr>
          <a:xfrm>
            <a:off x="3357200" y="1237667"/>
            <a:ext cx="5000000" cy="18466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00" b="0" dirty="0">
                <a:solidFill>
                  <a:srgbClr val="2D2D2D"/>
                </a:solidFill>
                <a:latin typeface="Calibri"/>
              </a:rPr>
              <a:t>Native integration with Unreal Engine. Broadly supported by other engines.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625292-D30A-DB5C-B9EB-BAADFEA736BE}"/>
              </a:ext>
            </a:extLst>
          </p:cNvPr>
          <p:cNvSpPr/>
          <p:nvPr/>
        </p:nvSpPr>
        <p:spPr>
          <a:xfrm>
            <a:off x="457200" y="1740000"/>
            <a:ext cx="2700000" cy="660000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F345C0-85C6-66AB-769F-FE81E6F60509}"/>
              </a:ext>
            </a:extLst>
          </p:cNvPr>
          <p:cNvSpPr txBox="1"/>
          <p:nvPr/>
        </p:nvSpPr>
        <p:spPr>
          <a:xfrm>
            <a:off x="657200" y="1969972"/>
            <a:ext cx="2446218" cy="20005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Georgia"/>
              </a:rPr>
              <a:t>Dynamic Link Library (DLL)</a:t>
            </a:r>
            <a:endParaRPr sz="1300" b="1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EAA388-F108-7A8A-599D-9A8E7BFBEF41}"/>
              </a:ext>
            </a:extLst>
          </p:cNvPr>
          <p:cNvSpPr/>
          <p:nvPr/>
        </p:nvSpPr>
        <p:spPr>
          <a:xfrm>
            <a:off x="3157200" y="1740000"/>
            <a:ext cx="5300000" cy="6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D2F21-9FB7-52FA-4FCA-68E292A90807}"/>
              </a:ext>
            </a:extLst>
          </p:cNvPr>
          <p:cNvSpPr txBox="1"/>
          <p:nvPr/>
        </p:nvSpPr>
        <p:spPr>
          <a:xfrm>
            <a:off x="3357200" y="1840000"/>
            <a:ext cx="5000000" cy="4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00" b="0" dirty="0">
                <a:solidFill>
                  <a:srgbClr val="2D2D2D"/>
                </a:solidFill>
                <a:latin typeface="Calibri"/>
              </a:rPr>
              <a:t>Single compiled binary loadable at runtime by any compatible engine.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C0BD3C-D5BF-BB9E-E728-57CA43E64012}"/>
              </a:ext>
            </a:extLst>
          </p:cNvPr>
          <p:cNvSpPr/>
          <p:nvPr/>
        </p:nvSpPr>
        <p:spPr>
          <a:xfrm>
            <a:off x="457200" y="2480000"/>
            <a:ext cx="2700000" cy="660000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C236B3-E41F-EA71-7140-91D4F28C75E6}"/>
              </a:ext>
            </a:extLst>
          </p:cNvPr>
          <p:cNvSpPr txBox="1"/>
          <p:nvPr/>
        </p:nvSpPr>
        <p:spPr>
          <a:xfrm>
            <a:off x="657200" y="2580000"/>
            <a:ext cx="2400000" cy="460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00" b="1">
                <a:solidFill>
                  <a:srgbClr val="FFFFFF"/>
                </a:solidFill>
                <a:latin typeface="Georgia"/>
              </a:rPr>
              <a:t>Public C API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F02A2B-C7E1-EB1F-E9FE-FA66AFF8B01C}"/>
              </a:ext>
            </a:extLst>
          </p:cNvPr>
          <p:cNvSpPr/>
          <p:nvPr/>
        </p:nvSpPr>
        <p:spPr>
          <a:xfrm>
            <a:off x="3157200" y="2480000"/>
            <a:ext cx="5300000" cy="6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9DAFA0-85A6-8240-E4BB-03C29FD06C7C}"/>
              </a:ext>
            </a:extLst>
          </p:cNvPr>
          <p:cNvSpPr txBox="1"/>
          <p:nvPr/>
        </p:nvSpPr>
        <p:spPr>
          <a:xfrm>
            <a:off x="3357200" y="2717667"/>
            <a:ext cx="5000000" cy="18466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00" b="0" dirty="0">
                <a:solidFill>
                  <a:srgbClr val="2D2D2D"/>
                </a:solidFill>
                <a:latin typeface="Calibri"/>
              </a:rPr>
              <a:t>Stable, </a:t>
            </a:r>
            <a:r>
              <a:rPr lang="en-US" sz="1200" b="0" dirty="0">
                <a:solidFill>
                  <a:srgbClr val="2D2D2D"/>
                </a:solidFill>
                <a:latin typeface="Calibri"/>
              </a:rPr>
              <a:t>widely-supported</a:t>
            </a:r>
            <a:r>
              <a:rPr sz="1200" b="0" dirty="0">
                <a:solidFill>
                  <a:srgbClr val="2D2D2D"/>
                </a:solidFill>
                <a:latin typeface="Calibri"/>
              </a:rPr>
              <a:t> interface. Avoids C++ issues across compilers</a:t>
            </a:r>
            <a:r>
              <a:rPr lang="es-419" sz="1200" b="0" dirty="0">
                <a:solidFill>
                  <a:srgbClr val="2D2D2D"/>
                </a:solidFill>
                <a:latin typeface="Calibri"/>
              </a:rPr>
              <a:t>.</a:t>
            </a:r>
            <a:endParaRPr sz="1200" b="0" dirty="0">
              <a:solidFill>
                <a:srgbClr val="2D2D2D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04A6A6-7E55-EF3D-2CD0-859BE1278888}"/>
              </a:ext>
            </a:extLst>
          </p:cNvPr>
          <p:cNvSpPr/>
          <p:nvPr/>
        </p:nvSpPr>
        <p:spPr>
          <a:xfrm>
            <a:off x="457200" y="3220000"/>
            <a:ext cx="2700000" cy="660000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8AEF45-9F01-04A0-813D-252D5EF84C50}"/>
              </a:ext>
            </a:extLst>
          </p:cNvPr>
          <p:cNvSpPr txBox="1"/>
          <p:nvPr/>
        </p:nvSpPr>
        <p:spPr>
          <a:xfrm>
            <a:off x="657200" y="3449972"/>
            <a:ext cx="2400000" cy="20005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00" b="1" dirty="0">
                <a:solidFill>
                  <a:srgbClr val="FFFFFF"/>
                </a:solidFill>
                <a:latin typeface="Georgia"/>
              </a:rPr>
              <a:t>JSON </a:t>
            </a:r>
            <a:r>
              <a:rPr lang="en-US" sz="1300" b="1" dirty="0">
                <a:solidFill>
                  <a:srgbClr val="FFFFFF"/>
                </a:solidFill>
                <a:latin typeface="Georgia"/>
              </a:rPr>
              <a:t>Configuration Files</a:t>
            </a:r>
            <a:endParaRPr sz="1300" b="1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F94B9B-5944-CFD0-C5F0-8921033DB4A3}"/>
              </a:ext>
            </a:extLst>
          </p:cNvPr>
          <p:cNvSpPr/>
          <p:nvPr/>
        </p:nvSpPr>
        <p:spPr>
          <a:xfrm>
            <a:off x="3157200" y="3220000"/>
            <a:ext cx="5300000" cy="6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7695CC-27C1-6542-E0E6-80F5916EC8A2}"/>
              </a:ext>
            </a:extLst>
          </p:cNvPr>
          <p:cNvSpPr txBox="1"/>
          <p:nvPr/>
        </p:nvSpPr>
        <p:spPr>
          <a:xfrm>
            <a:off x="3357200" y="3365334"/>
            <a:ext cx="5000000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00" b="0" dirty="0">
                <a:solidFill>
                  <a:srgbClr val="2D2D2D"/>
                </a:solidFill>
                <a:latin typeface="Calibri"/>
              </a:rPr>
              <a:t>Human-readable. Editable without recompiling the framework. </a:t>
            </a:r>
            <a:r>
              <a:rPr lang="es-419" sz="1200" b="0" dirty="0">
                <a:solidFill>
                  <a:srgbClr val="2D2D2D"/>
                </a:solidFill>
                <a:latin typeface="Calibri"/>
              </a:rPr>
              <a:t>Simplicity for parsing over alternatives (XML, YAML).</a:t>
            </a:r>
            <a:endParaRPr sz="1200" b="0" dirty="0">
              <a:solidFill>
                <a:srgbClr val="2D2D2D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7029E2-C8EB-66FB-A1DD-7BFA2F194CE8}"/>
              </a:ext>
            </a:extLst>
          </p:cNvPr>
          <p:cNvSpPr/>
          <p:nvPr/>
        </p:nvSpPr>
        <p:spPr>
          <a:xfrm>
            <a:off x="457200" y="4030000"/>
            <a:ext cx="8229600" cy="600000"/>
          </a:xfrm>
          <a:prstGeom prst="rect">
            <a:avLst/>
          </a:prstGeom>
          <a:solidFill>
            <a:srgbClr val="EF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4DE0CF-703A-1CC1-9E36-CB65803A65EB}"/>
              </a:ext>
            </a:extLst>
          </p:cNvPr>
          <p:cNvSpPr txBox="1"/>
          <p:nvPr/>
        </p:nvSpPr>
        <p:spPr>
          <a:xfrm>
            <a:off x="657200" y="4120000"/>
            <a:ext cx="7900000" cy="2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dirty="0">
                <a:solidFill>
                  <a:srgbClr val="1E3A5F"/>
                </a:solidFill>
                <a:latin typeface="Georgia"/>
              </a:rPr>
              <a:t>Alternative considered: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853616-6F1A-3784-BEAB-346DB1320EA3}"/>
              </a:ext>
            </a:extLst>
          </p:cNvPr>
          <p:cNvSpPr txBox="1"/>
          <p:nvPr/>
        </p:nvSpPr>
        <p:spPr>
          <a:xfrm>
            <a:off x="657200" y="4350000"/>
            <a:ext cx="7900000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 dirty="0">
                <a:solidFill>
                  <a:srgbClr val="2D2D2D"/>
                </a:solidFill>
                <a:latin typeface="Calibri"/>
              </a:rPr>
              <a:t>.NET / C# was rejected because Unreal </a:t>
            </a:r>
            <a:r>
              <a:rPr lang="es-419" sz="1100" b="0" dirty="0">
                <a:solidFill>
                  <a:srgbClr val="2D2D2D"/>
                </a:solidFill>
                <a:latin typeface="Calibri"/>
              </a:rPr>
              <a:t>Engine </a:t>
            </a:r>
            <a:r>
              <a:rPr sz="1100" b="0" dirty="0">
                <a:solidFill>
                  <a:srgbClr val="2D2D2D"/>
                </a:solidFill>
                <a:latin typeface="Calibri"/>
              </a:rPr>
              <a:t>integration required disproportionate engineering effort.</a:t>
            </a:r>
          </a:p>
        </p:txBody>
      </p:sp>
      <p:sp>
        <p:nvSpPr>
          <p:cNvPr id="36" name="Text 2">
            <a:extLst>
              <a:ext uri="{FF2B5EF4-FFF2-40B4-BE49-F238E27FC236}">
                <a16:creationId xmlns:a16="http://schemas.microsoft.com/office/drawing/2014/main" id="{FD29A246-94F7-DA41-FD2F-7FB47439D921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30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7" name="Picture 36" descr="A purple and white logo&#10;&#10;AI-generated content may be incorrect.">
            <a:extLst>
              <a:ext uri="{FF2B5EF4-FFF2-40B4-BE49-F238E27FC236}">
                <a16:creationId xmlns:a16="http://schemas.microsoft.com/office/drawing/2014/main" id="{33073707-DF12-02E9-328F-5E56D046C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88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CAC9B4F-9C77-CB1C-1BDC-6ADA0C5B6469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C1D29D5-0809-2C91-9D77-2DF44AB96CB3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Framework Interface</a:t>
            </a:r>
            <a:endParaRPr lang="en-US" sz="2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BA040F-0925-5FD5-1134-E3DBB53BED15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2D2A9BB-E148-B561-FA78-766CF6908BD0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4F9F526-CEF5-1525-BBEE-12F030AC61BA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4841813-C14F-A9A2-FCB9-564B8CC8D282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4A4E647-37CF-36DB-445A-0C26937F3C09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05BEAC2-9A5F-2D04-853C-7D8AB7E53797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4C97F4B-E39C-9F6D-BA05-A7E177288645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9FE8F28-A632-2698-823E-BE20C6C4E9B3}"/>
                </a:ext>
              </a:extLst>
            </p:cNvPr>
            <p:cNvCxnSpPr>
              <a:cxnSpLocks/>
              <a:stCxn id="18" idx="3"/>
              <a:endCxn id="25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E014DD3-F52B-AEB1-DF7F-392CB32910E0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110B4A-C2D8-1D57-0358-91AE5F9A57EA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4DCDA49-BC27-6C8A-8207-264909DF8018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E99FCE-712A-902E-2E5C-12DB77EFE776}"/>
                </a:ext>
              </a:extLst>
            </p:cNvPr>
            <p:cNvCxnSpPr>
              <a:cxnSpLocks/>
              <a:stCxn id="25" idx="3"/>
              <a:endCxn id="19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1EB8938-1155-3BF5-E551-69696A5813CB}"/>
              </a:ext>
            </a:extLst>
          </p:cNvPr>
          <p:cNvSpPr txBox="1"/>
          <p:nvPr/>
        </p:nvSpPr>
        <p:spPr>
          <a:xfrm>
            <a:off x="457200" y="900807"/>
            <a:ext cx="822960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dirty="0">
                <a:solidFill>
                  <a:srgbClr val="2D2D2D"/>
                </a:solidFill>
                <a:latin typeface="Calibri"/>
              </a:rPr>
              <a:t>The </a:t>
            </a:r>
            <a:r>
              <a:rPr lang="es-419" sz="1400" b="0" dirty="0">
                <a:solidFill>
                  <a:srgbClr val="2D2D2D"/>
                </a:solidFill>
                <a:latin typeface="Calibri"/>
              </a:rPr>
              <a:t>interface</a:t>
            </a:r>
            <a:r>
              <a:rPr sz="1400" b="0" dirty="0">
                <a:solidFill>
                  <a:srgbClr val="2D2D2D"/>
                </a:solidFill>
                <a:latin typeface="Calibri"/>
              </a:rPr>
              <a:t> between </a:t>
            </a:r>
            <a:r>
              <a:rPr lang="es-419" sz="1400" b="0" dirty="0">
                <a:solidFill>
                  <a:srgbClr val="2D2D2D"/>
                </a:solidFill>
                <a:latin typeface="Calibri"/>
              </a:rPr>
              <a:t>our</a:t>
            </a:r>
            <a:r>
              <a:rPr sz="1400" b="0" dirty="0">
                <a:solidFill>
                  <a:srgbClr val="2D2D2D"/>
                </a:solidFill>
                <a:latin typeface="Calibri"/>
              </a:rPr>
              <a:t> framework and a </a:t>
            </a:r>
            <a:r>
              <a:rPr lang="es-419" sz="1400" b="0" dirty="0">
                <a:solidFill>
                  <a:srgbClr val="2D2D2D"/>
                </a:solidFill>
                <a:latin typeface="Calibri"/>
              </a:rPr>
              <a:t>game</a:t>
            </a:r>
            <a:r>
              <a:rPr sz="1400" b="0" dirty="0">
                <a:solidFill>
                  <a:srgbClr val="2D2D2D"/>
                </a:solidFill>
                <a:latin typeface="Calibri"/>
              </a:rPr>
              <a:t> engine has two directions.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10C753-C22A-A65C-629D-72998A5FB961}"/>
              </a:ext>
            </a:extLst>
          </p:cNvPr>
          <p:cNvSpPr/>
          <p:nvPr/>
        </p:nvSpPr>
        <p:spPr>
          <a:xfrm>
            <a:off x="457200" y="1350000"/>
            <a:ext cx="4007400" cy="27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BACF29-183C-1423-64B9-96D37367D85D}"/>
              </a:ext>
            </a:extLst>
          </p:cNvPr>
          <p:cNvSpPr/>
          <p:nvPr/>
        </p:nvSpPr>
        <p:spPr>
          <a:xfrm>
            <a:off x="457200" y="1350000"/>
            <a:ext cx="73152" cy="2700000"/>
          </a:xfrm>
          <a:prstGeom prst="rect">
            <a:avLst/>
          </a:prstGeom>
          <a:solidFill>
            <a:srgbClr val="14B8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ED369-D8E1-3558-877C-46B2E2FE022C}"/>
              </a:ext>
            </a:extLst>
          </p:cNvPr>
          <p:cNvSpPr txBox="1"/>
          <p:nvPr/>
        </p:nvSpPr>
        <p:spPr>
          <a:xfrm>
            <a:off x="657200" y="1500000"/>
            <a:ext cx="37074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1E3A5F"/>
                </a:solidFill>
                <a:latin typeface="Georgia"/>
              </a:rPr>
              <a:t>Engine  →  Framework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D1218-0A59-370E-6489-FBB1074A72D1}"/>
              </a:ext>
            </a:extLst>
          </p:cNvPr>
          <p:cNvSpPr txBox="1"/>
          <p:nvPr/>
        </p:nvSpPr>
        <p:spPr>
          <a:xfrm>
            <a:off x="657200" y="1830000"/>
            <a:ext cx="3707400" cy="28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>
                <a:solidFill>
                  <a:srgbClr val="6B7280"/>
                </a:solidFill>
                <a:latin typeface="Calibri"/>
              </a:rPr>
              <a:t>Public C API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DDC8F-4C74-4495-C761-8E5104520D4D}"/>
              </a:ext>
            </a:extLst>
          </p:cNvPr>
          <p:cNvSpPr txBox="1"/>
          <p:nvPr/>
        </p:nvSpPr>
        <p:spPr>
          <a:xfrm>
            <a:off x="657200" y="2150000"/>
            <a:ext cx="3707400" cy="25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>
                <a:solidFill>
                  <a:srgbClr val="1E3A5F"/>
                </a:solidFill>
                <a:latin typeface="Georgia"/>
              </a:rPr>
              <a:t>Lifecycle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EB0749-BA16-C9D9-68D5-D738EFE13D85}"/>
              </a:ext>
            </a:extLst>
          </p:cNvPr>
          <p:cNvSpPr txBox="1"/>
          <p:nvPr/>
        </p:nvSpPr>
        <p:spPr>
          <a:xfrm>
            <a:off x="657200" y="2420000"/>
            <a:ext cx="3707400" cy="35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 dirty="0">
                <a:solidFill>
                  <a:srgbClr val="2D2D2D"/>
                </a:solidFill>
                <a:latin typeface="Calibri"/>
              </a:rPr>
              <a:t>initialize, update, shutdown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4E63F4-AA31-0F4B-2938-BB734A483D5C}"/>
              </a:ext>
            </a:extLst>
          </p:cNvPr>
          <p:cNvSpPr txBox="1"/>
          <p:nvPr/>
        </p:nvSpPr>
        <p:spPr>
          <a:xfrm>
            <a:off x="657200" y="2750000"/>
            <a:ext cx="3707400" cy="1846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dirty="0">
                <a:solidFill>
                  <a:srgbClr val="1E3A5F"/>
                </a:solidFill>
                <a:latin typeface="Georgia"/>
              </a:rPr>
              <a:t>Entity </a:t>
            </a:r>
            <a:r>
              <a:rPr lang="es-419" sz="1200" b="1" dirty="0">
                <a:solidFill>
                  <a:srgbClr val="1E3A5F"/>
                </a:solidFill>
                <a:latin typeface="Georgia"/>
              </a:rPr>
              <a:t>management</a:t>
            </a:r>
            <a:endParaRPr sz="1200" b="1" dirty="0">
              <a:solidFill>
                <a:srgbClr val="1E3A5F"/>
              </a:solidFill>
              <a:latin typeface="Georg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29ECC1-B9D1-2D1C-8D53-04229ACEC8D2}"/>
              </a:ext>
            </a:extLst>
          </p:cNvPr>
          <p:cNvSpPr txBox="1"/>
          <p:nvPr/>
        </p:nvSpPr>
        <p:spPr>
          <a:xfrm>
            <a:off x="657200" y="3020000"/>
            <a:ext cx="3707400" cy="35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2D2D2D"/>
                </a:solidFill>
                <a:latin typeface="Calibri"/>
              </a:rPr>
              <a:t>register and unregister entities at runtime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613BF6-8ADA-BCA4-79D0-1B4BBAB350C9}"/>
              </a:ext>
            </a:extLst>
          </p:cNvPr>
          <p:cNvSpPr txBox="1"/>
          <p:nvPr/>
        </p:nvSpPr>
        <p:spPr>
          <a:xfrm>
            <a:off x="657200" y="3350000"/>
            <a:ext cx="3707400" cy="25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>
                <a:solidFill>
                  <a:srgbClr val="1E3A5F"/>
                </a:solidFill>
                <a:latin typeface="Georgia"/>
              </a:rPr>
              <a:t>Runtime signals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65C60B-5566-5C3B-D802-984A4B4FEE96}"/>
              </a:ext>
            </a:extLst>
          </p:cNvPr>
          <p:cNvSpPr txBox="1"/>
          <p:nvPr/>
        </p:nvSpPr>
        <p:spPr>
          <a:xfrm>
            <a:off x="657200" y="3620000"/>
            <a:ext cx="3707400" cy="35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 dirty="0">
                <a:solidFill>
                  <a:srgbClr val="2D2D2D"/>
                </a:solidFill>
                <a:latin typeface="Calibri"/>
              </a:rPr>
              <a:t>action completion, interruption events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400876-383A-FDE0-6B23-097278035E79}"/>
              </a:ext>
            </a:extLst>
          </p:cNvPr>
          <p:cNvSpPr/>
          <p:nvPr/>
        </p:nvSpPr>
        <p:spPr>
          <a:xfrm>
            <a:off x="4679600" y="1350000"/>
            <a:ext cx="4144732" cy="27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868718-94B1-AA4B-17E7-A08C3E4E0333}"/>
              </a:ext>
            </a:extLst>
          </p:cNvPr>
          <p:cNvSpPr/>
          <p:nvPr/>
        </p:nvSpPr>
        <p:spPr>
          <a:xfrm>
            <a:off x="4679600" y="1350000"/>
            <a:ext cx="73152" cy="2700000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839F67-BB1B-E5B8-9AFE-CAAD0E427DD6}"/>
              </a:ext>
            </a:extLst>
          </p:cNvPr>
          <p:cNvSpPr txBox="1"/>
          <p:nvPr/>
        </p:nvSpPr>
        <p:spPr>
          <a:xfrm>
            <a:off x="4879600" y="1500000"/>
            <a:ext cx="37074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1E3A5F"/>
                </a:solidFill>
                <a:latin typeface="Georgia"/>
              </a:rPr>
              <a:t>Framework  →  Engine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207E58-B301-B57B-148D-F45DEA22FF44}"/>
              </a:ext>
            </a:extLst>
          </p:cNvPr>
          <p:cNvSpPr txBox="1"/>
          <p:nvPr/>
        </p:nvSpPr>
        <p:spPr>
          <a:xfrm>
            <a:off x="4879600" y="1830000"/>
            <a:ext cx="3707400" cy="28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>
                <a:solidFill>
                  <a:srgbClr val="6B7280"/>
                </a:solidFill>
                <a:latin typeface="Calibri"/>
              </a:rPr>
              <a:t>Three required callbacks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B6362A-6312-C25C-FDE6-6EF39215ADE1}"/>
              </a:ext>
            </a:extLst>
          </p:cNvPr>
          <p:cNvSpPr txBox="1"/>
          <p:nvPr/>
        </p:nvSpPr>
        <p:spPr>
          <a:xfrm>
            <a:off x="4879600" y="2150000"/>
            <a:ext cx="3707400" cy="25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>
                <a:solidFill>
                  <a:srgbClr val="1E3A5F"/>
                </a:solidFill>
                <a:latin typeface="Georgia"/>
              </a:rPr>
              <a:t>Execute action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B673D1-1C19-22C4-C8B1-802D8D4F3042}"/>
              </a:ext>
            </a:extLst>
          </p:cNvPr>
          <p:cNvSpPr txBox="1"/>
          <p:nvPr/>
        </p:nvSpPr>
        <p:spPr>
          <a:xfrm>
            <a:off x="4879600" y="2420000"/>
            <a:ext cx="3944732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s-419" sz="1100" b="0" dirty="0">
                <a:solidFill>
                  <a:srgbClr val="2D2D2D"/>
                </a:solidFill>
                <a:latin typeface="Calibri"/>
              </a:rPr>
              <a:t>Makes an NPC </a:t>
            </a:r>
            <a:r>
              <a:rPr sz="1100" b="0" dirty="0">
                <a:solidFill>
                  <a:srgbClr val="2D2D2D"/>
                </a:solidFill>
                <a:latin typeface="Calibri"/>
              </a:rPr>
              <a:t>perform </a:t>
            </a:r>
            <a:r>
              <a:rPr lang="es-419" sz="1100" b="0" dirty="0" err="1">
                <a:solidFill>
                  <a:srgbClr val="2D2D2D"/>
                </a:solidFill>
                <a:latin typeface="Calibri"/>
              </a:rPr>
              <a:t>an</a:t>
            </a:r>
            <a:r>
              <a:rPr sz="1100" b="0" dirty="0">
                <a:solidFill>
                  <a:srgbClr val="2D2D2D"/>
                </a:solidFill>
                <a:latin typeface="Calibri"/>
              </a:rPr>
              <a:t> action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D0838D-75CB-8C17-B18D-F6F48EE38B1B}"/>
              </a:ext>
            </a:extLst>
          </p:cNvPr>
          <p:cNvSpPr txBox="1"/>
          <p:nvPr/>
        </p:nvSpPr>
        <p:spPr>
          <a:xfrm>
            <a:off x="4879600" y="2750000"/>
            <a:ext cx="3707400" cy="25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dirty="0">
                <a:solidFill>
                  <a:srgbClr val="1E3A5F"/>
                </a:solidFill>
                <a:latin typeface="Georgia"/>
              </a:rPr>
              <a:t>Environmental query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905FF9-2A72-D99E-6C58-4FE9355D89E5}"/>
              </a:ext>
            </a:extLst>
          </p:cNvPr>
          <p:cNvSpPr txBox="1"/>
          <p:nvPr/>
        </p:nvSpPr>
        <p:spPr>
          <a:xfrm>
            <a:off x="4879600" y="3020000"/>
            <a:ext cx="3707400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 dirty="0">
                <a:solidFill>
                  <a:srgbClr val="2D2D2D"/>
                </a:solidFill>
                <a:latin typeface="Calibri"/>
              </a:rPr>
              <a:t>current value of this environmental condition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B14DA6-120D-48F0-7251-E26FCAB06B0D}"/>
              </a:ext>
            </a:extLst>
          </p:cNvPr>
          <p:cNvSpPr txBox="1"/>
          <p:nvPr/>
        </p:nvSpPr>
        <p:spPr>
          <a:xfrm>
            <a:off x="4879600" y="3350000"/>
            <a:ext cx="3707400" cy="25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>
                <a:solidFill>
                  <a:srgbClr val="1E3A5F"/>
                </a:solidFill>
                <a:latin typeface="Georgia"/>
              </a:rPr>
              <a:t>Position query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7DAA73-7A31-D60C-8384-B928CBC932B8}"/>
              </a:ext>
            </a:extLst>
          </p:cNvPr>
          <p:cNvSpPr txBox="1"/>
          <p:nvPr/>
        </p:nvSpPr>
        <p:spPr>
          <a:xfrm>
            <a:off x="4879600" y="3620000"/>
            <a:ext cx="3707400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 dirty="0">
                <a:solidFill>
                  <a:srgbClr val="2D2D2D"/>
                </a:solidFill>
                <a:latin typeface="Calibri"/>
              </a:rPr>
              <a:t>current position of this </a:t>
            </a:r>
            <a:r>
              <a:rPr lang="es-419" sz="1100" b="0" dirty="0">
                <a:solidFill>
                  <a:srgbClr val="2D2D2D"/>
                </a:solidFill>
                <a:latin typeface="Calibri"/>
              </a:rPr>
              <a:t>entity</a:t>
            </a:r>
            <a:endParaRPr sz="1100" b="0" dirty="0">
              <a:solidFill>
                <a:srgbClr val="2D2D2D"/>
              </a:solidFill>
              <a:latin typeface="Calibri"/>
            </a:endParaRPr>
          </a:p>
        </p:txBody>
      </p:sp>
      <p:sp>
        <p:nvSpPr>
          <p:cNvPr id="39" name="Text 2">
            <a:extLst>
              <a:ext uri="{FF2B5EF4-FFF2-40B4-BE49-F238E27FC236}">
                <a16:creationId xmlns:a16="http://schemas.microsoft.com/office/drawing/2014/main" id="{462533C5-BA43-2D7A-3074-0B1963495871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31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0" name="Picture 39" descr="A purple and white logo&#10;&#10;AI-generated content may be incorrect.">
            <a:extLst>
              <a:ext uri="{FF2B5EF4-FFF2-40B4-BE49-F238E27FC236}">
                <a16:creationId xmlns:a16="http://schemas.microsoft.com/office/drawing/2014/main" id="{B27A7729-25AA-D381-474B-853677E6B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4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31CF805-9B01-B79A-8FB3-8B1B8597E7D6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0A1CEEE-D823-5B8D-5358-16D0ED40E639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JSON Configuration Files</a:t>
            </a:r>
            <a:endParaRPr lang="en-US" sz="2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DAF618-923C-E00C-2DA9-6A68DA63FCF8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C52BBF9-7F8D-77F1-E45C-2E80A0AC5ADA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D7A6F3F-794D-D0BD-8FD2-086D20F30A0A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FC82476-00E9-299A-877D-EC234DF8EA7F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D9A3A06-FF4C-5E38-A614-D342ABD0BCA9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1B9D0DA-7630-3E2B-C7F6-C2F8BDAD5EA2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AA8C9C0-6535-DFC7-7E91-87F73F26D7B8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DF983E6-31EF-07CA-5CA0-4A54E3A02216}"/>
                </a:ext>
              </a:extLst>
            </p:cNvPr>
            <p:cNvCxnSpPr>
              <a:cxnSpLocks/>
              <a:stCxn id="18" idx="3"/>
              <a:endCxn id="25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37C623-C2EA-97E7-A962-2BE16F15AD08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191028-EA7E-CC18-EE73-6582CF6FFF89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12B46599-3560-D22B-5EA2-C0D0391CE17C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C7EB7A-FF04-8217-8C6E-551D4E49D703}"/>
                </a:ext>
              </a:extLst>
            </p:cNvPr>
            <p:cNvCxnSpPr>
              <a:cxnSpLocks/>
              <a:stCxn id="25" idx="3"/>
              <a:endCxn id="19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E8CB2C-A3BB-E2CA-66D8-7FD005535BF6}"/>
              </a:ext>
            </a:extLst>
          </p:cNvPr>
          <p:cNvGrpSpPr/>
          <p:nvPr/>
        </p:nvGrpSpPr>
        <p:grpSpPr>
          <a:xfrm>
            <a:off x="693197" y="1054253"/>
            <a:ext cx="1534602" cy="1239765"/>
            <a:chOff x="572494" y="1331985"/>
            <a:chExt cx="1534602" cy="1239765"/>
          </a:xfrm>
        </p:grpSpPr>
        <p:pic>
          <p:nvPicPr>
            <p:cNvPr id="6" name="Graphic 5" descr="Document with solid fill">
              <a:extLst>
                <a:ext uri="{FF2B5EF4-FFF2-40B4-BE49-F238E27FC236}">
                  <a16:creationId xmlns:a16="http://schemas.microsoft.com/office/drawing/2014/main" id="{FC98D50C-9534-8A12-F3FE-1D6CDAF0229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2595" y="1331985"/>
              <a:ext cx="914400" cy="9144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A1C85A-AF9A-D683-CD26-2E3F077BDB39}"/>
                </a:ext>
              </a:extLst>
            </p:cNvPr>
            <p:cNvSpPr txBox="1"/>
            <p:nvPr/>
          </p:nvSpPr>
          <p:spPr>
            <a:xfrm>
              <a:off x="572494" y="2202418"/>
              <a:ext cx="1534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State Schema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52A7E-3EE2-848C-C614-1FD1D8977D3D}"/>
              </a:ext>
            </a:extLst>
          </p:cNvPr>
          <p:cNvGrpSpPr/>
          <p:nvPr/>
        </p:nvGrpSpPr>
        <p:grpSpPr>
          <a:xfrm>
            <a:off x="3085107" y="1054986"/>
            <a:ext cx="2851774" cy="1239032"/>
            <a:chOff x="-116314" y="1331985"/>
            <a:chExt cx="2851774" cy="1239032"/>
          </a:xfrm>
        </p:grpSpPr>
        <p:pic>
          <p:nvPicPr>
            <p:cNvPr id="10" name="Graphic 9" descr="Document with solid fill">
              <a:extLst>
                <a:ext uri="{FF2B5EF4-FFF2-40B4-BE49-F238E27FC236}">
                  <a16:creationId xmlns:a16="http://schemas.microsoft.com/office/drawing/2014/main" id="{0E3C82CC-842F-B961-CE01-377D68EF279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2595" y="1331985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5D3A04-F3B0-4478-5C32-EC2E793DEC40}"/>
                </a:ext>
              </a:extLst>
            </p:cNvPr>
            <p:cNvSpPr txBox="1"/>
            <p:nvPr/>
          </p:nvSpPr>
          <p:spPr>
            <a:xfrm>
              <a:off x="-116314" y="2201685"/>
              <a:ext cx="2851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Environmental Conditions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32D0E3-78F2-C1C7-0C3D-290B997307EC}"/>
              </a:ext>
            </a:extLst>
          </p:cNvPr>
          <p:cNvGrpSpPr/>
          <p:nvPr/>
        </p:nvGrpSpPr>
        <p:grpSpPr>
          <a:xfrm>
            <a:off x="6575315" y="1058103"/>
            <a:ext cx="1565387" cy="1239765"/>
            <a:chOff x="572493" y="1331985"/>
            <a:chExt cx="1565387" cy="1239765"/>
          </a:xfrm>
        </p:grpSpPr>
        <p:pic>
          <p:nvPicPr>
            <p:cNvPr id="13" name="Graphic 12" descr="Document with solid fill">
              <a:extLst>
                <a:ext uri="{FF2B5EF4-FFF2-40B4-BE49-F238E27FC236}">
                  <a16:creationId xmlns:a16="http://schemas.microsoft.com/office/drawing/2014/main" id="{B1BFA405-839D-5511-17D9-A393FEF6602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2595" y="1331985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FAA473-E692-ECC1-DA3C-D1CBBBF0B841}"/>
                </a:ext>
              </a:extLst>
            </p:cNvPr>
            <p:cNvSpPr txBox="1"/>
            <p:nvPr/>
          </p:nvSpPr>
          <p:spPr>
            <a:xfrm>
              <a:off x="572493" y="2202418"/>
              <a:ext cx="1565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Actions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70018A-31E3-785D-387D-012B38953229}"/>
              </a:ext>
            </a:extLst>
          </p:cNvPr>
          <p:cNvGrpSpPr/>
          <p:nvPr/>
        </p:nvGrpSpPr>
        <p:grpSpPr>
          <a:xfrm>
            <a:off x="1527146" y="2862556"/>
            <a:ext cx="2568270" cy="1239765"/>
            <a:chOff x="90103" y="1331985"/>
            <a:chExt cx="2568270" cy="1239765"/>
          </a:xfrm>
        </p:grpSpPr>
        <p:pic>
          <p:nvPicPr>
            <p:cNvPr id="29" name="Graphic 28" descr="Document with solid fill">
              <a:extLst>
                <a:ext uri="{FF2B5EF4-FFF2-40B4-BE49-F238E27FC236}">
                  <a16:creationId xmlns:a16="http://schemas.microsoft.com/office/drawing/2014/main" id="{6DF9FE5F-DFBF-C43A-F0B3-F47C854CAAC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2595" y="1331985"/>
              <a:ext cx="914400" cy="9144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D7C64E-8CB8-0761-D104-E143D69FC288}"/>
                </a:ext>
              </a:extLst>
            </p:cNvPr>
            <p:cNvSpPr txBox="1"/>
            <p:nvPr/>
          </p:nvSpPr>
          <p:spPr>
            <a:xfrm>
              <a:off x="90103" y="2202418"/>
              <a:ext cx="2568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Behavior Sequences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CF9F17-CAB8-9BA3-AB3E-2744F431373C}"/>
              </a:ext>
            </a:extLst>
          </p:cNvPr>
          <p:cNvGrpSpPr/>
          <p:nvPr/>
        </p:nvGrpSpPr>
        <p:grpSpPr>
          <a:xfrm>
            <a:off x="5386340" y="2862556"/>
            <a:ext cx="1565387" cy="1239765"/>
            <a:chOff x="572493" y="1331985"/>
            <a:chExt cx="1565387" cy="1239765"/>
          </a:xfrm>
        </p:grpSpPr>
        <p:pic>
          <p:nvPicPr>
            <p:cNvPr id="32" name="Graphic 31" descr="Document with solid fill">
              <a:extLst>
                <a:ext uri="{FF2B5EF4-FFF2-40B4-BE49-F238E27FC236}">
                  <a16:creationId xmlns:a16="http://schemas.microsoft.com/office/drawing/2014/main" id="{101E53B5-1DF4-962F-DCE6-A68E1E9243C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2595" y="1331985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6A0468-2EE7-512C-0C34-3DB180EC0F35}"/>
                </a:ext>
              </a:extLst>
            </p:cNvPr>
            <p:cNvSpPr txBox="1"/>
            <p:nvPr/>
          </p:nvSpPr>
          <p:spPr>
            <a:xfrm>
              <a:off x="572493" y="2202418"/>
              <a:ext cx="1565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Entity</a:t>
              </a:r>
            </a:p>
          </p:txBody>
        </p:sp>
      </p:grpSp>
      <p:sp>
        <p:nvSpPr>
          <p:cNvPr id="35" name="Text 2">
            <a:extLst>
              <a:ext uri="{FF2B5EF4-FFF2-40B4-BE49-F238E27FC236}">
                <a16:creationId xmlns:a16="http://schemas.microsoft.com/office/drawing/2014/main" id="{BF8162A7-3840-5DEC-6566-DDF72EFFE807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32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6" name="Picture 35" descr="A purple and white logo&#10;&#10;AI-generated content may be incorrect.">
            <a:extLst>
              <a:ext uri="{FF2B5EF4-FFF2-40B4-BE49-F238E27FC236}">
                <a16:creationId xmlns:a16="http://schemas.microsoft.com/office/drawing/2014/main" id="{7A3B776B-E2BC-8002-6404-610FD5B49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81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C3FFC1E-08BC-EC33-2102-98B1E8D86460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6931587-3999-5748-58A1-A15C70D2BB2B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Game Engine Integration</a:t>
            </a:r>
            <a:endParaRPr lang="en-US" sz="2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417980-E100-D53C-3A4E-1FA09A620F59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9812763-4E5B-6B23-86AC-43D28254A5F3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7AA38A9-9E36-A371-6907-CA495096706D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571CD85-074F-DF94-4F25-C7622DA7FC03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C251FE4-DD3C-B45C-197E-43D304898A16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A5DC9208-6E0B-8FD6-8604-44DE3B9617CC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56BD6A-3B73-1AC3-E5FF-50EB544CC948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7D1BE2A-123F-F367-79D5-B591A0DE7FAA}"/>
                </a:ext>
              </a:extLst>
            </p:cNvPr>
            <p:cNvCxnSpPr>
              <a:cxnSpLocks/>
              <a:stCxn id="18" idx="3"/>
              <a:endCxn id="25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7212FE6-868C-A143-7124-F46A998C5B6D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440FEEE-C44E-C318-AF28-3F33DADA0580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944F642-6734-34C2-6645-7D67664B3866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62128FD-5E7D-F4FD-08FA-A5397016B126}"/>
                </a:ext>
              </a:extLst>
            </p:cNvPr>
            <p:cNvCxnSpPr>
              <a:cxnSpLocks/>
              <a:stCxn id="25" idx="3"/>
              <a:endCxn id="19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73C7D68-E220-99AA-B3F5-E682899313C9}"/>
              </a:ext>
            </a:extLst>
          </p:cNvPr>
          <p:cNvSpPr txBox="1"/>
          <p:nvPr/>
        </p:nvSpPr>
        <p:spPr>
          <a:xfrm>
            <a:off x="457200" y="900807"/>
            <a:ext cx="822960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dirty="0">
                <a:solidFill>
                  <a:srgbClr val="2D2D2D"/>
                </a:solidFill>
                <a:latin typeface="Calibri"/>
              </a:rPr>
              <a:t>Integrating a new engine requires only a </a:t>
            </a:r>
            <a:r>
              <a:rPr lang="es-419" sz="1400" b="1" dirty="0">
                <a:solidFill>
                  <a:srgbClr val="2D2D2D"/>
                </a:solidFill>
                <a:latin typeface="Calibri"/>
              </a:rPr>
              <a:t>small</a:t>
            </a:r>
            <a:r>
              <a:rPr sz="1400" b="1" dirty="0">
                <a:solidFill>
                  <a:srgbClr val="2D2D2D"/>
                </a:solidFill>
                <a:latin typeface="Calibri"/>
              </a:rPr>
              <a:t> wrapper layer.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0A185AE-803B-C2DE-6899-352FE9E52D4A}"/>
              </a:ext>
            </a:extLst>
          </p:cNvPr>
          <p:cNvGrpSpPr/>
          <p:nvPr/>
        </p:nvGrpSpPr>
        <p:grpSpPr>
          <a:xfrm>
            <a:off x="457200" y="1179628"/>
            <a:ext cx="8229600" cy="928453"/>
            <a:chOff x="457200" y="1300000"/>
            <a:chExt cx="8229600" cy="9284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9C3C1E-49B5-D784-7491-20E54ED516EE}"/>
                </a:ext>
              </a:extLst>
            </p:cNvPr>
            <p:cNvSpPr/>
            <p:nvPr/>
          </p:nvSpPr>
          <p:spPr>
            <a:xfrm>
              <a:off x="457200" y="1300000"/>
              <a:ext cx="8229600" cy="928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8100" dist="12700" dir="8100000" algn="bl" rotWithShape="0">
                <a:srgbClr val="000000">
                  <a:alpha val="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313D93-94EE-3EA8-B5F7-0AEAA1A43246}"/>
                </a:ext>
              </a:extLst>
            </p:cNvPr>
            <p:cNvSpPr/>
            <p:nvPr/>
          </p:nvSpPr>
          <p:spPr>
            <a:xfrm>
              <a:off x="457200" y="1300000"/>
              <a:ext cx="70400" cy="928453"/>
            </a:xfrm>
            <a:prstGeom prst="rect">
              <a:avLst/>
            </a:prstGeom>
            <a:solidFill>
              <a:srgbClr val="14B8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60A79E-0903-248B-EC53-B5EF32A48329}"/>
                </a:ext>
              </a:extLst>
            </p:cNvPr>
            <p:cNvSpPr txBox="1"/>
            <p:nvPr/>
          </p:nvSpPr>
          <p:spPr>
            <a:xfrm>
              <a:off x="657200" y="1430000"/>
              <a:ext cx="8000000" cy="280000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1300" b="1">
                  <a:solidFill>
                    <a:srgbClr val="1E3A5F"/>
                  </a:solidFill>
                  <a:latin typeface="Georgia"/>
                </a:rPr>
                <a:t>The wrapper layer: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E01B3A-2BF3-B42A-A521-F80A68B3A64F}"/>
                </a:ext>
              </a:extLst>
            </p:cNvPr>
            <p:cNvSpPr/>
            <p:nvPr/>
          </p:nvSpPr>
          <p:spPr>
            <a:xfrm>
              <a:off x="707200" y="1776277"/>
              <a:ext cx="80000" cy="80000"/>
            </a:xfrm>
            <a:prstGeom prst="ellipse">
              <a:avLst/>
            </a:prstGeom>
            <a:solidFill>
              <a:srgbClr val="14B8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065AAC-A43D-C8DD-AA88-739EA24CC694}"/>
                </a:ext>
              </a:extLst>
            </p:cNvPr>
            <p:cNvSpPr txBox="1"/>
            <p:nvPr/>
          </p:nvSpPr>
          <p:spPr>
            <a:xfrm>
              <a:off x="857200" y="1701277"/>
              <a:ext cx="7700000" cy="1846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1200" b="0" dirty="0">
                  <a:solidFill>
                    <a:srgbClr val="2D2D2D"/>
                  </a:solidFill>
                  <a:latin typeface="Calibri"/>
                </a:rPr>
                <a:t>Implements the </a:t>
              </a:r>
              <a:r>
                <a:rPr lang="es-419" sz="1200" b="0" dirty="0">
                  <a:solidFill>
                    <a:srgbClr val="2D2D2D"/>
                  </a:solidFill>
                  <a:latin typeface="Calibri"/>
                </a:rPr>
                <a:t>framework interface</a:t>
              </a:r>
              <a:endParaRPr sz="1200" b="0" dirty="0">
                <a:solidFill>
                  <a:srgbClr val="2D2D2D"/>
                </a:solidFill>
                <a:latin typeface="Calibri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4363726-AF9F-FDA0-9DDF-BEA16D7873E2}"/>
                </a:ext>
              </a:extLst>
            </p:cNvPr>
            <p:cNvSpPr/>
            <p:nvPr/>
          </p:nvSpPr>
          <p:spPr>
            <a:xfrm>
              <a:off x="707200" y="1977496"/>
              <a:ext cx="80000" cy="80000"/>
            </a:xfrm>
            <a:prstGeom prst="ellipse">
              <a:avLst/>
            </a:prstGeom>
            <a:solidFill>
              <a:srgbClr val="14B8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12FE53-F3F1-663D-5022-60E8CF546502}"/>
                </a:ext>
              </a:extLst>
            </p:cNvPr>
            <p:cNvSpPr txBox="1"/>
            <p:nvPr/>
          </p:nvSpPr>
          <p:spPr>
            <a:xfrm>
              <a:off x="857200" y="1918398"/>
              <a:ext cx="7700000" cy="1846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1200" b="0" dirty="0">
                  <a:solidFill>
                    <a:srgbClr val="2D2D2D"/>
                  </a:solidFill>
                  <a:latin typeface="Calibri"/>
                </a:rPr>
                <a:t>Translates framework action requests into animation</a:t>
              </a:r>
              <a:r>
                <a:rPr lang="es-419" sz="1200" b="0" dirty="0">
                  <a:solidFill>
                    <a:srgbClr val="2D2D2D"/>
                  </a:solidFill>
                  <a:latin typeface="Calibri"/>
                </a:rPr>
                <a:t>s</a:t>
              </a:r>
              <a:r>
                <a:rPr sz="1200" b="0" dirty="0">
                  <a:solidFill>
                    <a:srgbClr val="2D2D2D"/>
                  </a:solidFill>
                  <a:latin typeface="Calibri"/>
                </a:rPr>
                <a:t> and movement</a:t>
              </a:r>
              <a:r>
                <a:rPr lang="es-419" sz="1200" b="0" dirty="0">
                  <a:solidFill>
                    <a:srgbClr val="2D2D2D"/>
                  </a:solidFill>
                  <a:latin typeface="Calibri"/>
                </a:rPr>
                <a:t> </a:t>
              </a:r>
              <a:endParaRPr sz="1200" b="0" dirty="0">
                <a:solidFill>
                  <a:srgbClr val="2D2D2D"/>
                </a:solidFill>
                <a:latin typeface="Calibri"/>
              </a:endParaRPr>
            </a:p>
          </p:txBody>
        </p:sp>
      </p:grpSp>
      <p:sp>
        <p:nvSpPr>
          <p:cNvPr id="57" name="Text 2">
            <a:extLst>
              <a:ext uri="{FF2B5EF4-FFF2-40B4-BE49-F238E27FC236}">
                <a16:creationId xmlns:a16="http://schemas.microsoft.com/office/drawing/2014/main" id="{DEA0CFE2-22C2-5564-3A8E-73B0C2482C20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33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8" name="Picture 57" descr="A purple and white logo&#10;&#10;AI-generated content may be incorrect.">
            <a:extLst>
              <a:ext uri="{FF2B5EF4-FFF2-40B4-BE49-F238E27FC236}">
                <a16:creationId xmlns:a16="http://schemas.microsoft.com/office/drawing/2014/main" id="{9944A19C-1D96-9887-3202-DFB83AC60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A0B510-52DC-D71F-F7FE-238549C1D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84" y="2329264"/>
            <a:ext cx="2773956" cy="20275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8954CB-628F-FAF0-90AE-4B47AD746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961" y="2346634"/>
            <a:ext cx="2917856" cy="20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31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F7D4B-7CEC-D191-00E2-ABA8F8B45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BB100B7-47DE-B782-635E-1E383CE4A6C9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AB57966-545C-99A5-233D-EFF82D4A23B0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Data Structures Overview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04594A-1C48-01E3-F0A9-443466469551}"/>
              </a:ext>
            </a:extLst>
          </p:cNvPr>
          <p:cNvSpPr txBox="1"/>
          <p:nvPr/>
        </p:nvSpPr>
        <p:spPr>
          <a:xfrm>
            <a:off x="457200" y="900807"/>
            <a:ext cx="8229600" cy="35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dirty="0">
                <a:solidFill>
                  <a:srgbClr val="2D2D2D"/>
                </a:solidFill>
                <a:latin typeface="Calibri"/>
              </a:rPr>
              <a:t>Four decisions that make engine-agnostic performance possible: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47BE8-9847-B70D-3D06-3D11FE86BD30}"/>
              </a:ext>
            </a:extLst>
          </p:cNvPr>
          <p:cNvSpPr/>
          <p:nvPr/>
        </p:nvSpPr>
        <p:spPr>
          <a:xfrm>
            <a:off x="457200" y="1300000"/>
            <a:ext cx="4007400" cy="11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2ED1D6-8364-ECC9-98F5-18D651F4F2A9}"/>
              </a:ext>
            </a:extLst>
          </p:cNvPr>
          <p:cNvSpPr/>
          <p:nvPr/>
        </p:nvSpPr>
        <p:spPr>
          <a:xfrm>
            <a:off x="457200" y="1300000"/>
            <a:ext cx="73152" cy="1100000"/>
          </a:xfrm>
          <a:prstGeom prst="rect">
            <a:avLst/>
          </a:prstGeom>
          <a:solidFill>
            <a:srgbClr val="14B8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4DD28C-25DE-8671-9EA7-275D0FE5DB71}"/>
              </a:ext>
            </a:extLst>
          </p:cNvPr>
          <p:cNvSpPr txBox="1"/>
          <p:nvPr/>
        </p:nvSpPr>
        <p:spPr>
          <a:xfrm>
            <a:off x="657200" y="1430000"/>
            <a:ext cx="37074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dirty="0">
                <a:solidFill>
                  <a:srgbClr val="1E3A5F"/>
                </a:solidFill>
                <a:latin typeface="Georgia"/>
              </a:rPr>
              <a:t>Integer Keys for All Identifiers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996A14-974A-56B3-31A1-3D663234B362}"/>
              </a:ext>
            </a:extLst>
          </p:cNvPr>
          <p:cNvSpPr txBox="1"/>
          <p:nvPr/>
        </p:nvSpPr>
        <p:spPr>
          <a:xfrm>
            <a:off x="657200" y="1780000"/>
            <a:ext cx="3707400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s-419" sz="1100" dirty="0" err="1">
                <a:solidFill>
                  <a:srgbClr val="2D2D2D"/>
                </a:solidFill>
                <a:latin typeface="Calibri"/>
              </a:rPr>
              <a:t>Runtime</a:t>
            </a:r>
            <a:r>
              <a:rPr lang="es-419" sz="1100" dirty="0">
                <a:solidFill>
                  <a:srgbClr val="2D2D2D"/>
                </a:solidFill>
                <a:latin typeface="Calibri"/>
              </a:rPr>
              <a:t> </a:t>
            </a:r>
            <a:r>
              <a:rPr sz="1100" b="0" dirty="0">
                <a:solidFill>
                  <a:srgbClr val="2D2D2D"/>
                </a:solidFill>
                <a:latin typeface="Calibri"/>
              </a:rPr>
              <a:t>checks are integer comparisons.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5C9407-7FBB-A5C9-D77B-50E104AE46E1}"/>
              </a:ext>
            </a:extLst>
          </p:cNvPr>
          <p:cNvSpPr/>
          <p:nvPr/>
        </p:nvSpPr>
        <p:spPr>
          <a:xfrm>
            <a:off x="4679600" y="1300000"/>
            <a:ext cx="4007400" cy="11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7258A-951D-0B97-DC83-AD91ABA479CB}"/>
              </a:ext>
            </a:extLst>
          </p:cNvPr>
          <p:cNvSpPr/>
          <p:nvPr/>
        </p:nvSpPr>
        <p:spPr>
          <a:xfrm>
            <a:off x="4679600" y="1300000"/>
            <a:ext cx="73152" cy="1100000"/>
          </a:xfrm>
          <a:prstGeom prst="rect">
            <a:avLst/>
          </a:prstGeom>
          <a:solidFill>
            <a:srgbClr val="14B8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3D34F-04D8-42C4-5622-8ED8BD402696}"/>
              </a:ext>
            </a:extLst>
          </p:cNvPr>
          <p:cNvSpPr txBox="1"/>
          <p:nvPr/>
        </p:nvSpPr>
        <p:spPr>
          <a:xfrm>
            <a:off x="4879600" y="1430000"/>
            <a:ext cx="37074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dirty="0">
                <a:solidFill>
                  <a:srgbClr val="1E3A5F"/>
                </a:solidFill>
                <a:latin typeface="Georgia"/>
              </a:rPr>
              <a:t>Hash Tables for Lookups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C60584-82CC-CEC2-9708-E403999A8CD1}"/>
              </a:ext>
            </a:extLst>
          </p:cNvPr>
          <p:cNvSpPr txBox="1"/>
          <p:nvPr/>
        </p:nvSpPr>
        <p:spPr>
          <a:xfrm>
            <a:off x="4879600" y="1780000"/>
            <a:ext cx="3707400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s-419" sz="1100" b="0" dirty="0">
                <a:solidFill>
                  <a:srgbClr val="2D2D2D"/>
                </a:solidFill>
                <a:latin typeface="Calibri"/>
              </a:rPr>
              <a:t>Average constant</a:t>
            </a:r>
            <a:r>
              <a:rPr sz="1100" b="0" dirty="0">
                <a:solidFill>
                  <a:srgbClr val="2D2D2D"/>
                </a:solidFill>
                <a:latin typeface="Calibri"/>
              </a:rPr>
              <a:t>-time access during decision-making.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76CB58-26DE-D95B-DA3A-C0B20198172D}"/>
              </a:ext>
            </a:extLst>
          </p:cNvPr>
          <p:cNvSpPr/>
          <p:nvPr/>
        </p:nvSpPr>
        <p:spPr>
          <a:xfrm>
            <a:off x="457200" y="2550000"/>
            <a:ext cx="4007400" cy="11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80F81C-6BC3-AAC2-23B3-246FF62F5AA2}"/>
              </a:ext>
            </a:extLst>
          </p:cNvPr>
          <p:cNvSpPr/>
          <p:nvPr/>
        </p:nvSpPr>
        <p:spPr>
          <a:xfrm>
            <a:off x="457200" y="2550000"/>
            <a:ext cx="73152" cy="1100000"/>
          </a:xfrm>
          <a:prstGeom prst="rect">
            <a:avLst/>
          </a:prstGeom>
          <a:solidFill>
            <a:srgbClr val="14B8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0703BB-6156-5CB3-C18E-BB11C2534FF9}"/>
              </a:ext>
            </a:extLst>
          </p:cNvPr>
          <p:cNvSpPr txBox="1"/>
          <p:nvPr/>
        </p:nvSpPr>
        <p:spPr>
          <a:xfrm>
            <a:off x="657200" y="2680000"/>
            <a:ext cx="37074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1E3A5F"/>
                </a:solidFill>
                <a:latin typeface="Georgia"/>
              </a:rPr>
              <a:t>Fixed-Capacity Memory Containers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C292FA-4520-AED3-A105-8AD434C36CB6}"/>
              </a:ext>
            </a:extLst>
          </p:cNvPr>
          <p:cNvSpPr txBox="1"/>
          <p:nvPr/>
        </p:nvSpPr>
        <p:spPr>
          <a:xfrm>
            <a:off x="657200" y="3030000"/>
            <a:ext cx="37074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 dirty="0">
                <a:solidFill>
                  <a:srgbClr val="2D2D2D"/>
                </a:solidFill>
                <a:latin typeface="Calibri"/>
              </a:rPr>
              <a:t>Each NPC's memory is bounded per type. </a:t>
            </a:r>
            <a:r>
              <a:rPr lang="es-419" sz="1100" dirty="0">
                <a:solidFill>
                  <a:srgbClr val="2D2D2D"/>
                </a:solidFill>
                <a:latin typeface="Calibri"/>
              </a:rPr>
              <a:t>Capacity</a:t>
            </a:r>
            <a:r>
              <a:rPr sz="1100" b="0" dirty="0">
                <a:solidFill>
                  <a:srgbClr val="2D2D2D"/>
                </a:solidFill>
                <a:latin typeface="Calibri"/>
              </a:rPr>
              <a:t> </a:t>
            </a:r>
            <a:r>
              <a:rPr lang="en-CA" sz="1100" b="0" dirty="0">
                <a:solidFill>
                  <a:srgbClr val="2D2D2D"/>
                </a:solidFill>
                <a:latin typeface="Calibri"/>
              </a:rPr>
              <a:t>d</a:t>
            </a:r>
            <a:r>
              <a:rPr sz="1100" b="0" dirty="0">
                <a:solidFill>
                  <a:srgbClr val="2D2D2D"/>
                </a:solidFill>
                <a:latin typeface="Calibri"/>
              </a:rPr>
              <a:t>rives forgetting behavior.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704D0A-74CA-6AC1-6A84-527EEDFCF76C}"/>
              </a:ext>
            </a:extLst>
          </p:cNvPr>
          <p:cNvSpPr/>
          <p:nvPr/>
        </p:nvSpPr>
        <p:spPr>
          <a:xfrm>
            <a:off x="4679600" y="2550000"/>
            <a:ext cx="4007400" cy="11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CF0BEB-6F0B-D434-ABB8-372B2B41703E}"/>
              </a:ext>
            </a:extLst>
          </p:cNvPr>
          <p:cNvSpPr/>
          <p:nvPr/>
        </p:nvSpPr>
        <p:spPr>
          <a:xfrm>
            <a:off x="4679600" y="2550000"/>
            <a:ext cx="73152" cy="1100000"/>
          </a:xfrm>
          <a:prstGeom prst="rect">
            <a:avLst/>
          </a:prstGeom>
          <a:solidFill>
            <a:srgbClr val="14B8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593538-D0BE-8F84-719F-6889F7678109}"/>
              </a:ext>
            </a:extLst>
          </p:cNvPr>
          <p:cNvSpPr txBox="1"/>
          <p:nvPr/>
        </p:nvSpPr>
        <p:spPr>
          <a:xfrm>
            <a:off x="4879600" y="2680000"/>
            <a:ext cx="37074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dirty="0">
                <a:solidFill>
                  <a:srgbClr val="1E3A5F"/>
                </a:solidFill>
                <a:latin typeface="Georgia"/>
              </a:rPr>
              <a:t>Adjacency Structures for Sequence Graphs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302A5C-75C1-0406-B8D5-565C65CB3130}"/>
              </a:ext>
            </a:extLst>
          </p:cNvPr>
          <p:cNvSpPr txBox="1"/>
          <p:nvPr/>
        </p:nvSpPr>
        <p:spPr>
          <a:xfrm>
            <a:off x="4879600" y="3030000"/>
            <a:ext cx="3707400" cy="58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 dirty="0">
                <a:solidFill>
                  <a:srgbClr val="2D2D2D"/>
                </a:solidFill>
                <a:latin typeface="Calibri"/>
              </a:rPr>
              <a:t>Behavior sequences store nodes and outgoing transitions directly. Sequences are small, so traversal at decision points is cheap.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2D272BE-CFC9-D2DB-1A94-6545D3E91C30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DB708437-1680-7C1E-F5D7-ECE222A3BF06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3E9D8FA-C9E7-2DBD-2E9D-347D785828BE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27328D7F-59FD-4B6D-52E8-3B9E8DA9E592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C251514-B4F7-E4B4-CB88-698B63CDE2C4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3CBB191-8E0B-115E-3801-CAA4592D3C55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943AB05-00AC-BC32-AD06-F553BC482AAB}"/>
                </a:ext>
              </a:extLst>
            </p:cNvPr>
            <p:cNvCxnSpPr>
              <a:cxnSpLocks/>
              <a:stCxn id="36" idx="3"/>
              <a:endCxn id="37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711CC4C-39D6-D377-E483-25A1DE76867F}"/>
                </a:ext>
              </a:extLst>
            </p:cNvPr>
            <p:cNvCxnSpPr>
              <a:cxnSpLocks/>
              <a:stCxn id="38" idx="3"/>
              <a:endCxn id="45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86A2F07-89E7-CA39-9B71-8C0F9AAFE9FD}"/>
                </a:ext>
              </a:extLst>
            </p:cNvPr>
            <p:cNvCxnSpPr>
              <a:cxnSpLocks/>
              <a:stCxn id="39" idx="3"/>
              <a:endCxn id="40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22ECD2A-3B57-E74F-5EF0-56A88528A6BA}"/>
                </a:ext>
              </a:extLst>
            </p:cNvPr>
            <p:cNvCxnSpPr>
              <a:cxnSpLocks/>
              <a:stCxn id="37" idx="3"/>
              <a:endCxn id="38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094DB4BD-04FF-27D0-1DA7-547E45B22EC0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E22A058-BC84-E71E-DC3E-1D69E3C21AFA}"/>
                </a:ext>
              </a:extLst>
            </p:cNvPr>
            <p:cNvCxnSpPr>
              <a:cxnSpLocks/>
              <a:stCxn id="45" idx="3"/>
              <a:endCxn id="39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2">
            <a:extLst>
              <a:ext uri="{FF2B5EF4-FFF2-40B4-BE49-F238E27FC236}">
                <a16:creationId xmlns:a16="http://schemas.microsoft.com/office/drawing/2014/main" id="{F8BB8A3A-85AC-FDE7-29B7-B8B5D461664A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34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9" name="Picture 48" descr="A purple and white logo&#10;&#10;AI-generated content may be incorrect.">
            <a:extLst>
              <a:ext uri="{FF2B5EF4-FFF2-40B4-BE49-F238E27FC236}">
                <a16:creationId xmlns:a16="http://schemas.microsoft.com/office/drawing/2014/main" id="{FDD40373-1C46-B829-0D67-D4010FC5B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37AECB-DF96-E405-EBD9-F44F8DF7D557}"/>
              </a:ext>
            </a:extLst>
          </p:cNvPr>
          <p:cNvSpPr/>
          <p:nvPr/>
        </p:nvSpPr>
        <p:spPr>
          <a:xfrm>
            <a:off x="457400" y="3973513"/>
            <a:ext cx="8229600" cy="480000"/>
          </a:xfrm>
          <a:prstGeom prst="rect">
            <a:avLst/>
          </a:prstGeom>
          <a:solidFill>
            <a:srgbClr val="1E3A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71EC0C5E-7EBD-D2FD-1388-55FA6943DD09}"/>
              </a:ext>
            </a:extLst>
          </p:cNvPr>
          <p:cNvSpPr txBox="1"/>
          <p:nvPr/>
        </p:nvSpPr>
        <p:spPr>
          <a:xfrm>
            <a:off x="457400" y="4103513"/>
            <a:ext cx="8229600" cy="2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500" b="1">
                <a:solidFill>
                  <a:srgbClr val="FFFFFF"/>
                </a:solidFill>
                <a:latin typeface="Georgia"/>
              </a:rPr>
              <a:t>Combined effect:  1–4 µs per decision</a:t>
            </a:r>
          </a:p>
        </p:txBody>
      </p:sp>
    </p:spTree>
    <p:extLst>
      <p:ext uri="{BB962C8B-B14F-4D97-AF65-F5344CB8AC3E}">
        <p14:creationId xmlns:p14="http://schemas.microsoft.com/office/powerpoint/2010/main" val="604329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0">
            <a:extLst>
              <a:ext uri="{FF2B5EF4-FFF2-40B4-BE49-F238E27FC236}">
                <a16:creationId xmlns:a16="http://schemas.microsoft.com/office/drawing/2014/main" id="{CCDF1673-739D-5692-2B3D-C364C01D54AE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D1EF8181-D443-704F-4A07-F2DABA0A8734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Evaluation Methodology</a:t>
            </a:r>
            <a:endParaRPr lang="en-US" sz="2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36CC3A-6602-16A6-EAF4-7883155FEFCE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ADC469D-A992-7552-D821-03BC27968DB3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BB96745-CE26-4B04-48B5-FC1FF5CE7CC3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0A29857-0BFC-EFD5-F6AA-AC7E16A11BE6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BA01509-345C-E69E-02F8-8B044A5B2E27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7A8CEFCE-0194-9F08-8EF8-604366C282E7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9BA1FDE-5B3D-F11D-A0E3-6305F18E38ED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19D81F-BFEA-7BB3-592E-A4B3B8D4E863}"/>
                </a:ext>
              </a:extLst>
            </p:cNvPr>
            <p:cNvCxnSpPr>
              <a:cxnSpLocks/>
              <a:stCxn id="18" idx="3"/>
              <a:endCxn id="25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EC0EAA1-C5BE-70D5-D1A2-1C1E88D5DF2A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2B2A11-45B4-B353-7CE9-5A03696ECA26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40DB479-8AC1-7986-6493-258DEE2FC0DA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CD9A902-2C80-2D8B-F7FE-8AD9ECFE94D8}"/>
                </a:ext>
              </a:extLst>
            </p:cNvPr>
            <p:cNvCxnSpPr>
              <a:cxnSpLocks/>
              <a:stCxn id="25" idx="3"/>
              <a:endCxn id="19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558C6F-A956-29C9-8736-57627929D92D}"/>
              </a:ext>
            </a:extLst>
          </p:cNvPr>
          <p:cNvGrpSpPr/>
          <p:nvPr/>
        </p:nvGrpSpPr>
        <p:grpSpPr>
          <a:xfrm>
            <a:off x="557000" y="1684500"/>
            <a:ext cx="3907400" cy="1774500"/>
            <a:chOff x="457200" y="950000"/>
            <a:chExt cx="3907400" cy="17745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9D97523-95D4-B87D-FB35-C69D4A28A966}"/>
                </a:ext>
              </a:extLst>
            </p:cNvPr>
            <p:cNvSpPr/>
            <p:nvPr/>
          </p:nvSpPr>
          <p:spPr>
            <a:xfrm>
              <a:off x="457200" y="950000"/>
              <a:ext cx="73152" cy="1774500"/>
            </a:xfrm>
            <a:prstGeom prst="rect">
              <a:avLst/>
            </a:prstGeom>
            <a:solidFill>
              <a:srgbClr val="14B8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FB6B238-ACCC-D66B-9CA1-A494F04E9148}"/>
                </a:ext>
              </a:extLst>
            </p:cNvPr>
            <p:cNvSpPr txBox="1"/>
            <p:nvPr/>
          </p:nvSpPr>
          <p:spPr>
            <a:xfrm>
              <a:off x="657200" y="1100000"/>
              <a:ext cx="3707400" cy="246221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1600" b="1" dirty="0">
                  <a:solidFill>
                    <a:srgbClr val="1E3A5F"/>
                  </a:solidFill>
                  <a:latin typeface="Georgia"/>
                </a:rPr>
                <a:t>Test Protocol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9BCA41-85CA-442A-DEA1-F54A9FAF741D}"/>
                </a:ext>
              </a:extLst>
            </p:cNvPr>
            <p:cNvSpPr txBox="1"/>
            <p:nvPr/>
          </p:nvSpPr>
          <p:spPr>
            <a:xfrm>
              <a:off x="657200" y="1383618"/>
              <a:ext cx="1300000" cy="1846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1200" b="1" dirty="0">
                  <a:solidFill>
                    <a:srgbClr val="1E3A5F"/>
                  </a:solidFill>
                  <a:latin typeface="Georgia"/>
                </a:rPr>
                <a:t>Populations: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CEFCA5-0086-843A-55D3-5FC51086063B}"/>
                </a:ext>
              </a:extLst>
            </p:cNvPr>
            <p:cNvSpPr txBox="1"/>
            <p:nvPr/>
          </p:nvSpPr>
          <p:spPr>
            <a:xfrm>
              <a:off x="657200" y="1553781"/>
              <a:ext cx="2307400" cy="1846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1200" b="0" dirty="0">
                  <a:solidFill>
                    <a:srgbClr val="2D2D2D"/>
                  </a:solidFill>
                  <a:latin typeface="Calibri"/>
                </a:rPr>
                <a:t>50, 100, 150, 200 NPCs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8D2964-575B-E9AD-027F-03FC2020CF40}"/>
                </a:ext>
              </a:extLst>
            </p:cNvPr>
            <p:cNvSpPr txBox="1"/>
            <p:nvPr/>
          </p:nvSpPr>
          <p:spPr>
            <a:xfrm>
              <a:off x="657200" y="1744702"/>
              <a:ext cx="1300000" cy="1846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1200" b="1" dirty="0">
                  <a:solidFill>
                    <a:srgbClr val="1E3A5F"/>
                  </a:solidFill>
                  <a:latin typeface="Georgia"/>
                </a:rPr>
                <a:t>Runs: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4EE62C-794C-D3EA-6964-81C86F4EF2A1}"/>
                </a:ext>
              </a:extLst>
            </p:cNvPr>
            <p:cNvSpPr txBox="1"/>
            <p:nvPr/>
          </p:nvSpPr>
          <p:spPr>
            <a:xfrm>
              <a:off x="657200" y="1932367"/>
              <a:ext cx="2307400" cy="1846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1200" b="0" dirty="0">
                  <a:solidFill>
                    <a:srgbClr val="2D2D2D"/>
                  </a:solidFill>
                  <a:latin typeface="Calibri"/>
                </a:rPr>
                <a:t>5 independent per configuration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00A2AD-20F5-E87C-81A0-F0C34D438FEC}"/>
                </a:ext>
              </a:extLst>
            </p:cNvPr>
            <p:cNvSpPr txBox="1"/>
            <p:nvPr/>
          </p:nvSpPr>
          <p:spPr>
            <a:xfrm>
              <a:off x="657200" y="2164500"/>
              <a:ext cx="3707400" cy="1846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1200" b="1" dirty="0">
                  <a:solidFill>
                    <a:srgbClr val="1E3A5F"/>
                  </a:solidFill>
                  <a:latin typeface="Georgia"/>
                </a:rPr>
                <a:t>Hardware: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7CDB08F-92D2-F533-6672-C6BB4139B4DB}"/>
                </a:ext>
              </a:extLst>
            </p:cNvPr>
            <p:cNvSpPr txBox="1"/>
            <p:nvPr/>
          </p:nvSpPr>
          <p:spPr>
            <a:xfrm>
              <a:off x="657200" y="2355421"/>
              <a:ext cx="3707400" cy="1846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lang="en-US" sz="1200" b="0" dirty="0">
                  <a:solidFill>
                    <a:srgbClr val="2D2D2D"/>
                  </a:solidFill>
                  <a:latin typeface="Calibri"/>
                </a:rPr>
                <a:t>CPU: </a:t>
              </a:r>
              <a:r>
                <a:rPr sz="1200" b="0" dirty="0">
                  <a:solidFill>
                    <a:srgbClr val="2D2D2D"/>
                  </a:solidFill>
                  <a:latin typeface="Calibri"/>
                </a:rPr>
                <a:t>Ryzen 9 7900X</a:t>
              </a:r>
              <a:r>
                <a:rPr lang="en-US" sz="1200" b="0" dirty="0">
                  <a:solidFill>
                    <a:srgbClr val="2D2D2D"/>
                  </a:solidFill>
                  <a:latin typeface="Calibri"/>
                </a:rPr>
                <a:t>,</a:t>
              </a:r>
              <a:r>
                <a:rPr sz="1200" b="0" dirty="0">
                  <a:solidFill>
                    <a:srgbClr val="2D2D2D"/>
                  </a:solidFill>
                  <a:latin typeface="Calibri"/>
                </a:rPr>
                <a:t> </a:t>
              </a:r>
              <a:r>
                <a:rPr lang="en-US" sz="1200" b="0" dirty="0">
                  <a:solidFill>
                    <a:srgbClr val="2D2D2D"/>
                  </a:solidFill>
                  <a:latin typeface="Calibri"/>
                </a:rPr>
                <a:t>GPU: </a:t>
              </a:r>
              <a:r>
                <a:rPr sz="1200" b="0" dirty="0">
                  <a:solidFill>
                    <a:srgbClr val="2D2D2D"/>
                  </a:solidFill>
                  <a:latin typeface="Calibri"/>
                </a:rPr>
                <a:t>RTX 2070</a:t>
              </a:r>
              <a:r>
                <a:rPr lang="en-US" sz="1200" b="0" dirty="0">
                  <a:solidFill>
                    <a:srgbClr val="2D2D2D"/>
                  </a:solidFill>
                  <a:latin typeface="Calibri"/>
                </a:rPr>
                <a:t>,</a:t>
              </a:r>
              <a:r>
                <a:rPr sz="1200" b="0" dirty="0">
                  <a:solidFill>
                    <a:srgbClr val="2D2D2D"/>
                  </a:solidFill>
                  <a:latin typeface="Calibri"/>
                </a:rPr>
                <a:t> 32 GB RAM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F3A2019-A183-893D-4905-450B4A89E7C4}"/>
              </a:ext>
            </a:extLst>
          </p:cNvPr>
          <p:cNvSpPr/>
          <p:nvPr/>
        </p:nvSpPr>
        <p:spPr>
          <a:xfrm>
            <a:off x="4679600" y="2143338"/>
            <a:ext cx="73152" cy="862250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B59C93-A401-6290-7CD9-25EFF54D902C}"/>
              </a:ext>
            </a:extLst>
          </p:cNvPr>
          <p:cNvSpPr txBox="1"/>
          <p:nvPr/>
        </p:nvSpPr>
        <p:spPr>
          <a:xfrm>
            <a:off x="4879600" y="2314965"/>
            <a:ext cx="370740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600" b="1" dirty="0">
                <a:solidFill>
                  <a:srgbClr val="1E3A5F"/>
                </a:solidFill>
                <a:latin typeface="Georgia"/>
              </a:rPr>
              <a:t>Profiling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5B6B54-EBA2-6998-E44A-5D4701C0BA66}"/>
              </a:ext>
            </a:extLst>
          </p:cNvPr>
          <p:cNvSpPr txBox="1"/>
          <p:nvPr/>
        </p:nvSpPr>
        <p:spPr>
          <a:xfrm>
            <a:off x="4879600" y="2540882"/>
            <a:ext cx="37074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 dirty="0">
                <a:solidFill>
                  <a:srgbClr val="2D2D2D"/>
                </a:solidFill>
                <a:latin typeface="Calibri"/>
              </a:rPr>
              <a:t>5 additional runs at 200 NPCs for per-function cost breakdown. </a:t>
            </a:r>
          </a:p>
        </p:txBody>
      </p:sp>
      <p:sp>
        <p:nvSpPr>
          <p:cNvPr id="46" name="Text 2">
            <a:extLst>
              <a:ext uri="{FF2B5EF4-FFF2-40B4-BE49-F238E27FC236}">
                <a16:creationId xmlns:a16="http://schemas.microsoft.com/office/drawing/2014/main" id="{388CFED7-CC78-F832-C9C7-1014CE8A471F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35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7" name="Picture 46" descr="A purple and white logo&#10;&#10;AI-generated content may be incorrect.">
            <a:extLst>
              <a:ext uri="{FF2B5EF4-FFF2-40B4-BE49-F238E27FC236}">
                <a16:creationId xmlns:a16="http://schemas.microsoft.com/office/drawing/2014/main" id="{64AA9628-3214-7EAB-D451-4C09D4C92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02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Performance Results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10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B167BDE-444F-8FFF-8AA1-78AF6F931D19}"/>
              </a:ext>
            </a:extLst>
          </p:cNvPr>
          <p:cNvGrpSpPr/>
          <p:nvPr/>
        </p:nvGrpSpPr>
        <p:grpSpPr>
          <a:xfrm>
            <a:off x="5669280" y="3098974"/>
            <a:ext cx="3017520" cy="833296"/>
            <a:chOff x="5669280" y="862330"/>
            <a:chExt cx="3017520" cy="833296"/>
          </a:xfrm>
        </p:grpSpPr>
        <p:sp>
          <p:nvSpPr>
            <p:cNvPr id="7" name="Text 5"/>
            <p:cNvSpPr/>
            <p:nvPr/>
          </p:nvSpPr>
          <p:spPr>
            <a:xfrm>
              <a:off x="5669280" y="862330"/>
              <a:ext cx="3017520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800" b="1" dirty="0">
                  <a:solidFill>
                    <a:srgbClr val="0A7E8C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&lt; 3.5%</a:t>
              </a:r>
              <a:endParaRPr lang="en-US" sz="2800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5669280" y="1238426"/>
              <a:ext cx="3017520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of frame budget</a:t>
              </a:r>
              <a:r>
                <a:rPr lang="en-US" sz="1400" dirty="0"/>
                <a:t> </a:t>
              </a:r>
              <a:r>
                <a:rPr lang="en-US" sz="1400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at 200 NPCs</a:t>
              </a:r>
              <a:endParaRPr lang="en-US" sz="14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CE28321-7166-09EB-10A8-2B9098AAB37C}"/>
              </a:ext>
            </a:extLst>
          </p:cNvPr>
          <p:cNvGrpSpPr/>
          <p:nvPr/>
        </p:nvGrpSpPr>
        <p:grpSpPr>
          <a:xfrm>
            <a:off x="5669280" y="1437173"/>
            <a:ext cx="3017520" cy="832477"/>
            <a:chOff x="5669280" y="2005330"/>
            <a:chExt cx="3017520" cy="832477"/>
          </a:xfrm>
        </p:grpSpPr>
        <p:sp>
          <p:nvSpPr>
            <p:cNvPr id="9" name="Text 7"/>
            <p:cNvSpPr/>
            <p:nvPr/>
          </p:nvSpPr>
          <p:spPr>
            <a:xfrm>
              <a:off x="5669280" y="2005330"/>
              <a:ext cx="3017520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800" b="1" dirty="0">
                  <a:solidFill>
                    <a:srgbClr val="0A7E8C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1.8×</a:t>
              </a:r>
              <a:endParaRPr lang="en-US" sz="28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5669280" y="2380607"/>
              <a:ext cx="3017520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cost increase with 4x</a:t>
              </a:r>
              <a:endParaRPr lang="en-US" sz="1400" dirty="0"/>
            </a:p>
            <a:p>
              <a:pPr marL="0" indent="0">
                <a:buNone/>
              </a:pPr>
              <a:r>
                <a:rPr lang="en-US" sz="1400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NPCs, suggesting sub-linear scaling</a:t>
              </a:r>
              <a:endParaRPr lang="en-US" sz="1400" dirty="0"/>
            </a:p>
          </p:txBody>
        </p:sp>
      </p:grpSp>
      <p:sp>
        <p:nvSpPr>
          <p:cNvPr id="13" name="Text 11"/>
          <p:cNvSpPr/>
          <p:nvPr/>
        </p:nvSpPr>
        <p:spPr>
          <a:xfrm>
            <a:off x="100485" y="4307547"/>
            <a:ext cx="886063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Recall: commercial games allocate 5–10% of frame budget to </a:t>
            </a:r>
            <a:r>
              <a:rPr lang="en-US" sz="14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all</a:t>
            </a:r>
            <a:r>
              <a:rPr lang="en-US" sz="1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AI systems. The 10% line represents the full AI budget.</a:t>
            </a:r>
            <a:endParaRPr lang="en-US" sz="1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A338F8B-EFEB-E1A5-0D9B-B222709E3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5" y="892810"/>
            <a:ext cx="5029200" cy="331343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A67188-3E5D-5A07-047B-E6B1E80164F3}"/>
              </a:ext>
            </a:extLst>
          </p:cNvPr>
          <p:cNvCxnSpPr>
            <a:cxnSpLocks/>
          </p:cNvCxnSpPr>
          <p:nvPr/>
        </p:nvCxnSpPr>
        <p:spPr>
          <a:xfrm>
            <a:off x="910916" y="1477330"/>
            <a:ext cx="583202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A72625-C289-C6EE-C684-FC8688357CD0}"/>
              </a:ext>
            </a:extLst>
          </p:cNvPr>
          <p:cNvCxnSpPr>
            <a:cxnSpLocks/>
          </p:cNvCxnSpPr>
          <p:nvPr/>
        </p:nvCxnSpPr>
        <p:spPr>
          <a:xfrm>
            <a:off x="4438252" y="1468863"/>
            <a:ext cx="501883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91D316-64FE-0C2A-B73A-44EE7E7AA562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3F9EDB6-269F-79FA-8C56-0A7CBA875052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616D831-E22C-E2A9-89C9-A8B7BA8E6C40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ABF3F9D5-073C-54C4-144A-2FB941D9C15D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624FD5D-1855-2800-A491-9CE1CBEB6451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4FAA6A8-434A-D8C8-9EEE-ECB99A9DE766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79A7E7C-3C0E-430C-02C1-27910402C850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2440EF2-5D94-B28C-4A44-3285C796A410}"/>
                </a:ext>
              </a:extLst>
            </p:cNvPr>
            <p:cNvCxnSpPr>
              <a:cxnSpLocks/>
              <a:stCxn id="20" idx="3"/>
              <a:endCxn id="40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92F515D-FC97-661E-0818-F5F17FD14330}"/>
                </a:ext>
              </a:extLst>
            </p:cNvPr>
            <p:cNvCxnSpPr>
              <a:cxnSpLocks/>
              <a:stCxn id="21" idx="3"/>
              <a:endCxn id="22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AC4B9EE-2318-9114-6568-67EBBD4A94A3}"/>
                </a:ext>
              </a:extLst>
            </p:cNvPr>
            <p:cNvCxnSpPr>
              <a:cxnSpLocks/>
              <a:stCxn id="18" idx="3"/>
              <a:endCxn id="20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D218D750-443B-4187-A77F-DC4089529EE8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D6BE411-E60E-3461-0878-AE215C9C1DB4}"/>
                </a:ext>
              </a:extLst>
            </p:cNvPr>
            <p:cNvCxnSpPr>
              <a:cxnSpLocks/>
              <a:stCxn id="40" idx="3"/>
              <a:endCxn id="21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2">
            <a:extLst>
              <a:ext uri="{FF2B5EF4-FFF2-40B4-BE49-F238E27FC236}">
                <a16:creationId xmlns:a16="http://schemas.microsoft.com/office/drawing/2014/main" id="{36A247B7-C85D-0705-7A57-C6CE09E7F4F6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36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22C6B383-D90F-EDC9-8337-B3504B385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A7348B6-D624-B7AB-E1D8-6669B676D47C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FD34D90-318E-0F39-C75F-725F26076605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Variable Workload Analysis</a:t>
            </a:r>
            <a:endParaRPr lang="en-US" sz="2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DA2EA1-9ADA-1495-3F25-005B5D8CA52F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DB78CB2-AD12-70ED-07EA-F5E765E730B6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B418232-A302-B646-51F6-F4ABAA9686CD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D5DFE89-1A8F-B21D-7683-9EACD965ABD8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5EBD51A-F7B3-29E6-ACBE-13162AA72FDD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EC3ABDC-7C39-118B-5218-152E0D67B8DD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DBCE6C-5D22-491B-437D-E055A7436273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FAA3D96-8584-28FD-B7A3-025BDDA4132A}"/>
                </a:ext>
              </a:extLst>
            </p:cNvPr>
            <p:cNvCxnSpPr>
              <a:cxnSpLocks/>
              <a:stCxn id="18" idx="3"/>
              <a:endCxn id="25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153C01-DC57-0692-680C-518DF5C6E520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AC59635-A2EF-1CA2-3EA8-755ED13A43D4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0CF3B18-7BFE-3F5B-15D8-9026620839A9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657A4D1-D677-CD09-7665-3E0B8ED51615}"/>
                </a:ext>
              </a:extLst>
            </p:cNvPr>
            <p:cNvCxnSpPr>
              <a:cxnSpLocks/>
              <a:stCxn id="25" idx="3"/>
              <a:endCxn id="19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10208939-1AEB-987B-6213-0B29BAE72FEA}"/>
              </a:ext>
            </a:extLst>
          </p:cNvPr>
          <p:cNvSpPr txBox="1"/>
          <p:nvPr/>
        </p:nvSpPr>
        <p:spPr>
          <a:xfrm>
            <a:off x="481711" y="1890264"/>
            <a:ext cx="4000000" cy="28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000" b="0" dirty="0">
                <a:solidFill>
                  <a:srgbClr val="6B7280"/>
                </a:solidFill>
                <a:latin typeface="Calibri"/>
              </a:rPr>
              <a:t>NPCs requiring a behavioral decision per frame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463916-51A8-95EB-8653-BC283C94C025}"/>
              </a:ext>
            </a:extLst>
          </p:cNvPr>
          <p:cNvSpPr txBox="1"/>
          <p:nvPr/>
        </p:nvSpPr>
        <p:spPr>
          <a:xfrm>
            <a:off x="4789096" y="2100057"/>
            <a:ext cx="3999600" cy="2000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>
                <a:solidFill>
                  <a:srgbClr val="1E3A5F"/>
                </a:solidFill>
                <a:latin typeface="Georgia"/>
              </a:rPr>
              <a:t>Two cost components per frame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F3E09D7-78BE-1DCC-E7FD-0F7618EB68CC}"/>
              </a:ext>
            </a:extLst>
          </p:cNvPr>
          <p:cNvSpPr/>
          <p:nvPr/>
        </p:nvSpPr>
        <p:spPr>
          <a:xfrm>
            <a:off x="4973857" y="2492215"/>
            <a:ext cx="37196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90A185-32EC-420A-2E1F-834FF7ADAEAA}"/>
              </a:ext>
            </a:extLst>
          </p:cNvPr>
          <p:cNvSpPr/>
          <p:nvPr/>
        </p:nvSpPr>
        <p:spPr>
          <a:xfrm>
            <a:off x="4973857" y="2492215"/>
            <a:ext cx="73152" cy="540000"/>
          </a:xfrm>
          <a:prstGeom prst="rect">
            <a:avLst/>
          </a:prstGeom>
          <a:solidFill>
            <a:srgbClr val="14B8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084222-0932-1878-C454-B0F6FBC6BF3E}"/>
              </a:ext>
            </a:extLst>
          </p:cNvPr>
          <p:cNvSpPr txBox="1"/>
          <p:nvPr/>
        </p:nvSpPr>
        <p:spPr>
          <a:xfrm>
            <a:off x="5153857" y="2582215"/>
            <a:ext cx="3719600" cy="24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>
                <a:solidFill>
                  <a:srgbClr val="1E3A5F"/>
                </a:solidFill>
                <a:latin typeface="Georgia"/>
              </a:rPr>
              <a:t>Fixed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DF3DB5-5F33-4DF6-A82D-A28CD47D7AE7}"/>
              </a:ext>
            </a:extLst>
          </p:cNvPr>
          <p:cNvSpPr txBox="1"/>
          <p:nvPr/>
        </p:nvSpPr>
        <p:spPr>
          <a:xfrm>
            <a:off x="5153857" y="2782215"/>
            <a:ext cx="3719600" cy="2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 dirty="0">
                <a:solidFill>
                  <a:srgbClr val="2D2D2D"/>
                </a:solidFill>
                <a:latin typeface="Calibri"/>
              </a:rPr>
              <a:t>Iterating over all registered NPCs (cheap)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5DEF4CE-6371-05A7-35C3-1C982CFD4246}"/>
              </a:ext>
            </a:extLst>
          </p:cNvPr>
          <p:cNvSpPr/>
          <p:nvPr/>
        </p:nvSpPr>
        <p:spPr>
          <a:xfrm>
            <a:off x="4973857" y="3132215"/>
            <a:ext cx="3719600" cy="54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46F2965-A848-4E5C-00E7-3215C0B5F05C}"/>
              </a:ext>
            </a:extLst>
          </p:cNvPr>
          <p:cNvSpPr/>
          <p:nvPr/>
        </p:nvSpPr>
        <p:spPr>
          <a:xfrm>
            <a:off x="4973857" y="3132215"/>
            <a:ext cx="73152" cy="540000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A66600-91B3-A06A-B6DC-72E27653A4DA}"/>
              </a:ext>
            </a:extLst>
          </p:cNvPr>
          <p:cNvSpPr txBox="1"/>
          <p:nvPr/>
        </p:nvSpPr>
        <p:spPr>
          <a:xfrm>
            <a:off x="5153857" y="3222215"/>
            <a:ext cx="3719600" cy="24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>
                <a:solidFill>
                  <a:srgbClr val="1E3A5F"/>
                </a:solidFill>
                <a:latin typeface="Georgia"/>
              </a:rPr>
              <a:t>Variable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988D1A-D137-DC26-92D3-1A3767A3D61D}"/>
              </a:ext>
            </a:extLst>
          </p:cNvPr>
          <p:cNvSpPr txBox="1"/>
          <p:nvPr/>
        </p:nvSpPr>
        <p:spPr>
          <a:xfrm>
            <a:off x="5153857" y="3422215"/>
            <a:ext cx="3719600" cy="2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 dirty="0">
                <a:solidFill>
                  <a:srgbClr val="2D2D2D"/>
                </a:solidFill>
                <a:latin typeface="Calibri"/>
              </a:rPr>
              <a:t>Selection algorithm (only when an NPC needs a decision)</a:t>
            </a:r>
          </a:p>
        </p:txBody>
      </p:sp>
      <p:graphicFrame>
        <p:nvGraphicFramePr>
          <p:cNvPr id="60" name="Table 0">
            <a:extLst>
              <a:ext uri="{FF2B5EF4-FFF2-40B4-BE49-F238E27FC236}">
                <a16:creationId xmlns:a16="http://schemas.microsoft.com/office/drawing/2014/main" id="{10E7F600-E5F4-CBD8-6005-E2E5F28B6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47792"/>
              </p:ext>
            </p:extLst>
          </p:nvPr>
        </p:nvGraphicFramePr>
        <p:xfrm>
          <a:off x="450543" y="2100057"/>
          <a:ext cx="4062337" cy="1565540"/>
        </p:xfrm>
        <a:graphic>
          <a:graphicData uri="http://schemas.openxmlformats.org/drawingml/2006/table">
            <a:tbl>
              <a:tblPr/>
              <a:tblGrid>
                <a:gridCol w="946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654">
                  <a:extLst>
                    <a:ext uri="{9D8B030D-6E8A-4147-A177-3AD203B41FA5}">
                      <a16:colId xmlns:a16="http://schemas.microsoft.com/office/drawing/2014/main" val="3907524420"/>
                    </a:ext>
                  </a:extLst>
                </a:gridCol>
              </a:tblGrid>
              <a:tr h="2934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NPCs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Avg/Frame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charset="0"/>
                          <a:cs typeface="Calibri" pitchFamily="34" charset="-120"/>
                        </a:rPr>
                        <a:t>Max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50</a:t>
                      </a:r>
                      <a:endParaRPr lang="en-US" sz="1400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0.2</a:t>
                      </a:r>
                      <a:endParaRPr lang="en-US" sz="1400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 – 4</a:t>
                      </a:r>
                      <a:endParaRPr lang="en-US" sz="1400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1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100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0.4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 – 7</a:t>
                      </a: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18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150</a:t>
                      </a:r>
                      <a:endParaRPr lang="en-US" sz="1400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0.6</a:t>
                      </a:r>
                      <a:endParaRPr lang="en-US" sz="1400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 – 20</a:t>
                      </a:r>
                      <a:endParaRPr lang="en-US" sz="1400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18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kern="12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200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0.8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rgbClr val="2D2D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19 – 36</a:t>
                      </a:r>
                      <a:endParaRPr lang="en-US" sz="1400" b="0" kern="1200" dirty="0">
                        <a:solidFill>
                          <a:srgbClr val="2D2D2D"/>
                        </a:solidFill>
                        <a:latin typeface="Calibri" pitchFamily="34" charset="0"/>
                        <a:ea typeface="Calibri" charset="0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1" name="Group 60">
            <a:extLst>
              <a:ext uri="{FF2B5EF4-FFF2-40B4-BE49-F238E27FC236}">
                <a16:creationId xmlns:a16="http://schemas.microsoft.com/office/drawing/2014/main" id="{07B77243-E2E0-19BE-7511-F440A4CBC29C}"/>
              </a:ext>
            </a:extLst>
          </p:cNvPr>
          <p:cNvGrpSpPr/>
          <p:nvPr/>
        </p:nvGrpSpPr>
        <p:grpSpPr>
          <a:xfrm>
            <a:off x="416911" y="1095192"/>
            <a:ext cx="8129600" cy="478662"/>
            <a:chOff x="0" y="0"/>
            <a:chExt cx="8229600" cy="527670"/>
          </a:xfrm>
          <a:solidFill>
            <a:srgbClr val="0070C0"/>
          </a:solidFill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7AEED586-D6DB-BB29-0D58-7F8DF17EF8F2}"/>
                </a:ext>
              </a:extLst>
            </p:cNvPr>
            <p:cNvSpPr/>
            <p:nvPr/>
          </p:nvSpPr>
          <p:spPr>
            <a:xfrm>
              <a:off x="0" y="0"/>
              <a:ext cx="8229600" cy="52767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ounded Rectangle 4">
              <a:extLst>
                <a:ext uri="{FF2B5EF4-FFF2-40B4-BE49-F238E27FC236}">
                  <a16:creationId xmlns:a16="http://schemas.microsoft.com/office/drawing/2014/main" id="{5CA79F94-B84B-61D8-5E00-F321315CCC58}"/>
                </a:ext>
              </a:extLst>
            </p:cNvPr>
            <p:cNvSpPr txBox="1"/>
            <p:nvPr/>
          </p:nvSpPr>
          <p:spPr>
            <a:xfrm>
              <a:off x="25759" y="25759"/>
              <a:ext cx="8178082" cy="476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Action duration in seconds = most NPCs don’t need a decision on most frames</a:t>
              </a:r>
              <a:endParaRPr lang="en-CA" kern="1200" dirty="0"/>
            </a:p>
          </p:txBody>
        </p:sp>
      </p:grpSp>
      <p:sp>
        <p:nvSpPr>
          <p:cNvPr id="66" name="Text 2">
            <a:extLst>
              <a:ext uri="{FF2B5EF4-FFF2-40B4-BE49-F238E27FC236}">
                <a16:creationId xmlns:a16="http://schemas.microsoft.com/office/drawing/2014/main" id="{FD2993A9-D15F-721E-354F-D53DB87A50B8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37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7" name="Picture 66" descr="A purple and white logo&#10;&#10;AI-generated content may be incorrect.">
            <a:extLst>
              <a:ext uri="{FF2B5EF4-FFF2-40B4-BE49-F238E27FC236}">
                <a16:creationId xmlns:a16="http://schemas.microsoft.com/office/drawing/2014/main" id="{29FDD468-857E-F45D-BBAE-C7CA39095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5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E1DB6-B9E9-FC6B-EAC9-234810835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2498CD6-8615-CB9F-75A2-BF675A2D4297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C4D774D-2FFA-A24A-BB91-F424D535E166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Ambient NPCs?</a:t>
            </a:r>
            <a:endParaRPr lang="en-US" sz="22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59CC6D1-7D9F-2794-A120-7E02703ECD25}"/>
              </a:ext>
            </a:extLst>
          </p:cNvPr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000" dirty="0"/>
          </a:p>
        </p:txBody>
      </p:sp>
      <p:pic>
        <p:nvPicPr>
          <p:cNvPr id="10" name="Picture 9" descr="A diagram of a think process&#10;&#10;AI-generated content may be incorrect.">
            <a:extLst>
              <a:ext uri="{FF2B5EF4-FFF2-40B4-BE49-F238E27FC236}">
                <a16:creationId xmlns:a16="http://schemas.microsoft.com/office/drawing/2014/main" id="{F198D885-9925-3B9A-078C-5223C04EE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007" y="971446"/>
            <a:ext cx="4155967" cy="19383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CD3FF38-BCCC-04C8-8922-F69F15C03972}"/>
              </a:ext>
            </a:extLst>
          </p:cNvPr>
          <p:cNvGrpSpPr/>
          <p:nvPr/>
        </p:nvGrpSpPr>
        <p:grpSpPr>
          <a:xfrm>
            <a:off x="457201" y="3241979"/>
            <a:ext cx="8229600" cy="1367702"/>
            <a:chOff x="2499654" y="2807075"/>
            <a:chExt cx="3603773" cy="18026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3EBE8E6-8E06-8D6F-F05E-1A8B2A43BFC0}"/>
                </a:ext>
              </a:extLst>
            </p:cNvPr>
            <p:cNvSpPr/>
            <p:nvPr/>
          </p:nvSpPr>
          <p:spPr>
            <a:xfrm rot="21600000">
              <a:off x="2499654" y="2807075"/>
              <a:ext cx="1801882" cy="1801882"/>
            </a:xfrm>
            <a:custGeom>
              <a:avLst/>
              <a:gdLst>
                <a:gd name="csX0" fmla="*/ 0 w 1801882"/>
                <a:gd name="csY0" fmla="*/ 1171223 h 1801882"/>
                <a:gd name="csX1" fmla="*/ 450471 w 1801882"/>
                <a:gd name="csY1" fmla="*/ 1171223 h 1801882"/>
                <a:gd name="csX2" fmla="*/ 450471 w 1801882"/>
                <a:gd name="csY2" fmla="*/ 0 h 1801882"/>
                <a:gd name="csX3" fmla="*/ 1351412 w 1801882"/>
                <a:gd name="csY3" fmla="*/ 0 h 1801882"/>
                <a:gd name="csX4" fmla="*/ 1351412 w 1801882"/>
                <a:gd name="csY4" fmla="*/ 1171223 h 1801882"/>
                <a:gd name="csX5" fmla="*/ 1801882 w 1801882"/>
                <a:gd name="csY5" fmla="*/ 1171223 h 1801882"/>
                <a:gd name="csX6" fmla="*/ 900941 w 1801882"/>
                <a:gd name="csY6" fmla="*/ 1801882 h 1801882"/>
                <a:gd name="csX7" fmla="*/ 0 w 1801882"/>
                <a:gd name="csY7" fmla="*/ 1171223 h 18018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801882" h="1801882">
                  <a:moveTo>
                    <a:pt x="1171223" y="1801882"/>
                  </a:moveTo>
                  <a:lnTo>
                    <a:pt x="1171223" y="1351411"/>
                  </a:lnTo>
                  <a:lnTo>
                    <a:pt x="0" y="1351411"/>
                  </a:lnTo>
                  <a:lnTo>
                    <a:pt x="0" y="450470"/>
                  </a:lnTo>
                  <a:lnTo>
                    <a:pt x="1171223" y="450470"/>
                  </a:lnTo>
                  <a:lnTo>
                    <a:pt x="1171223" y="0"/>
                  </a:lnTo>
                  <a:lnTo>
                    <a:pt x="1801882" y="900941"/>
                  </a:lnTo>
                  <a:lnTo>
                    <a:pt x="1171223" y="18018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3" tIns="535814" rIns="400673" bIns="535815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Games require hundreds of ambient NPCs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A43CDEA-44B8-F703-17D1-81FC19CE5EA9}"/>
                </a:ext>
              </a:extLst>
            </p:cNvPr>
            <p:cNvSpPr/>
            <p:nvPr/>
          </p:nvSpPr>
          <p:spPr>
            <a:xfrm>
              <a:off x="4301545" y="2807799"/>
              <a:ext cx="1801882" cy="1801882"/>
            </a:xfrm>
            <a:custGeom>
              <a:avLst/>
              <a:gdLst>
                <a:gd name="csX0" fmla="*/ 0 w 1801882"/>
                <a:gd name="csY0" fmla="*/ 1171223 h 1801882"/>
                <a:gd name="csX1" fmla="*/ 450471 w 1801882"/>
                <a:gd name="csY1" fmla="*/ 1171223 h 1801882"/>
                <a:gd name="csX2" fmla="*/ 450471 w 1801882"/>
                <a:gd name="csY2" fmla="*/ 0 h 1801882"/>
                <a:gd name="csX3" fmla="*/ 1351412 w 1801882"/>
                <a:gd name="csY3" fmla="*/ 0 h 1801882"/>
                <a:gd name="csX4" fmla="*/ 1351412 w 1801882"/>
                <a:gd name="csY4" fmla="*/ 1171223 h 1801882"/>
                <a:gd name="csX5" fmla="*/ 1801882 w 1801882"/>
                <a:gd name="csY5" fmla="*/ 1171223 h 1801882"/>
                <a:gd name="csX6" fmla="*/ 900941 w 1801882"/>
                <a:gd name="csY6" fmla="*/ 1801882 h 1801882"/>
                <a:gd name="csX7" fmla="*/ 0 w 1801882"/>
                <a:gd name="csY7" fmla="*/ 1171223 h 18018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801882" h="1801882">
                  <a:moveTo>
                    <a:pt x="630659" y="0"/>
                  </a:moveTo>
                  <a:lnTo>
                    <a:pt x="630659" y="450471"/>
                  </a:lnTo>
                  <a:lnTo>
                    <a:pt x="1801882" y="450471"/>
                  </a:lnTo>
                  <a:lnTo>
                    <a:pt x="1801882" y="1351412"/>
                  </a:lnTo>
                  <a:lnTo>
                    <a:pt x="630659" y="1351412"/>
                  </a:lnTo>
                  <a:lnTo>
                    <a:pt x="630659" y="1801882"/>
                  </a:lnTo>
                  <a:lnTo>
                    <a:pt x="0" y="900941"/>
                  </a:lnTo>
                  <a:lnTo>
                    <a:pt x="630659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0673" tIns="535815" rIns="85344" bIns="53581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Ambient NPCs receive the fewest computational resources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C231F52-E4F7-912F-7A75-455437582DEF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599378D2-571D-7E6D-3232-0836290936CD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F58430D6-9581-2EA6-C60D-4AC914575E66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4834A40-F759-F344-778C-3EFB5D80112E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ACCECC51-C8F5-8263-EED7-EA6203D4438C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8E59059C-D322-498F-DD17-1136F61B7FFD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C54C6ED-6FFA-7F86-233C-419AF87C2F64}"/>
                </a:ext>
              </a:extLst>
            </p:cNvPr>
            <p:cNvCxnSpPr>
              <a:cxnSpLocks/>
              <a:stCxn id="57" idx="3"/>
              <a:endCxn id="58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67D564B-53CE-B2AE-6043-135097F74DD2}"/>
                </a:ext>
              </a:extLst>
            </p:cNvPr>
            <p:cNvCxnSpPr>
              <a:cxnSpLocks/>
              <a:stCxn id="59" idx="3"/>
              <a:endCxn id="66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9D6CB0C-39C4-8742-E749-0ADE7D84F4DE}"/>
                </a:ext>
              </a:extLst>
            </p:cNvPr>
            <p:cNvCxnSpPr>
              <a:cxnSpLocks/>
              <a:stCxn id="60" idx="3"/>
              <a:endCxn id="61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B08BDF-13ED-5965-1487-4EDF0344EB27}"/>
                </a:ext>
              </a:extLst>
            </p:cNvPr>
            <p:cNvCxnSpPr>
              <a:cxnSpLocks/>
              <a:stCxn id="58" idx="3"/>
              <a:endCxn id="59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2E6D0113-4B27-E123-1B08-42466C33CB73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0D46D9F-DE02-EC20-1C4E-2F205880AF23}"/>
                </a:ext>
              </a:extLst>
            </p:cNvPr>
            <p:cNvCxnSpPr>
              <a:cxnSpLocks/>
              <a:stCxn id="66" idx="3"/>
              <a:endCxn id="60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2">
            <a:extLst>
              <a:ext uri="{FF2B5EF4-FFF2-40B4-BE49-F238E27FC236}">
                <a16:creationId xmlns:a16="http://schemas.microsoft.com/office/drawing/2014/main" id="{58F8E0B3-1EC1-7110-30F3-099E781675F2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2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1" name="Picture 10" descr="A purple and white logo&#10;&#10;AI-generated content may be incorrect.">
            <a:extLst>
              <a:ext uri="{FF2B5EF4-FFF2-40B4-BE49-F238E27FC236}">
                <a16:creationId xmlns:a16="http://schemas.microsoft.com/office/drawing/2014/main" id="{11A9B799-D296-85A8-1503-E8BE8AA17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18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EA675E5-1C29-5EE6-0E06-993C93EE58F0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B205D07-C895-944D-29CF-1C1DA1480BFE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Internal Performance Breakdown</a:t>
            </a:r>
            <a:endParaRPr lang="en-US" sz="2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D1A20E-58AE-0235-975E-96E3926EAC3D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8DAD8EF-7119-F602-11DE-CFAD80C71A12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F25B6DE4-C747-50C9-C16D-31908895DFEA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D6D612B-6E31-3389-899E-F25DE888A367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C110FCE8-95EB-0967-EF28-030180D75638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DE35843-9399-E97B-6252-5D50334B6255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82F0C5F-1E94-D1FD-7B5C-155583A88574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AF51734-22DC-2267-5577-32242623BCF2}"/>
                </a:ext>
              </a:extLst>
            </p:cNvPr>
            <p:cNvCxnSpPr>
              <a:cxnSpLocks/>
              <a:stCxn id="18" idx="3"/>
              <a:endCxn id="25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98477C0-9902-D850-C764-B7F12F1F628A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66C250F-A598-F752-B34F-87050E20ADB4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F33B85E-452D-6CB8-B012-911A57E162CE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207A521-5320-5A15-72CA-E3A71F722DEE}"/>
                </a:ext>
              </a:extLst>
            </p:cNvPr>
            <p:cNvCxnSpPr>
              <a:cxnSpLocks/>
              <a:stCxn id="25" idx="3"/>
              <a:endCxn id="19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 descr="A graph with numbers and a number of different colored bars&#10;&#10;AI-generated content may be incorrect.">
            <a:extLst>
              <a:ext uri="{FF2B5EF4-FFF2-40B4-BE49-F238E27FC236}">
                <a16:creationId xmlns:a16="http://schemas.microsoft.com/office/drawing/2014/main" id="{434D9492-B452-96B5-D86C-692ED8782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9" y="1026567"/>
            <a:ext cx="5448300" cy="2806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576C35-0777-788D-EA53-A5DF5036D420}"/>
              </a:ext>
            </a:extLst>
          </p:cNvPr>
          <p:cNvSpPr/>
          <p:nvPr/>
        </p:nvSpPr>
        <p:spPr>
          <a:xfrm>
            <a:off x="5993209" y="1026567"/>
            <a:ext cx="2591863" cy="15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A3CCAD-02F3-1FBD-786D-090B9418647C}"/>
              </a:ext>
            </a:extLst>
          </p:cNvPr>
          <p:cNvSpPr/>
          <p:nvPr/>
        </p:nvSpPr>
        <p:spPr>
          <a:xfrm>
            <a:off x="5993209" y="1026567"/>
            <a:ext cx="47312" cy="1500000"/>
          </a:xfrm>
          <a:prstGeom prst="rect">
            <a:avLst/>
          </a:prstGeom>
          <a:solidFill>
            <a:srgbClr val="14B8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F247E-A236-4D1B-09A0-2F4A3CB3C56E}"/>
              </a:ext>
            </a:extLst>
          </p:cNvPr>
          <p:cNvSpPr txBox="1"/>
          <p:nvPr/>
        </p:nvSpPr>
        <p:spPr>
          <a:xfrm>
            <a:off x="6193209" y="1156567"/>
            <a:ext cx="2397832" cy="1846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>
                <a:solidFill>
                  <a:srgbClr val="6B7280"/>
                </a:solidFill>
                <a:latin typeface="Georgia"/>
              </a:rPr>
              <a:t>Core decision-making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D1F7B-8915-23C6-4FFA-BACB1CCE0976}"/>
              </a:ext>
            </a:extLst>
          </p:cNvPr>
          <p:cNvSpPr txBox="1"/>
          <p:nvPr/>
        </p:nvSpPr>
        <p:spPr>
          <a:xfrm>
            <a:off x="6193209" y="1446567"/>
            <a:ext cx="2397832" cy="6771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400" b="1" dirty="0">
                <a:solidFill>
                  <a:srgbClr val="1E3A5F"/>
                </a:solidFill>
                <a:latin typeface="Georgia"/>
              </a:rPr>
              <a:t>1 – 4 µs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52629-DD8B-1E73-EDB1-B6D2872792C5}"/>
              </a:ext>
            </a:extLst>
          </p:cNvPr>
          <p:cNvSpPr txBox="1"/>
          <p:nvPr/>
        </p:nvSpPr>
        <p:spPr>
          <a:xfrm>
            <a:off x="6193209" y="2106567"/>
            <a:ext cx="2397832" cy="1846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2D2D2D"/>
                </a:solidFill>
                <a:latin typeface="Calibri"/>
              </a:rPr>
              <a:t>per decision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EA01CF-25F5-B864-A9F4-7CFFF72BB755}"/>
              </a:ext>
            </a:extLst>
          </p:cNvPr>
          <p:cNvSpPr/>
          <p:nvPr/>
        </p:nvSpPr>
        <p:spPr>
          <a:xfrm>
            <a:off x="5993209" y="2820249"/>
            <a:ext cx="2591863" cy="15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54E4E6-911C-3B76-10E9-A25B179899E9}"/>
              </a:ext>
            </a:extLst>
          </p:cNvPr>
          <p:cNvSpPr/>
          <p:nvPr/>
        </p:nvSpPr>
        <p:spPr>
          <a:xfrm>
            <a:off x="5993209" y="2820249"/>
            <a:ext cx="73152" cy="1500000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11EF65-B0DE-869E-473A-C4F49C1757E6}"/>
              </a:ext>
            </a:extLst>
          </p:cNvPr>
          <p:cNvSpPr txBox="1"/>
          <p:nvPr/>
        </p:nvSpPr>
        <p:spPr>
          <a:xfrm>
            <a:off x="6193209" y="2950249"/>
            <a:ext cx="3707400" cy="28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>
                <a:solidFill>
                  <a:srgbClr val="6B7280"/>
                </a:solidFill>
                <a:latin typeface="Georgia"/>
              </a:rPr>
              <a:t>Engine-boundary overhead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025B17-B48D-8930-D3C3-CB78AE59775B}"/>
              </a:ext>
            </a:extLst>
          </p:cNvPr>
          <p:cNvSpPr txBox="1"/>
          <p:nvPr/>
        </p:nvSpPr>
        <p:spPr>
          <a:xfrm>
            <a:off x="6193209" y="3240249"/>
            <a:ext cx="3707400" cy="6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3200" b="1" dirty="0">
                <a:solidFill>
                  <a:srgbClr val="C0392B"/>
                </a:solidFill>
                <a:latin typeface="Georgia"/>
              </a:rPr>
              <a:t>Dominant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1EE8C4-7D81-1934-6D63-735133A02871}"/>
              </a:ext>
            </a:extLst>
          </p:cNvPr>
          <p:cNvSpPr txBox="1"/>
          <p:nvPr/>
        </p:nvSpPr>
        <p:spPr>
          <a:xfrm>
            <a:off x="6193209" y="3900249"/>
            <a:ext cx="3707400" cy="32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2D2D2D"/>
                </a:solidFill>
                <a:latin typeface="Calibri"/>
              </a:rPr>
              <a:t>per-frame cost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DEA124-0613-64BB-CBB0-41F1097D46F1}"/>
              </a:ext>
            </a:extLst>
          </p:cNvPr>
          <p:cNvGrpSpPr/>
          <p:nvPr/>
        </p:nvGrpSpPr>
        <p:grpSpPr>
          <a:xfrm>
            <a:off x="194519" y="3925893"/>
            <a:ext cx="5448300" cy="380000"/>
            <a:chOff x="257200" y="4232723"/>
            <a:chExt cx="5322939" cy="380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DC3F49F-9181-A2FE-C3D1-1380DAFC7CBD}"/>
                </a:ext>
              </a:extLst>
            </p:cNvPr>
            <p:cNvSpPr/>
            <p:nvPr/>
          </p:nvSpPr>
          <p:spPr>
            <a:xfrm>
              <a:off x="257200" y="4232723"/>
              <a:ext cx="5322939" cy="380000"/>
            </a:xfrm>
            <a:prstGeom prst="rect">
              <a:avLst/>
            </a:prstGeom>
            <a:solidFill>
              <a:srgbClr val="1E3A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192B1A-B49C-7C6A-F896-53E56ADDA7CF}"/>
                </a:ext>
              </a:extLst>
            </p:cNvPr>
            <p:cNvSpPr txBox="1"/>
            <p:nvPr/>
          </p:nvSpPr>
          <p:spPr>
            <a:xfrm>
              <a:off x="457201" y="4258446"/>
              <a:ext cx="4991878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sz="1100" b="1" dirty="0">
                  <a:solidFill>
                    <a:srgbClr val="FFFFFF"/>
                  </a:solidFill>
                  <a:latin typeface="Georgia"/>
                </a:rPr>
                <a:t>The selection algorithm is not the bottleneck. Cost comes from crossing the DLL/engine interface.</a:t>
              </a:r>
            </a:p>
          </p:txBody>
        </p:sp>
      </p:grpSp>
      <p:sp>
        <p:nvSpPr>
          <p:cNvPr id="34" name="Text 2">
            <a:extLst>
              <a:ext uri="{FF2B5EF4-FFF2-40B4-BE49-F238E27FC236}">
                <a16:creationId xmlns:a16="http://schemas.microsoft.com/office/drawing/2014/main" id="{A79B66C4-4F15-4CBB-F302-E182CD201E5E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38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5" name="Picture 34" descr="A purple and white logo&#10;&#10;AI-generated content may be incorrect.">
            <a:extLst>
              <a:ext uri="{FF2B5EF4-FFF2-40B4-BE49-F238E27FC236}">
                <a16:creationId xmlns:a16="http://schemas.microsoft.com/office/drawing/2014/main" id="{FAEF93B1-91C4-D797-9E33-8B382890A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31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Live Demos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1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404784-0338-D926-A845-9036261FFFA2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3C46A29-ADE5-E27E-350A-83D0BAF94231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1579FE2-BC4A-8D43-CA78-7A69C920B04C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C9B8DA3-6285-868D-1174-523EA75C5E1D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5270213-F879-A038-7760-591AD95DE053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F177A70-01A7-B246-4601-20A1788D8D83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A773F9-B316-DE85-5171-66A7CDC71735}"/>
                </a:ext>
              </a:extLst>
            </p:cNvPr>
            <p:cNvCxnSpPr>
              <a:cxnSpLocks/>
              <a:stCxn id="8" idx="3"/>
              <a:endCxn id="10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848FB88-645A-EE81-0DA4-8C9F7FA9EE4A}"/>
                </a:ext>
              </a:extLst>
            </p:cNvPr>
            <p:cNvCxnSpPr>
              <a:cxnSpLocks/>
              <a:stCxn id="11" idx="3"/>
              <a:endCxn id="18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BFA30D-3BF7-4DDD-9DC0-72E366A0DB8D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AF1DA2-F836-8043-7912-ACDA13BBC02B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CC02B2C-9A58-E55D-DB05-A36B5D8F012E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B54C23-6934-F45B-B1DF-5251C95BF5EF}"/>
                </a:ext>
              </a:extLst>
            </p:cNvPr>
            <p:cNvCxnSpPr>
              <a:cxnSpLocks/>
              <a:stCxn id="18" idx="3"/>
              <a:endCxn id="12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A2AF6C3-B5CA-6361-C418-891BFDCC5672}"/>
              </a:ext>
            </a:extLst>
          </p:cNvPr>
          <p:cNvSpPr txBox="1"/>
          <p:nvPr/>
        </p:nvSpPr>
        <p:spPr>
          <a:xfrm>
            <a:off x="0" y="1700000"/>
            <a:ext cx="9144000" cy="7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4400" b="1">
                <a:solidFill>
                  <a:srgbClr val="1E3A5F"/>
                </a:solidFill>
                <a:latin typeface="Georgia"/>
              </a:rPr>
              <a:t>Unity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37E20-7ABF-C9E3-DBF4-D704CA7B8F99}"/>
              </a:ext>
            </a:extLst>
          </p:cNvPr>
          <p:cNvSpPr txBox="1"/>
          <p:nvPr/>
        </p:nvSpPr>
        <p:spPr>
          <a:xfrm>
            <a:off x="0" y="2400000"/>
            <a:ext cx="9144000" cy="35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2000" b="0" dirty="0">
                <a:solidFill>
                  <a:srgbClr val="2D2D2D"/>
                </a:solidFill>
                <a:latin typeface="Calibri"/>
              </a:rPr>
              <a:t>Ancient Marketplace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49DB6-FA7D-3479-A106-220DCF034E93}"/>
              </a:ext>
            </a:extLst>
          </p:cNvPr>
          <p:cNvSpPr txBox="1"/>
          <p:nvPr/>
        </p:nvSpPr>
        <p:spPr>
          <a:xfrm>
            <a:off x="0" y="3000000"/>
            <a:ext cx="9144000" cy="7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4400" b="1">
                <a:solidFill>
                  <a:srgbClr val="1E3A5F"/>
                </a:solidFill>
                <a:latin typeface="Georgia"/>
              </a:rPr>
              <a:t>Unreal Engine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CB9389-00DD-518E-E7B3-0FDAACC8DB58}"/>
              </a:ext>
            </a:extLst>
          </p:cNvPr>
          <p:cNvSpPr txBox="1"/>
          <p:nvPr/>
        </p:nvSpPr>
        <p:spPr>
          <a:xfrm>
            <a:off x="0" y="3700000"/>
            <a:ext cx="9144000" cy="35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2000" b="0">
                <a:solidFill>
                  <a:srgbClr val="2D2D2D"/>
                </a:solidFill>
                <a:latin typeface="Calibri"/>
              </a:rPr>
              <a:t>Dance Club</a:t>
            </a:r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id="{983C621F-AE10-932C-9A3F-B292B150E339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39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3" name="Picture 22" descr="A purple and white logo&#10;&#10;AI-generated content may be incorrect.">
            <a:extLst>
              <a:ext uri="{FF2B5EF4-FFF2-40B4-BE49-F238E27FC236}">
                <a16:creationId xmlns:a16="http://schemas.microsoft.com/office/drawing/2014/main" id="{C8A71033-E6A0-C081-DFF1-41E617731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Contributions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10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938D2E-F537-E52D-B356-2DD03D71C784}"/>
              </a:ext>
            </a:extLst>
          </p:cNvPr>
          <p:cNvGrpSpPr/>
          <p:nvPr/>
        </p:nvGrpSpPr>
        <p:grpSpPr>
          <a:xfrm>
            <a:off x="457200" y="914400"/>
            <a:ext cx="8046720" cy="777240"/>
            <a:chOff x="457200" y="1005840"/>
            <a:chExt cx="8046720" cy="777240"/>
          </a:xfrm>
        </p:grpSpPr>
        <p:sp>
          <p:nvSpPr>
            <p:cNvPr id="5" name="Shape 3"/>
            <p:cNvSpPr/>
            <p:nvPr/>
          </p:nvSpPr>
          <p:spPr>
            <a:xfrm>
              <a:off x="457200" y="1005840"/>
              <a:ext cx="73152" cy="777240"/>
            </a:xfrm>
            <a:prstGeom prst="rect">
              <a:avLst/>
            </a:prstGeom>
            <a:solidFill>
              <a:srgbClr val="0A7E8C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4"/>
            <p:cNvSpPr/>
            <p:nvPr/>
          </p:nvSpPr>
          <p:spPr>
            <a:xfrm>
              <a:off x="731520" y="1024128"/>
              <a:ext cx="777240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1E3A5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1. Memory-Driven Action Selection</a:t>
              </a:r>
              <a:endParaRPr lang="en-US" sz="1600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731520" y="1371600"/>
              <a:ext cx="777240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NPCs with identical definitions produce distinct patterns. 1–4 µs per decision.</a:t>
              </a:r>
              <a:endParaRPr lang="en-US" sz="14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F3256A-E0EC-70F1-DCA2-E6B35A0429B3}"/>
              </a:ext>
            </a:extLst>
          </p:cNvPr>
          <p:cNvGrpSpPr/>
          <p:nvPr/>
        </p:nvGrpSpPr>
        <p:grpSpPr>
          <a:xfrm>
            <a:off x="457200" y="1874520"/>
            <a:ext cx="8046720" cy="777240"/>
            <a:chOff x="457200" y="1965960"/>
            <a:chExt cx="8046720" cy="777240"/>
          </a:xfrm>
        </p:grpSpPr>
        <p:sp>
          <p:nvSpPr>
            <p:cNvPr id="8" name="Shape 6"/>
            <p:cNvSpPr/>
            <p:nvPr/>
          </p:nvSpPr>
          <p:spPr>
            <a:xfrm>
              <a:off x="457200" y="1965960"/>
              <a:ext cx="73152" cy="777240"/>
            </a:xfrm>
            <a:prstGeom prst="rect">
              <a:avLst/>
            </a:prstGeom>
            <a:solidFill>
              <a:srgbClr val="0A7E8C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7"/>
            <p:cNvSpPr/>
            <p:nvPr/>
          </p:nvSpPr>
          <p:spPr>
            <a:xfrm>
              <a:off x="731520" y="1984248"/>
              <a:ext cx="777240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1E3A5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2. Unified State Operation Mechanism</a:t>
              </a:r>
              <a:endParaRPr lang="en-US" sz="16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731520" y="2331720"/>
              <a:ext cx="777240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Same structure for preconditions and effects. Works identically across any game engine.</a:t>
              </a:r>
              <a:endParaRPr lang="en-US" sz="1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65C934-F80F-5855-485D-DD4B1962BDF0}"/>
              </a:ext>
            </a:extLst>
          </p:cNvPr>
          <p:cNvGrpSpPr/>
          <p:nvPr/>
        </p:nvGrpSpPr>
        <p:grpSpPr>
          <a:xfrm>
            <a:off x="457200" y="2834640"/>
            <a:ext cx="8046720" cy="777240"/>
            <a:chOff x="457200" y="2926080"/>
            <a:chExt cx="8046720" cy="777240"/>
          </a:xfrm>
        </p:grpSpPr>
        <p:sp>
          <p:nvSpPr>
            <p:cNvPr id="11" name="Shape 9"/>
            <p:cNvSpPr/>
            <p:nvPr/>
          </p:nvSpPr>
          <p:spPr>
            <a:xfrm>
              <a:off x="457200" y="2926080"/>
              <a:ext cx="73152" cy="777240"/>
            </a:xfrm>
            <a:prstGeom prst="rect">
              <a:avLst/>
            </a:prstGeom>
            <a:solidFill>
              <a:srgbClr val="0A7E8C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10"/>
            <p:cNvSpPr/>
            <p:nvPr/>
          </p:nvSpPr>
          <p:spPr>
            <a:xfrm>
              <a:off x="731520" y="2944368"/>
              <a:ext cx="777240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1E3A5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3. Behavioral Resilience</a:t>
              </a:r>
              <a:endParaRPr lang="en-US" sz="1600" dirty="0"/>
            </a:p>
          </p:txBody>
        </p:sp>
        <p:sp>
          <p:nvSpPr>
            <p:cNvPr id="13" name="Text 11"/>
            <p:cNvSpPr/>
            <p:nvPr/>
          </p:nvSpPr>
          <p:spPr>
            <a:xfrm>
              <a:off x="731520" y="3291840"/>
              <a:ext cx="777240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Interruption/resumption and recovery keep NPCs active under all conditions.</a:t>
              </a:r>
              <a:endParaRPr lang="en-US" sz="14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0EDE55-871E-472D-6F87-71D4D8159E02}"/>
              </a:ext>
            </a:extLst>
          </p:cNvPr>
          <p:cNvGrpSpPr/>
          <p:nvPr/>
        </p:nvGrpSpPr>
        <p:grpSpPr>
          <a:xfrm>
            <a:off x="457200" y="3794760"/>
            <a:ext cx="8046720" cy="777240"/>
            <a:chOff x="457200" y="3886200"/>
            <a:chExt cx="8046720" cy="777240"/>
          </a:xfrm>
        </p:grpSpPr>
        <p:sp>
          <p:nvSpPr>
            <p:cNvPr id="14" name="Shape 12"/>
            <p:cNvSpPr/>
            <p:nvPr/>
          </p:nvSpPr>
          <p:spPr>
            <a:xfrm>
              <a:off x="457200" y="3886200"/>
              <a:ext cx="73152" cy="777240"/>
            </a:xfrm>
            <a:prstGeom prst="rect">
              <a:avLst/>
            </a:prstGeom>
            <a:solidFill>
              <a:srgbClr val="0A7E8C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13"/>
            <p:cNvSpPr/>
            <p:nvPr/>
          </p:nvSpPr>
          <p:spPr>
            <a:xfrm>
              <a:off x="731520" y="3904488"/>
              <a:ext cx="777240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1E3A5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4. Engine-Agnostic Architecture</a:t>
              </a:r>
              <a:endParaRPr lang="en-US" sz="1600" dirty="0"/>
            </a:p>
          </p:txBody>
        </p:sp>
        <p:sp>
          <p:nvSpPr>
            <p:cNvPr id="16" name="Text 14"/>
            <p:cNvSpPr/>
            <p:nvPr/>
          </p:nvSpPr>
          <p:spPr>
            <a:xfrm>
              <a:off x="731520" y="4251960"/>
              <a:ext cx="777240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Implemented as a </a:t>
              </a:r>
              <a:r>
                <a:rPr lang="en-US" sz="1400" dirty="0">
                  <a:solidFill>
                    <a:srgbClr val="6B728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C++ DLL validated in Unity and Unreal with identical JSON-defined configuration files.</a:t>
              </a:r>
              <a:endParaRPr lang="en-US" sz="1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52A63F-538A-C6BA-2568-80D3426CEAE7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43F002D-A399-B14A-BF11-17C9F55ED5B6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1F34C08-CBAA-19D2-B0BB-6450FDB2973E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60B631-083A-CC9D-197D-AEE938A801A3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8292C6B-55C2-1EF0-AE71-B32B22CE3F00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70EB936-5635-2F79-7E91-07EEE4F923ED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DB98A40-EE77-8380-8F87-C17FC9A593FB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E996CF-C5B0-4E99-CFB2-AC507345A3CE}"/>
                </a:ext>
              </a:extLst>
            </p:cNvPr>
            <p:cNvCxnSpPr>
              <a:cxnSpLocks/>
              <a:stCxn id="21" idx="3"/>
              <a:endCxn id="43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7573FA-6ED9-D17B-8C24-CCCA8D77D6AF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3ADFD32-6EBF-33F8-7C4D-6D47FCAD0E91}"/>
                </a:ext>
              </a:extLst>
            </p:cNvPr>
            <p:cNvCxnSpPr>
              <a:cxnSpLocks/>
              <a:stCxn id="20" idx="3"/>
              <a:endCxn id="21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DE654326-7BB0-427B-A071-380BA969992C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3E9DCC5-B48C-16FE-7414-C248BB50D4C8}"/>
                </a:ext>
              </a:extLst>
            </p:cNvPr>
            <p:cNvCxnSpPr>
              <a:cxnSpLocks/>
              <a:stCxn id="43" idx="3"/>
              <a:endCxn id="22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2">
            <a:extLst>
              <a:ext uri="{FF2B5EF4-FFF2-40B4-BE49-F238E27FC236}">
                <a16:creationId xmlns:a16="http://schemas.microsoft.com/office/drawing/2014/main" id="{7122DF14-A05E-D597-EAE3-289105847EA9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40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3" name="Picture 32" descr="A purple and white logo&#10;&#10;AI-generated content may be incorrect.">
            <a:extLst>
              <a:ext uri="{FF2B5EF4-FFF2-40B4-BE49-F238E27FC236}">
                <a16:creationId xmlns:a16="http://schemas.microsoft.com/office/drawing/2014/main" id="{E5C19842-88F0-57AA-A52A-5EB2EE729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Limitations and Future Work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457200" y="1097280"/>
            <a:ext cx="8229600" cy="1554480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31520" y="1188720"/>
            <a:ext cx="7680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E3A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Evaluation Scope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31520" y="1478943"/>
            <a:ext cx="7680960" cy="10356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Behavioral assessment is qualitative (no quantitative metrics like action distribution entropy).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formal comparison with other NPC behavior systems.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Performance measured on a single hardware config in the Unity editor. 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457200" y="2834640"/>
            <a:ext cx="8229600" cy="1554480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731520" y="2926080"/>
            <a:ext cx="7680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E3A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Configuration Authoring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731520" y="3337560"/>
            <a:ext cx="7680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JSON files must be authored manually.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Manageable for our demos but error-prone at larger scale.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 editing tools would make the framework more accessible to game designers.</a:t>
            </a:r>
            <a:endParaRPr lang="en-US" sz="1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53A0EC-44B3-2FAA-4128-108FE17C46D2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3EC4DA5-7F92-9E50-3668-FAB306CE0727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62AC483-B619-529C-2380-57159A29E093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991FF5D-63D1-8F72-DAEE-F4217DA5B556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A27DF46-0887-BFA9-3046-CB494162C69A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405C714-C126-EFA6-B979-82C7C7CA74F3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091FEA6-62BF-B01D-CC27-37224DFE38AA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84C56A7-6891-BF4F-CFC7-5EEC4EEC6F95}"/>
                </a:ext>
              </a:extLst>
            </p:cNvPr>
            <p:cNvCxnSpPr>
              <a:cxnSpLocks/>
              <a:stCxn id="15" idx="3"/>
              <a:endCxn id="33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87D068-6FB1-F6AC-E7A8-D7D8F6DE3DE1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9DA043-5C22-1BF7-8E2E-E4D49C018116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07BE01CD-33BC-28AF-A46B-BA8680DDE4A9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BDE915C-4870-A852-48FF-8B687ECC826F}"/>
                </a:ext>
              </a:extLst>
            </p:cNvPr>
            <p:cNvCxnSpPr>
              <a:cxnSpLocks/>
              <a:stCxn id="33" idx="3"/>
              <a:endCxn id="16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2">
            <a:extLst>
              <a:ext uri="{FF2B5EF4-FFF2-40B4-BE49-F238E27FC236}">
                <a16:creationId xmlns:a16="http://schemas.microsoft.com/office/drawing/2014/main" id="{DBFDAF55-CFB2-F8B9-675C-5A2FEFDB64F1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41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3" name="Picture 22" descr="A purple and white logo&#10;&#10;AI-generated content may be incorrect.">
            <a:extLst>
              <a:ext uri="{FF2B5EF4-FFF2-40B4-BE49-F238E27FC236}">
                <a16:creationId xmlns:a16="http://schemas.microsoft.com/office/drawing/2014/main" id="{0248A049-7C65-477A-6E20-743DCD836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162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8197838-D315-D330-1362-8CF8F3BD41E8}"/>
              </a:ext>
            </a:extLst>
          </p:cNvPr>
          <p:cNvGrpSpPr/>
          <p:nvPr/>
        </p:nvGrpSpPr>
        <p:grpSpPr>
          <a:xfrm>
            <a:off x="357809" y="99392"/>
            <a:ext cx="7315200" cy="768096"/>
            <a:chOff x="731520" y="457200"/>
            <a:chExt cx="7315200" cy="768096"/>
          </a:xfrm>
        </p:grpSpPr>
        <p:sp>
          <p:nvSpPr>
            <p:cNvPr id="2" name="Text 0"/>
            <p:cNvSpPr/>
            <p:nvPr/>
          </p:nvSpPr>
          <p:spPr>
            <a:xfrm>
              <a:off x="731520" y="457200"/>
              <a:ext cx="7315200" cy="64008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Conclusions</a:t>
              </a:r>
              <a:endParaRPr lang="en-US" sz="3200" dirty="0"/>
            </a:p>
          </p:txBody>
        </p:sp>
        <p:sp>
          <p:nvSpPr>
            <p:cNvPr id="3" name="Shape 1"/>
            <p:cNvSpPr/>
            <p:nvPr/>
          </p:nvSpPr>
          <p:spPr>
            <a:xfrm>
              <a:off x="731520" y="1188720"/>
              <a:ext cx="2743200" cy="36576"/>
            </a:xfrm>
            <a:prstGeom prst="rect">
              <a:avLst/>
            </a:prstGeom>
            <a:solidFill>
              <a:srgbClr val="0A7E8C"/>
            </a:solidFill>
            <a:ln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2"/>
          <p:cNvSpPr/>
          <p:nvPr/>
        </p:nvSpPr>
        <p:spPr>
          <a:xfrm>
            <a:off x="357809" y="1028204"/>
            <a:ext cx="768096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Georgia" pitchFamily="34" charset="-122"/>
                <a:cs typeface="Calibri" panose="020F0502020204030204" pitchFamily="34" charset="0"/>
              </a:rPr>
              <a:t>Lightweight memory-based algorithms provide a practical alternative to more computationally expensive approaches for ambient NPC behavior.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engine-agnostic design of our framework allows the same compiled library to be used across multiple game engines.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37F8FC-10C1-12A8-BC02-0C5547196221}"/>
              </a:ext>
            </a:extLst>
          </p:cNvPr>
          <p:cNvGrpSpPr/>
          <p:nvPr/>
        </p:nvGrpSpPr>
        <p:grpSpPr>
          <a:xfrm>
            <a:off x="266369" y="3190151"/>
            <a:ext cx="8611262" cy="1122437"/>
            <a:chOff x="286248" y="3179219"/>
            <a:chExt cx="8611262" cy="1122437"/>
          </a:xfrm>
        </p:grpSpPr>
        <p:sp>
          <p:nvSpPr>
            <p:cNvPr id="12" name="Round Diagonal Corner Rectangle 11">
              <a:extLst>
                <a:ext uri="{FF2B5EF4-FFF2-40B4-BE49-F238E27FC236}">
                  <a16:creationId xmlns:a16="http://schemas.microsoft.com/office/drawing/2014/main" id="{807F4088-DB1B-09CA-8DC6-5949C1294462}"/>
                </a:ext>
              </a:extLst>
            </p:cNvPr>
            <p:cNvSpPr/>
            <p:nvPr/>
          </p:nvSpPr>
          <p:spPr>
            <a:xfrm>
              <a:off x="286248" y="3228230"/>
              <a:ext cx="8611262" cy="1073426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9CC888F-1A8C-89FA-D9AB-7E5C96876610}"/>
                </a:ext>
              </a:extLst>
            </p:cNvPr>
            <p:cNvSpPr/>
            <p:nvPr/>
          </p:nvSpPr>
          <p:spPr>
            <a:xfrm>
              <a:off x="357809" y="3677915"/>
              <a:ext cx="1987826" cy="50093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Training Simulations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EBEAB88-D7E9-D2DF-3BE2-71B533886E79}"/>
                </a:ext>
              </a:extLst>
            </p:cNvPr>
            <p:cNvSpPr/>
            <p:nvPr/>
          </p:nvSpPr>
          <p:spPr>
            <a:xfrm>
              <a:off x="3578087" y="3677915"/>
              <a:ext cx="1987826" cy="50093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Architectural Walkthroughs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47191A7-191A-E627-B190-80E7329625C9}"/>
                </a:ext>
              </a:extLst>
            </p:cNvPr>
            <p:cNvSpPr/>
            <p:nvPr/>
          </p:nvSpPr>
          <p:spPr>
            <a:xfrm>
              <a:off x="6798365" y="3677915"/>
              <a:ext cx="1987826" cy="50093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Virtual Environments for Research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462A2C-2219-4FC9-5AC7-9EF9879AFB4A}"/>
                </a:ext>
              </a:extLst>
            </p:cNvPr>
            <p:cNvSpPr txBox="1"/>
            <p:nvPr/>
          </p:nvSpPr>
          <p:spPr>
            <a:xfrm>
              <a:off x="2107096" y="3179219"/>
              <a:ext cx="4929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Georgia" panose="02040502050405020303" pitchFamily="18" charset="0"/>
                </a:rPr>
                <a:t>Beyond Video Games</a:t>
              </a:r>
            </a:p>
          </p:txBody>
        </p:sp>
      </p:grpSp>
      <p:sp>
        <p:nvSpPr>
          <p:cNvPr id="6" name="Text 2">
            <a:extLst>
              <a:ext uri="{FF2B5EF4-FFF2-40B4-BE49-F238E27FC236}">
                <a16:creationId xmlns:a16="http://schemas.microsoft.com/office/drawing/2014/main" id="{94A25B5C-BF35-EDFC-F757-D169B4A60C2D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42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4" name="Picture 13" descr="A purple and white logo&#10;&#10;AI-generated content may be incorrect.">
            <a:extLst>
              <a:ext uri="{FF2B5EF4-FFF2-40B4-BE49-F238E27FC236}">
                <a16:creationId xmlns:a16="http://schemas.microsoft.com/office/drawing/2014/main" id="{36D48B47-49FB-84D4-9F68-E156C6959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B4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97FBBB-8644-0D4B-C5B6-0D8A2C550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422E3516-8FDD-DDD6-B2E0-1878FA64086E}"/>
              </a:ext>
            </a:extLst>
          </p:cNvPr>
          <p:cNvSpPr/>
          <p:nvPr/>
        </p:nvSpPr>
        <p:spPr>
          <a:xfrm>
            <a:off x="183875" y="4690549"/>
            <a:ext cx="1887523" cy="3979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Eric Buitron Lopez</a:t>
            </a: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3CF202B-1283-9E37-E4B4-DF964BCDCD2B}"/>
              </a:ext>
            </a:extLst>
          </p:cNvPr>
          <p:cNvSpPr/>
          <p:nvPr/>
        </p:nvSpPr>
        <p:spPr>
          <a:xfrm>
            <a:off x="0" y="2114550"/>
            <a:ext cx="9144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A7E8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Thank you. Questions?</a:t>
            </a:r>
            <a:endParaRPr lang="en-US" sz="4000" dirty="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15AA1E13-791B-2887-0701-453AF95B691F}"/>
              </a:ext>
            </a:extLst>
          </p:cNvPr>
          <p:cNvSpPr/>
          <p:nvPr/>
        </p:nvSpPr>
        <p:spPr>
          <a:xfrm>
            <a:off x="7072602" y="4677414"/>
            <a:ext cx="1887523" cy="3979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ebuitron@uwo.ca</a:t>
            </a:r>
          </a:p>
        </p:txBody>
      </p:sp>
      <p:pic>
        <p:nvPicPr>
          <p:cNvPr id="2" name="Picture 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4B33C73-F655-072F-77CE-0B8C0923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227648"/>
            <a:ext cx="30734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2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1C2C39-7247-B4EA-BB12-410709576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7B50178-2277-0374-5F2A-7C09C7DBA635}"/>
              </a:ext>
            </a:extLst>
          </p:cNvPr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CF67E5B-FF75-A8AF-7773-3325AAB3D6F5}"/>
              </a:ext>
            </a:extLst>
          </p:cNvPr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Game Engines</a:t>
            </a:r>
            <a:endParaRPr lang="en-US" sz="22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1389BAB-1AB9-A638-CC9D-CDF9630B2EE1}"/>
              </a:ext>
            </a:extLst>
          </p:cNvPr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46817-B1D5-7373-4003-92A636522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726" y="1737604"/>
            <a:ext cx="6458547" cy="2462859"/>
          </a:xfrm>
          <a:prstGeom prst="rect">
            <a:avLst/>
          </a:prstGeom>
        </p:spPr>
      </p:pic>
      <p:sp>
        <p:nvSpPr>
          <p:cNvPr id="8" name="Text 7">
            <a:extLst>
              <a:ext uri="{FF2B5EF4-FFF2-40B4-BE49-F238E27FC236}">
                <a16:creationId xmlns:a16="http://schemas.microsoft.com/office/drawing/2014/main" id="{A0C42A92-E628-F436-4221-8AEB5D6FD40D}"/>
              </a:ext>
            </a:extLst>
          </p:cNvPr>
          <p:cNvSpPr/>
          <p:nvPr/>
        </p:nvSpPr>
        <p:spPr>
          <a:xfrm>
            <a:off x="399212" y="943037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Software used to develop video games, providing rendering, physics, audio, input and AI systems.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E3F30-0059-F362-E716-97466BC2E31C}"/>
              </a:ext>
            </a:extLst>
          </p:cNvPr>
          <p:cNvSpPr txBox="1"/>
          <p:nvPr/>
        </p:nvSpPr>
        <p:spPr>
          <a:xfrm>
            <a:off x="4006569" y="4169391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GDC 2026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05FE07-7404-4E11-643E-583F0E41F833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01B4710D-DFB1-287B-71FB-D86EAF4E3CBF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C706831C-CCBB-4DBB-46F4-86B3DEE55C59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883B69D6-C61D-1835-E824-A5E693A62E43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AC1A955D-6331-3705-BFE7-C7C06EA1DA67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69F64669-02C4-0431-9AC2-98A3961B1953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A1154BE-9198-E97E-EDD3-70BEBB9C4BDD}"/>
                </a:ext>
              </a:extLst>
            </p:cNvPr>
            <p:cNvCxnSpPr>
              <a:cxnSpLocks/>
              <a:stCxn id="56" idx="3"/>
              <a:endCxn id="57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5405D18-BCFE-B59C-4FE2-6ECC7A0F9381}"/>
                </a:ext>
              </a:extLst>
            </p:cNvPr>
            <p:cNvCxnSpPr>
              <a:cxnSpLocks/>
              <a:stCxn id="58" idx="3"/>
              <a:endCxn id="65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A84FA80-5613-33FA-4906-9B1017E7061D}"/>
                </a:ext>
              </a:extLst>
            </p:cNvPr>
            <p:cNvCxnSpPr>
              <a:cxnSpLocks/>
              <a:stCxn id="59" idx="3"/>
              <a:endCxn id="60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1AE3B81-0DF4-46AC-6A20-421F4DD3339D}"/>
                </a:ext>
              </a:extLst>
            </p:cNvPr>
            <p:cNvCxnSpPr>
              <a:cxnSpLocks/>
              <a:stCxn id="57" idx="3"/>
              <a:endCxn id="58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80E269B5-EF40-08FA-3B0E-C54B59296AC4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4E3273B-368F-AB77-96EE-F4727FF23285}"/>
                </a:ext>
              </a:extLst>
            </p:cNvPr>
            <p:cNvCxnSpPr>
              <a:cxnSpLocks/>
              <a:stCxn id="65" idx="3"/>
              <a:endCxn id="59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2">
            <a:extLst>
              <a:ext uri="{FF2B5EF4-FFF2-40B4-BE49-F238E27FC236}">
                <a16:creationId xmlns:a16="http://schemas.microsoft.com/office/drawing/2014/main" id="{EA93952F-4828-0CAE-D125-352A7A66A361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3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 descr="A purple and white logo&#10;&#10;AI-generated content may be incorrect.">
            <a:extLst>
              <a:ext uri="{FF2B5EF4-FFF2-40B4-BE49-F238E27FC236}">
                <a16:creationId xmlns:a16="http://schemas.microsoft.com/office/drawing/2014/main" id="{B79A7AEF-2EDE-EAB9-849C-A9F22C961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Frame Budgets in Real-Time Games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399212" y="4242971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Commercial games typically allocate 5–10% of the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frame budget to </a:t>
            </a:r>
            <a:r>
              <a:rPr lang="en-US" sz="1600" b="1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</a:t>
            </a:r>
            <a:r>
              <a:rPr lang="en-US" sz="16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AI systems.</a:t>
            </a:r>
            <a:endParaRPr lang="en-US" sz="1600" dirty="0"/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BA015003-7F7C-C830-98D8-5FB2D8D9D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303245"/>
              </p:ext>
            </p:extLst>
          </p:nvPr>
        </p:nvGraphicFramePr>
        <p:xfrm>
          <a:off x="1584447" y="1253534"/>
          <a:ext cx="5625547" cy="315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4B17848-EFC1-118B-3BDC-5DEB5E581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904955"/>
              </p:ext>
            </p:extLst>
          </p:nvPr>
        </p:nvGraphicFramePr>
        <p:xfrm>
          <a:off x="469325" y="843559"/>
          <a:ext cx="822960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C9D91948-8A95-D54B-2CB4-A69A85B2FDFA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5E7358BA-79C6-9B7D-07E2-ABEABF8A40D0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FC97F8F2-7A39-25A6-15D2-A68986B88088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3A35035B-B3C5-931A-F763-39059A60E73B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B6FB6A0-6181-4FD5-1488-0E6BAD51A2A5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00E0BEE-A48C-8C7A-1A23-7F1AB3B75871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3124AB-4EF9-0D06-E1A2-3FC0815B1E83}"/>
                </a:ext>
              </a:extLst>
            </p:cNvPr>
            <p:cNvCxnSpPr>
              <a:cxnSpLocks/>
              <a:stCxn id="32" idx="3"/>
              <a:endCxn id="33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D4C878-694E-D053-3A29-6196C690046E}"/>
                </a:ext>
              </a:extLst>
            </p:cNvPr>
            <p:cNvCxnSpPr>
              <a:cxnSpLocks/>
              <a:stCxn id="34" idx="3"/>
              <a:endCxn id="42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943C435-24D7-1D4E-1F3F-36D26FA63F37}"/>
                </a:ext>
              </a:extLst>
            </p:cNvPr>
            <p:cNvCxnSpPr>
              <a:cxnSpLocks/>
              <a:stCxn id="35" idx="3"/>
              <a:endCxn id="36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FC24875-20B2-69FB-CAE6-63A77F1F6B6B}"/>
                </a:ext>
              </a:extLst>
            </p:cNvPr>
            <p:cNvCxnSpPr>
              <a:cxnSpLocks/>
              <a:stCxn id="33" idx="3"/>
              <a:endCxn id="34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2A696D01-6866-8A38-A850-060962267534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016739F-1A7F-20E6-B8B7-30D2D8E25015}"/>
                </a:ext>
              </a:extLst>
            </p:cNvPr>
            <p:cNvCxnSpPr>
              <a:cxnSpLocks/>
              <a:stCxn id="42" idx="3"/>
              <a:endCxn id="35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2">
            <a:extLst>
              <a:ext uri="{FF2B5EF4-FFF2-40B4-BE49-F238E27FC236}">
                <a16:creationId xmlns:a16="http://schemas.microsoft.com/office/drawing/2014/main" id="{6727B3F8-5BA1-E966-AEB6-EABE38D345FF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4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6F2CD71A-B696-84A8-7E8D-102B3448B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is Game AI?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457200" y="10972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1E3A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Game AI ≠ Machine Learning or LLMs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457200" y="164592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Game AI consists of three categories: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457200" y="2286000"/>
            <a:ext cx="2560320" cy="16459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57200" y="2423160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D2D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Movement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640080" y="2926080"/>
            <a:ext cx="2194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characters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navigate the game world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3291840" y="2286000"/>
            <a:ext cx="2560320" cy="1645920"/>
          </a:xfrm>
          <a:prstGeom prst="rect">
            <a:avLst/>
          </a:prstGeom>
          <a:solidFill>
            <a:srgbClr val="0A7E8C"/>
          </a:solidFill>
          <a:ln/>
          <a:effectLst>
            <a:outerShdw blurRad="508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291840" y="2423160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Behavior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3474720" y="2926080"/>
            <a:ext cx="2194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E0F2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characters decide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E0F2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to do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126480" y="2286000"/>
            <a:ext cx="2560320" cy="16459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126480" y="2423160"/>
            <a:ext cx="2560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D2D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Strategy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6309360" y="2926080"/>
            <a:ext cx="2194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characters plan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 time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57200" y="4170819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This research focuses on behavioral algorithms for ambient NPCs</a:t>
            </a:r>
            <a:endParaRPr lang="en-US" sz="14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260EC-CBB5-695E-3411-B53ED81AAE35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8FB7EDAA-6F28-9AE4-6F0B-B3C2FE81E351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C5821EB-1F0B-2FA5-8188-58020652066C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168C852-7B94-23E1-E1B8-AE5B3704F3F2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E58A4B43-4A3E-149C-A172-20A900422EDA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652BC587-C8A2-371C-8E90-4749739E77B7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83B2C84-86ED-7081-6A20-4BA45B606187}"/>
                </a:ext>
              </a:extLst>
            </p:cNvPr>
            <p:cNvCxnSpPr>
              <a:cxnSpLocks/>
              <a:stCxn id="42" idx="3"/>
              <a:endCxn id="43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E205567-C45F-4555-586D-11C7345D0E26}"/>
                </a:ext>
              </a:extLst>
            </p:cNvPr>
            <p:cNvCxnSpPr>
              <a:cxnSpLocks/>
              <a:stCxn id="44" idx="3"/>
              <a:endCxn id="51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D776FC5-A2F5-6AF6-433F-0975535E2AC1}"/>
                </a:ext>
              </a:extLst>
            </p:cNvPr>
            <p:cNvCxnSpPr>
              <a:cxnSpLocks/>
              <a:stCxn id="45" idx="3"/>
              <a:endCxn id="46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48F7BA2-B2F9-9EBF-9178-3D41B5743D0C}"/>
                </a:ext>
              </a:extLst>
            </p:cNvPr>
            <p:cNvCxnSpPr>
              <a:cxnSpLocks/>
              <a:stCxn id="43" idx="3"/>
              <a:endCxn id="44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B51CAA5A-B536-5F9D-B343-0DE3F3CB2238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9200EEF-5052-70CA-49E2-DB660B9E63BC}"/>
                </a:ext>
              </a:extLst>
            </p:cNvPr>
            <p:cNvCxnSpPr>
              <a:cxnSpLocks/>
              <a:stCxn id="51" idx="3"/>
              <a:endCxn id="45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2">
            <a:extLst>
              <a:ext uri="{FF2B5EF4-FFF2-40B4-BE49-F238E27FC236}">
                <a16:creationId xmlns:a16="http://schemas.microsoft.com/office/drawing/2014/main" id="{DF5550FE-D8BF-263D-F1F4-AF34C9191E14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5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8" name="Picture 17" descr="A purple and white logo&#10;&#10;AI-generated content may be incorrect.">
            <a:extLst>
              <a:ext uri="{FF2B5EF4-FFF2-40B4-BE49-F238E27FC236}">
                <a16:creationId xmlns:a16="http://schemas.microsoft.com/office/drawing/2014/main" id="{74DE7895-3519-4B7A-4E58-E7EBE1B4E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Problem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000" dirty="0"/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C0ACB925-DD4C-7BEE-F7EA-4C6412045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957888"/>
              </p:ext>
            </p:extLst>
          </p:nvPr>
        </p:nvGraphicFramePr>
        <p:xfrm>
          <a:off x="100485" y="91440"/>
          <a:ext cx="8943030" cy="505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EFFBF9-57D6-DC97-10C9-C6BA82BECE7E}"/>
              </a:ext>
            </a:extLst>
          </p:cNvPr>
          <p:cNvSpPr txBox="1"/>
          <p:nvPr/>
        </p:nvSpPr>
        <p:spPr>
          <a:xfrm>
            <a:off x="3896139" y="-705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6CC33E9-A985-27D7-FD55-C3DC8CEC9736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56587420-2E3E-58D2-710D-206E2FAB02AB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E890A456-3CAD-A893-D300-E68C6E43355A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CDDF57A5-96A4-2B68-C294-84B2A949F94C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55254E7C-9FC9-C7B5-E134-C08589115D27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CEE3EBE7-45AE-C2F3-5817-0744BF46C85D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9691BC2-F3EA-1FCE-C528-C3A1612071E8}"/>
                </a:ext>
              </a:extLst>
            </p:cNvPr>
            <p:cNvCxnSpPr>
              <a:cxnSpLocks/>
              <a:stCxn id="55" idx="3"/>
              <a:endCxn id="56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1D0772D-B89C-3A0F-3DCC-0819A2F69397}"/>
                </a:ext>
              </a:extLst>
            </p:cNvPr>
            <p:cNvCxnSpPr>
              <a:cxnSpLocks/>
              <a:stCxn id="57" idx="3"/>
              <a:endCxn id="64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070EC78-463D-65CF-3EBD-5B4F8D818AF2}"/>
                </a:ext>
              </a:extLst>
            </p:cNvPr>
            <p:cNvCxnSpPr>
              <a:cxnSpLocks/>
              <a:stCxn id="58" idx="3"/>
              <a:endCxn id="59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DDB18B7-F18D-3AA6-A33D-E4CF03518719}"/>
                </a:ext>
              </a:extLst>
            </p:cNvPr>
            <p:cNvCxnSpPr>
              <a:cxnSpLocks/>
              <a:stCxn id="56" idx="3"/>
              <a:endCxn id="57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E6F301AD-B30E-CA2D-FD23-C369C3E1645A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F7F05F3-347A-50B6-5772-530F52337D04}"/>
                </a:ext>
              </a:extLst>
            </p:cNvPr>
            <p:cNvCxnSpPr>
              <a:cxnSpLocks/>
              <a:stCxn id="64" idx="3"/>
              <a:endCxn id="58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2">
            <a:extLst>
              <a:ext uri="{FF2B5EF4-FFF2-40B4-BE49-F238E27FC236}">
                <a16:creationId xmlns:a16="http://schemas.microsoft.com/office/drawing/2014/main" id="{6D7AB865-DAC2-3A73-76C3-80067361D545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6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" name="Picture 6" descr="A purple and white logo&#10;&#10;AI-generated content may be incorrect.">
            <a:extLst>
              <a:ext uri="{FF2B5EF4-FFF2-40B4-BE49-F238E27FC236}">
                <a16:creationId xmlns:a16="http://schemas.microsoft.com/office/drawing/2014/main" id="{F008A074-4EB0-2735-0CF0-718AD74860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144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Existing Approaches: A Trade-Off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412480" y="4709160"/>
            <a:ext cx="548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457200" y="4199394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i="1" dirty="0">
                <a:solidFill>
                  <a:srgbClr val="0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framework fills this gap</a:t>
            </a:r>
            <a:endParaRPr lang="en-US" sz="15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CF55DE7-A19D-CD08-9C33-A3C8E0A2F3E7}"/>
              </a:ext>
            </a:extLst>
          </p:cNvPr>
          <p:cNvSpPr/>
          <p:nvPr/>
        </p:nvSpPr>
        <p:spPr>
          <a:xfrm>
            <a:off x="607926" y="1139128"/>
            <a:ext cx="1695450" cy="88582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Finite State Machines</a:t>
            </a:r>
          </a:p>
          <a:p>
            <a:pPr algn="ctr"/>
            <a:r>
              <a:rPr lang="en-US" sz="1100" b="1" dirty="0"/>
              <a:t>- </a:t>
            </a:r>
            <a:r>
              <a:rPr lang="en-US" sz="1100" dirty="0"/>
              <a:t>Cheap to run</a:t>
            </a:r>
          </a:p>
          <a:p>
            <a:pPr algn="ctr"/>
            <a:r>
              <a:rPr lang="en-US" sz="1100" dirty="0"/>
              <a:t>- Repetitive patterns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A2CF2D0-69C4-2BB2-6C2D-DD7D845DAE73}"/>
              </a:ext>
            </a:extLst>
          </p:cNvPr>
          <p:cNvSpPr/>
          <p:nvPr/>
        </p:nvSpPr>
        <p:spPr>
          <a:xfrm>
            <a:off x="607926" y="2739359"/>
            <a:ext cx="1695450" cy="88582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Behavior Trees</a:t>
            </a:r>
          </a:p>
          <a:p>
            <a:pPr algn="ctr"/>
            <a:r>
              <a:rPr lang="en-US" sz="1100" dirty="0"/>
              <a:t>- Widely adopted</a:t>
            </a:r>
          </a:p>
          <a:p>
            <a:pPr algn="ctr"/>
            <a:r>
              <a:rPr lang="en-US" sz="1100" dirty="0"/>
              <a:t>- Deterministic paths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ECDEF6-B14B-7984-2C3B-87A51F4AD846}"/>
              </a:ext>
            </a:extLst>
          </p:cNvPr>
          <p:cNvSpPr/>
          <p:nvPr/>
        </p:nvSpPr>
        <p:spPr>
          <a:xfrm>
            <a:off x="6840626" y="1139128"/>
            <a:ext cx="1695450" cy="8858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Planning (GOAP)</a:t>
            </a:r>
          </a:p>
          <a:p>
            <a:pPr algn="ctr"/>
            <a:r>
              <a:rPr lang="en-US" sz="1100" dirty="0"/>
              <a:t>- Varied behavior</a:t>
            </a:r>
          </a:p>
          <a:p>
            <a:pPr algn="ctr"/>
            <a:r>
              <a:rPr lang="en-US" sz="1100" dirty="0"/>
              <a:t>- Expensive per decision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85F47AF-28F9-F579-C279-72B657EA0B1C}"/>
              </a:ext>
            </a:extLst>
          </p:cNvPr>
          <p:cNvSpPr/>
          <p:nvPr/>
        </p:nvSpPr>
        <p:spPr>
          <a:xfrm>
            <a:off x="6840626" y="2739359"/>
            <a:ext cx="1695450" cy="8858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Utility Systems</a:t>
            </a:r>
          </a:p>
          <a:p>
            <a:pPr algn="ctr"/>
            <a:r>
              <a:rPr lang="en-US" sz="1100" b="1" dirty="0"/>
              <a:t>- </a:t>
            </a:r>
            <a:r>
              <a:rPr lang="en-US" sz="1100" dirty="0"/>
              <a:t>Context-sensitive</a:t>
            </a:r>
          </a:p>
          <a:p>
            <a:pPr algn="ctr"/>
            <a:r>
              <a:rPr lang="en-US" sz="1100" dirty="0"/>
              <a:t>- Requires tuning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7B8AB2C-9BAE-4479-42AA-6AF5CDE91C23}"/>
              </a:ext>
            </a:extLst>
          </p:cNvPr>
          <p:cNvSpPr/>
          <p:nvPr/>
        </p:nvSpPr>
        <p:spPr>
          <a:xfrm>
            <a:off x="3724275" y="2733279"/>
            <a:ext cx="1695450" cy="885825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Variety + Scalability for Ambient NPCs?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B7C540-DB5F-7B98-A4B8-0E5D8418C391}"/>
              </a:ext>
            </a:extLst>
          </p:cNvPr>
          <p:cNvCxnSpPr/>
          <p:nvPr/>
        </p:nvCxnSpPr>
        <p:spPr>
          <a:xfrm>
            <a:off x="607926" y="1009650"/>
            <a:ext cx="7928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C1035B-D2C0-5306-DC02-06AA1D2F7446}"/>
              </a:ext>
            </a:extLst>
          </p:cNvPr>
          <p:cNvCxnSpPr/>
          <p:nvPr/>
        </p:nvCxnSpPr>
        <p:spPr>
          <a:xfrm>
            <a:off x="607926" y="3838575"/>
            <a:ext cx="7928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6EBE151-F820-C533-9EE3-CF1DF66C1FAF}"/>
              </a:ext>
            </a:extLst>
          </p:cNvPr>
          <p:cNvSpPr txBox="1"/>
          <p:nvPr/>
        </p:nvSpPr>
        <p:spPr>
          <a:xfrm>
            <a:off x="3863417" y="761226"/>
            <a:ext cx="1301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Behavioral variety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E3F6B4-83BB-FC62-958C-851733ED8EB7}"/>
              </a:ext>
            </a:extLst>
          </p:cNvPr>
          <p:cNvSpPr txBox="1"/>
          <p:nvPr/>
        </p:nvSpPr>
        <p:spPr>
          <a:xfrm>
            <a:off x="3414127" y="3829822"/>
            <a:ext cx="219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Computational cost per decision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CEAE59-1A02-9307-C067-A58E1768FD6C}"/>
              </a:ext>
            </a:extLst>
          </p:cNvPr>
          <p:cNvSpPr/>
          <p:nvPr/>
        </p:nvSpPr>
        <p:spPr>
          <a:xfrm>
            <a:off x="3724275" y="1113651"/>
            <a:ext cx="1695450" cy="8858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CIVIL AI</a:t>
            </a:r>
          </a:p>
          <a:p>
            <a:pPr algn="ctr"/>
            <a:r>
              <a:rPr lang="en-US" sz="1100" dirty="0"/>
              <a:t>- Combines multiple algorithms</a:t>
            </a:r>
          </a:p>
          <a:p>
            <a:pPr algn="ctr"/>
            <a:r>
              <a:rPr lang="en-US" sz="1100" dirty="0"/>
              <a:t>- Tightly coupled to Unity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4450C81-846A-2BDE-00CE-48BB06D103E2}"/>
              </a:ext>
            </a:extLst>
          </p:cNvPr>
          <p:cNvGrpSpPr/>
          <p:nvPr/>
        </p:nvGrpSpPr>
        <p:grpSpPr>
          <a:xfrm>
            <a:off x="86691" y="4778520"/>
            <a:ext cx="8970618" cy="331596"/>
            <a:chOff x="141639" y="4775479"/>
            <a:chExt cx="8970618" cy="331596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77D82557-240A-EC68-55C2-87298D4E3E69}"/>
                </a:ext>
              </a:extLst>
            </p:cNvPr>
            <p:cNvSpPr/>
            <p:nvPr/>
          </p:nvSpPr>
          <p:spPr>
            <a:xfrm>
              <a:off x="141639" y="4775479"/>
              <a:ext cx="1159205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Concepts &amp; Definitions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AACA4704-AF8E-FCC1-5423-5E63E012F1AD}"/>
                </a:ext>
              </a:extLst>
            </p:cNvPr>
            <p:cNvSpPr/>
            <p:nvPr/>
          </p:nvSpPr>
          <p:spPr>
            <a:xfrm>
              <a:off x="1707024" y="4775479"/>
              <a:ext cx="1159205" cy="33159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Problem Statement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3348152-8441-F949-8BEC-56E1A5687389}"/>
                </a:ext>
              </a:extLst>
            </p:cNvPr>
            <p:cNvSpPr/>
            <p:nvPr/>
          </p:nvSpPr>
          <p:spPr>
            <a:xfrm>
              <a:off x="3272409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Framework Model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15A26626-3361-0ABE-41B3-FACA334CD4C4}"/>
                </a:ext>
              </a:extLst>
            </p:cNvPr>
            <p:cNvSpPr/>
            <p:nvPr/>
          </p:nvSpPr>
          <p:spPr>
            <a:xfrm>
              <a:off x="6392837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Results &amp; Demos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A5DB0AC9-763C-389A-656E-C0D571C3A9BA}"/>
                </a:ext>
              </a:extLst>
            </p:cNvPr>
            <p:cNvSpPr/>
            <p:nvPr/>
          </p:nvSpPr>
          <p:spPr>
            <a:xfrm>
              <a:off x="7953051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Conclusions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F3427C-E528-C442-2F15-D6F03ECD6711}"/>
                </a:ext>
              </a:extLst>
            </p:cNvPr>
            <p:cNvCxnSpPr>
              <a:cxnSpLocks/>
              <a:stCxn id="53" idx="3"/>
              <a:endCxn id="54" idx="1"/>
            </p:cNvCxnSpPr>
            <p:nvPr/>
          </p:nvCxnSpPr>
          <p:spPr>
            <a:xfrm>
              <a:off x="1300844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C603F4A-CFF2-DD6F-579A-5B94504B31AA}"/>
                </a:ext>
              </a:extLst>
            </p:cNvPr>
            <p:cNvCxnSpPr>
              <a:cxnSpLocks/>
              <a:stCxn id="55" idx="3"/>
              <a:endCxn id="62" idx="1"/>
            </p:cNvCxnSpPr>
            <p:nvPr/>
          </p:nvCxnSpPr>
          <p:spPr>
            <a:xfrm>
              <a:off x="4431615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4A85A9B-4655-C0CF-B93C-37C823281C5D}"/>
                </a:ext>
              </a:extLst>
            </p:cNvPr>
            <p:cNvCxnSpPr>
              <a:cxnSpLocks/>
              <a:stCxn id="56" idx="3"/>
              <a:endCxn id="57" idx="1"/>
            </p:cNvCxnSpPr>
            <p:nvPr/>
          </p:nvCxnSpPr>
          <p:spPr>
            <a:xfrm>
              <a:off x="7552043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FFECC31-0252-8AFB-D71E-92BA3EE0EC26}"/>
                </a:ext>
              </a:extLst>
            </p:cNvPr>
            <p:cNvCxnSpPr>
              <a:cxnSpLocks/>
              <a:stCxn id="54" idx="3"/>
              <a:endCxn id="55" idx="1"/>
            </p:cNvCxnSpPr>
            <p:nvPr/>
          </p:nvCxnSpPr>
          <p:spPr>
            <a:xfrm>
              <a:off x="2866229" y="4941277"/>
              <a:ext cx="4061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793F07AA-0DF0-F4D8-86FA-D5F29EFB2FE8}"/>
                </a:ext>
              </a:extLst>
            </p:cNvPr>
            <p:cNvSpPr/>
            <p:nvPr/>
          </p:nvSpPr>
          <p:spPr>
            <a:xfrm>
              <a:off x="4832623" y="4775479"/>
              <a:ext cx="1159206" cy="3315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Implementation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90C6D1-6C72-5C69-3BDA-092DC5199A9C}"/>
                </a:ext>
              </a:extLst>
            </p:cNvPr>
            <p:cNvCxnSpPr>
              <a:cxnSpLocks/>
              <a:stCxn id="62" idx="3"/>
              <a:endCxn id="56" idx="1"/>
            </p:cNvCxnSpPr>
            <p:nvPr/>
          </p:nvCxnSpPr>
          <p:spPr>
            <a:xfrm>
              <a:off x="5991829" y="4941277"/>
              <a:ext cx="40100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2">
            <a:extLst>
              <a:ext uri="{FF2B5EF4-FFF2-40B4-BE49-F238E27FC236}">
                <a16:creationId xmlns:a16="http://schemas.microsoft.com/office/drawing/2014/main" id="{C5FE5052-9097-DF88-ABD2-0B4A3861DA22}"/>
              </a:ext>
            </a:extLst>
          </p:cNvPr>
          <p:cNvSpPr/>
          <p:nvPr/>
        </p:nvSpPr>
        <p:spPr>
          <a:xfrm>
            <a:off x="8731525" y="-3467"/>
            <a:ext cx="367747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bg1"/>
                </a:solidFill>
                <a:latin typeface="Calibri" pitchFamily="34" charset="0"/>
                <a:cs typeface="Calibri" pitchFamily="34" charset="-120"/>
              </a:rPr>
              <a:t>7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70EAA071-501A-C492-00D0-ED9680AE0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10" y="316573"/>
            <a:ext cx="347379" cy="3692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4754</TotalTime>
  <Words>2578</Words>
  <Application>Microsoft Office PowerPoint</Application>
  <PresentationFormat>On-screen Show (16:9)</PresentationFormat>
  <Paragraphs>779</Paragraphs>
  <Slides>45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Memory-Driven Action Selection Framework for Scalable Ambient NPC Behavior</dc:title>
  <dc:subject>PptxGenJS Presentation</dc:subject>
  <dc:creator>Eric</dc:creator>
  <cp:lastModifiedBy>Eric Buitron</cp:lastModifiedBy>
  <cp:revision>1</cp:revision>
  <dcterms:created xsi:type="dcterms:W3CDTF">2026-03-31T05:31:38Z</dcterms:created>
  <dcterms:modified xsi:type="dcterms:W3CDTF">2026-04-27T18:36:55Z</dcterms:modified>
</cp:coreProperties>
</file>