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5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D6197-459C-4110-9114-624C28CB12FF}" type="datetimeFigureOut">
              <a:rPr lang="en-US" smtClean="0"/>
              <a:pPr/>
              <a:t>11/5/2009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734A9-7753-49B8-A221-A1F13BF50123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rsharm33</a:t>
            </a:r>
          </a:p>
          <a:p>
            <a:r>
              <a:rPr lang="en-CA" dirty="0" smtClean="0"/>
              <a:t>Laura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734A9-7753-49B8-A221-A1F13BF50123}" type="slidenum">
              <a:rPr lang="en-CA" smtClean="0"/>
              <a:pPr/>
              <a:t>2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Laura</a:t>
            </a:r>
          </a:p>
          <a:p>
            <a:r>
              <a:rPr lang="en-CA" dirty="0" err="1" smtClean="0"/>
              <a:t>atomane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734A9-7753-49B8-A221-A1F13BF50123}" type="slidenum">
              <a:rPr lang="en-CA" smtClean="0"/>
              <a:pPr/>
              <a:t>3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Bleung46</a:t>
            </a:r>
          </a:p>
          <a:p>
            <a:r>
              <a:rPr lang="en-CA" dirty="0" err="1" smtClean="0"/>
              <a:t>laura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734A9-7753-49B8-A221-A1F13BF50123}" type="slidenum">
              <a:rPr lang="en-CA" smtClean="0"/>
              <a:pPr/>
              <a:t>6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err="1" smtClean="0"/>
              <a:t>Vramsay</a:t>
            </a:r>
            <a:endParaRPr lang="en-CA" dirty="0" smtClean="0"/>
          </a:p>
          <a:p>
            <a:r>
              <a:rPr lang="en-CA" dirty="0" err="1" smtClean="0"/>
              <a:t>laura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734A9-7753-49B8-A221-A1F13BF50123}" type="slidenum">
              <a:rPr lang="en-CA" smtClean="0"/>
              <a:pPr/>
              <a:t>9</a:t>
            </a:fld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Atay17</a:t>
            </a:r>
          </a:p>
          <a:p>
            <a:r>
              <a:rPr lang="en-CA" dirty="0" smtClean="0"/>
              <a:t>Laura LOVES this one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734A9-7753-49B8-A221-A1F13BF50123}" type="slidenum">
              <a:rPr lang="en-CA" smtClean="0"/>
              <a:pPr/>
              <a:t>15</a:t>
            </a:fld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err="1" smtClean="0"/>
              <a:t>Mmenecol</a:t>
            </a:r>
            <a:endParaRPr lang="en-CA" dirty="0" smtClean="0"/>
          </a:p>
          <a:p>
            <a:r>
              <a:rPr lang="en-CA" dirty="0" err="1" smtClean="0"/>
              <a:t>laura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734A9-7753-49B8-A221-A1F13BF50123}" type="slidenum">
              <a:rPr lang="en-CA" smtClean="0"/>
              <a:pPr/>
              <a:t>28</a:t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err="1" smtClean="0"/>
              <a:t>Jjesson</a:t>
            </a:r>
            <a:endParaRPr lang="en-CA" dirty="0" smtClean="0"/>
          </a:p>
          <a:p>
            <a:r>
              <a:rPr lang="en-CA" dirty="0" err="1" smtClean="0"/>
              <a:t>laura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734A9-7753-49B8-A221-A1F13BF50123}" type="slidenum">
              <a:rPr lang="en-CA" smtClean="0"/>
              <a:pPr/>
              <a:t>29</a:t>
            </a:fld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Chall53</a:t>
            </a:r>
          </a:p>
          <a:p>
            <a:r>
              <a:rPr lang="en-CA" dirty="0" err="1" smtClean="0"/>
              <a:t>laura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734A9-7753-49B8-A221-A1F13BF50123}" type="slidenum">
              <a:rPr lang="en-CA" smtClean="0"/>
              <a:pPr/>
              <a:t>38</a:t>
            </a:fld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Agolds5</a:t>
            </a:r>
          </a:p>
          <a:p>
            <a:r>
              <a:rPr lang="en-CA" dirty="0" err="1" smtClean="0"/>
              <a:t>laura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734A9-7753-49B8-A221-A1F13BF50123}" type="slidenum">
              <a:rPr lang="en-CA" smtClean="0"/>
              <a:pPr/>
              <a:t>40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70D4D-9220-495D-9B8E-7A52FB10C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74409-D3FC-4922-BC4A-A7F9A8442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5713D-C199-4EAA-A4A1-E0A79E08E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9CAEC-7752-44BB-A044-8686DFB07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2E165-0468-41AF-B4E8-98751E71B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A5271-E693-4BD5-BEC3-C1296E0858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CABD4-0D2C-45C3-9112-927E8B2BE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2881F-21D2-490C-BEBA-517A390F9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CA5F-9E5B-4190-825D-754FFF118F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D2062-E141-4765-BFB4-6CA237191F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5E080-C879-4061-9CDA-9DAE34170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C4E51273-3A11-4940-B997-CEABCE6AE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9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>
    <p:random/>
  </p:transition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130425"/>
            <a:ext cx="8686800" cy="14700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CS1033 </a:t>
            </a:r>
            <a:r>
              <a:rPr lang="en-US" dirty="0"/>
              <a:t>Assignment </a:t>
            </a:r>
            <a:r>
              <a:rPr lang="en-US" dirty="0" smtClean="0"/>
              <a:t>2 </a:t>
            </a:r>
            <a:r>
              <a:rPr lang="en-US" dirty="0"/>
              <a:t>Slide Show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905000"/>
          </a:xfrm>
        </p:spPr>
        <p:txBody>
          <a:bodyPr/>
          <a:lstStyle/>
          <a:p>
            <a:pPr eaLnBrk="1" hangingPunct="1"/>
            <a:r>
              <a:rPr lang="en-US" dirty="0" smtClean="0"/>
              <a:t>Lab Leader: </a:t>
            </a:r>
          </a:p>
          <a:p>
            <a:pPr eaLnBrk="1" hangingPunct="1"/>
            <a:r>
              <a:rPr lang="en-US" dirty="0" smtClean="0"/>
              <a:t>Alex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E70D4D-9220-495D-9B8E-7A52FB10CAE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76200"/>
            <a:ext cx="51435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800" y="152400"/>
            <a:ext cx="8737600" cy="65532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76200"/>
            <a:ext cx="89408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52400"/>
            <a:ext cx="5118689" cy="662330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76200"/>
            <a:ext cx="89408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152400"/>
            <a:ext cx="5143500" cy="6629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352552"/>
            <a:ext cx="8940800" cy="612444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76200"/>
            <a:ext cx="89408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" y="76200"/>
            <a:ext cx="89408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76200"/>
            <a:ext cx="7213600" cy="66274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76200"/>
            <a:ext cx="89408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33350"/>
            <a:ext cx="8839200" cy="65722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824" y="557784"/>
            <a:ext cx="8875776" cy="591921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5800" y="152400"/>
            <a:ext cx="5283200" cy="6604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70371"/>
            <a:ext cx="8948572" cy="67114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52400"/>
            <a:ext cx="8610600" cy="658711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76200"/>
            <a:ext cx="89408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025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8839200" cy="6629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76200"/>
            <a:ext cx="5029200" cy="670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FCA5F-9E5B-4190-825D-754FFF118F4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43 Slides (Alex's Labs)</a:t>
            </a:r>
            <a:endParaRPr lang="en-US"/>
          </a:p>
        </p:txBody>
      </p:sp>
    </p:spTree>
  </p:cSld>
  <p:clrMapOvr>
    <a:masterClrMapping/>
  </p:clrMapOvr>
  <p:transition advTm="4000"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209</TotalTime>
  <Words>340</Words>
  <Application>Microsoft Office PowerPoint</Application>
  <PresentationFormat>On-screen Show (4:3)</PresentationFormat>
  <Paragraphs>116</Paragraphs>
  <Slides>43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Apex</vt:lpstr>
      <vt:lpstr>CS1033 Assignment 2 Slide Show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>The University of Western Ontario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CS033 Assignment 1 Slide Show </dc:title>
  <dc:creator>lreid</dc:creator>
  <cp:lastModifiedBy>lreid</cp:lastModifiedBy>
  <cp:revision>39</cp:revision>
  <dcterms:created xsi:type="dcterms:W3CDTF">2007-10-15T15:57:09Z</dcterms:created>
  <dcterms:modified xsi:type="dcterms:W3CDTF">2009-11-05T19:48:23Z</dcterms:modified>
</cp:coreProperties>
</file>