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1" r:id="rId4"/>
    <p:sldId id="260" r:id="rId5"/>
    <p:sldId id="262" r:id="rId6"/>
    <p:sldId id="263" r:id="rId7"/>
    <p:sldId id="259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78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AD6F3-3B98-4633-ADDE-AB0F2985C0F5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238F-F42F-4044-87C8-E26267D16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448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AD6F3-3B98-4633-ADDE-AB0F2985C0F5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238F-F42F-4044-87C8-E26267D16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735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AD6F3-3B98-4633-ADDE-AB0F2985C0F5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238F-F42F-4044-87C8-E26267D16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46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AD6F3-3B98-4633-ADDE-AB0F2985C0F5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238F-F42F-4044-87C8-E26267D16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590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AD6F3-3B98-4633-ADDE-AB0F2985C0F5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238F-F42F-4044-87C8-E26267D16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377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AD6F3-3B98-4633-ADDE-AB0F2985C0F5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238F-F42F-4044-87C8-E26267D16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065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AD6F3-3B98-4633-ADDE-AB0F2985C0F5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238F-F42F-4044-87C8-E26267D16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40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AD6F3-3B98-4633-ADDE-AB0F2985C0F5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238F-F42F-4044-87C8-E26267D16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507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AD6F3-3B98-4633-ADDE-AB0F2985C0F5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238F-F42F-4044-87C8-E26267D16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78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AD6F3-3B98-4633-ADDE-AB0F2985C0F5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238F-F42F-4044-87C8-E26267D16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388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AD6F3-3B98-4633-ADDE-AB0F2985C0F5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238F-F42F-4044-87C8-E26267D16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277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AD6F3-3B98-4633-ADDE-AB0F2985C0F5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AE238F-F42F-4044-87C8-E26267D16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0897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E264B40-225F-4A42-B6C1-DF3D49D505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235" y="0"/>
            <a:ext cx="44375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048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2667388-9A07-41BD-8679-BE31528099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235" y="0"/>
            <a:ext cx="44375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617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49EC730-6217-4257-A72F-7C2B91CE2C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425" y="175216"/>
            <a:ext cx="10057150" cy="6507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357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28DCF3B-47E5-4189-82E2-74DCF9D59A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235" y="0"/>
            <a:ext cx="44375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461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D4136A2-B612-45B1-AB14-73732B492C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235" y="0"/>
            <a:ext cx="44375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277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C75077B-30B7-49F6-9C7B-17AD56AE89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728" y="85725"/>
            <a:ext cx="4032997" cy="6771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66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6276F4E-4DC6-46A7-85D7-8D691B0B7A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149" y="212567"/>
            <a:ext cx="9941702" cy="643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4963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K. Reid</dc:creator>
  <cp:lastModifiedBy>Laura K. Reid</cp:lastModifiedBy>
  <cp:revision>2</cp:revision>
  <dcterms:created xsi:type="dcterms:W3CDTF">2023-09-20T20:37:34Z</dcterms:created>
  <dcterms:modified xsi:type="dcterms:W3CDTF">2023-09-20T20:43:30Z</dcterms:modified>
</cp:coreProperties>
</file>