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0" r:id="rId5"/>
    <p:sldId id="262" r:id="rId6"/>
    <p:sldId id="263" r:id="rId7"/>
    <p:sldId id="259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4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7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37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40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07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8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7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D6F3-3B98-4633-ADDE-AB0F2985C0F5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238F-F42F-4044-87C8-E26267D16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89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264B40-225F-4A42-B6C1-DF3D49D505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16AFA7-9AE8-4C05-9707-2EB45E01A065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A</a:t>
            </a:r>
          </a:p>
        </p:txBody>
      </p:sp>
    </p:spTree>
    <p:extLst>
      <p:ext uri="{BB962C8B-B14F-4D97-AF65-F5344CB8AC3E}">
        <p14:creationId xmlns:p14="http://schemas.microsoft.com/office/powerpoint/2010/main" val="2601048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667388-9A07-41BD-8679-BE3152809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0B0532-3D03-495F-AE9F-1542714621C3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B</a:t>
            </a:r>
          </a:p>
        </p:txBody>
      </p:sp>
    </p:spTree>
    <p:extLst>
      <p:ext uri="{BB962C8B-B14F-4D97-AF65-F5344CB8AC3E}">
        <p14:creationId xmlns:p14="http://schemas.microsoft.com/office/powerpoint/2010/main" val="354961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9EC730-6217-4257-A72F-7C2B91CE2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25" y="224320"/>
            <a:ext cx="9905375" cy="6409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00D63A-F616-4765-9DA2-383003699342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C</a:t>
            </a:r>
          </a:p>
        </p:txBody>
      </p:sp>
    </p:spTree>
    <p:extLst>
      <p:ext uri="{BB962C8B-B14F-4D97-AF65-F5344CB8AC3E}">
        <p14:creationId xmlns:p14="http://schemas.microsoft.com/office/powerpoint/2010/main" val="596357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DCF3B-47E5-4189-82E2-74DCF9D59A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B00A8-914D-4076-95D5-48407E881BF7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D</a:t>
            </a:r>
          </a:p>
        </p:txBody>
      </p:sp>
    </p:spTree>
    <p:extLst>
      <p:ext uri="{BB962C8B-B14F-4D97-AF65-F5344CB8AC3E}">
        <p14:creationId xmlns:p14="http://schemas.microsoft.com/office/powerpoint/2010/main" val="282446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4136A2-B612-45B1-AB14-73732B492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5" y="0"/>
            <a:ext cx="443752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A3041-2396-41C8-9841-FBB7DD7EE00B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E</a:t>
            </a:r>
          </a:p>
        </p:txBody>
      </p:sp>
    </p:spTree>
    <p:extLst>
      <p:ext uri="{BB962C8B-B14F-4D97-AF65-F5344CB8AC3E}">
        <p14:creationId xmlns:p14="http://schemas.microsoft.com/office/powerpoint/2010/main" val="261927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75077B-30B7-49F6-9C7B-17AD56AE89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28" y="85725"/>
            <a:ext cx="4032997" cy="6771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0F6EC4-2C46-4A71-AB63-5638E16C3648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F</a:t>
            </a:r>
          </a:p>
        </p:txBody>
      </p:sp>
    </p:spTree>
    <p:extLst>
      <p:ext uri="{BB962C8B-B14F-4D97-AF65-F5344CB8AC3E}">
        <p14:creationId xmlns:p14="http://schemas.microsoft.com/office/powerpoint/2010/main" val="317166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276F4E-4DC6-46A7-85D7-8D691B0B7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82999"/>
            <a:ext cx="9486901" cy="6138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53BCC0-547D-484C-B503-BC9353E7ECBC}"/>
              </a:ext>
            </a:extLst>
          </p:cNvPr>
          <p:cNvSpPr txBox="1"/>
          <p:nvPr/>
        </p:nvSpPr>
        <p:spPr>
          <a:xfrm>
            <a:off x="142874" y="-66675"/>
            <a:ext cx="2333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Poster G</a:t>
            </a:r>
          </a:p>
        </p:txBody>
      </p:sp>
    </p:spTree>
    <p:extLst>
      <p:ext uri="{BB962C8B-B14F-4D97-AF65-F5344CB8AC3E}">
        <p14:creationId xmlns:p14="http://schemas.microsoft.com/office/powerpoint/2010/main" val="390049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19195A-E65D-4E37-B97F-C73409B8AE3B}"/>
              </a:ext>
            </a:extLst>
          </p:cNvPr>
          <p:cNvSpPr txBox="1"/>
          <p:nvPr/>
        </p:nvSpPr>
        <p:spPr>
          <a:xfrm>
            <a:off x="228599" y="14108"/>
            <a:ext cx="12049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Which was your </a:t>
            </a:r>
            <a:r>
              <a:rPr lang="en-US" sz="3600" dirty="0" err="1"/>
              <a:t>favourite</a:t>
            </a:r>
            <a:r>
              <a:rPr lang="en-US" sz="3600" dirty="0"/>
              <a:t>? What about least </a:t>
            </a:r>
            <a:r>
              <a:rPr lang="en-US" sz="3600" dirty="0" err="1"/>
              <a:t>favourite</a:t>
            </a:r>
            <a:r>
              <a:rPr lang="en-US" sz="3600" dirty="0"/>
              <a:t>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C9FC-07FD-4BC1-AF4C-1955D912D08E}"/>
              </a:ext>
            </a:extLst>
          </p:cNvPr>
          <p:cNvSpPr txBox="1"/>
          <p:nvPr/>
        </p:nvSpPr>
        <p:spPr>
          <a:xfrm>
            <a:off x="514349" y="1047750"/>
            <a:ext cx="1771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</a:t>
            </a:r>
          </a:p>
          <a:p>
            <a:endParaRPr lang="en-US" sz="4800" dirty="0"/>
          </a:p>
          <a:p>
            <a:r>
              <a:rPr lang="en-US" sz="4800" dirty="0"/>
              <a:t>B</a:t>
            </a:r>
          </a:p>
          <a:p>
            <a:endParaRPr lang="en-US" sz="4800" dirty="0"/>
          </a:p>
          <a:p>
            <a:r>
              <a:rPr lang="en-US" sz="4800" dirty="0"/>
              <a:t>C</a:t>
            </a:r>
          </a:p>
          <a:p>
            <a:endParaRPr lang="en-US" sz="4800" dirty="0"/>
          </a:p>
          <a:p>
            <a:r>
              <a:rPr lang="en-US" sz="4800" dirty="0"/>
              <a:t>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26581-C16E-4422-A5F0-AF172F2ED8F0}"/>
              </a:ext>
            </a:extLst>
          </p:cNvPr>
          <p:cNvSpPr txBox="1"/>
          <p:nvPr/>
        </p:nvSpPr>
        <p:spPr>
          <a:xfrm>
            <a:off x="7038974" y="1209675"/>
            <a:ext cx="177165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E</a:t>
            </a:r>
          </a:p>
          <a:p>
            <a:endParaRPr lang="en-US" sz="4800" dirty="0"/>
          </a:p>
          <a:p>
            <a:r>
              <a:rPr lang="en-US" sz="4800" dirty="0"/>
              <a:t>F</a:t>
            </a:r>
          </a:p>
          <a:p>
            <a:endParaRPr lang="en-US" sz="4800" dirty="0"/>
          </a:p>
          <a:p>
            <a:r>
              <a:rPr lang="en-US" sz="4800" dirty="0"/>
              <a:t>G</a:t>
            </a:r>
          </a:p>
          <a:p>
            <a:endParaRPr lang="en-US" sz="4800" dirty="0"/>
          </a:p>
          <a:p>
            <a:endParaRPr lang="en-US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AAF1D-0054-4109-BC83-0643247A4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174" y="833592"/>
            <a:ext cx="885826" cy="1369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588257-FE6B-41C2-A30C-56ABD14CA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0" y="2309694"/>
            <a:ext cx="936812" cy="1447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1E3016-5CB5-4AE0-9ACF-0EDF7F7BF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0" y="4040922"/>
            <a:ext cx="1418600" cy="917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60FDA3-F2E4-4F7A-98A7-B966C55BE3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84" y="5242268"/>
            <a:ext cx="1020667" cy="1577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6138FE-A926-4122-839F-9BA748A450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71" y="726496"/>
            <a:ext cx="885826" cy="1369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2971E-5DC6-48BF-9EF6-20E966B1D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71" y="2540853"/>
            <a:ext cx="885826" cy="1487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9F3B64-E7F4-4330-8899-9C69A74CD3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71" y="4473519"/>
            <a:ext cx="1228724" cy="7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6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31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K. Reid</dc:creator>
  <cp:lastModifiedBy>Laura K. Reid</cp:lastModifiedBy>
  <cp:revision>3</cp:revision>
  <dcterms:created xsi:type="dcterms:W3CDTF">2023-09-20T20:37:34Z</dcterms:created>
  <dcterms:modified xsi:type="dcterms:W3CDTF">2023-09-20T20:51:42Z</dcterms:modified>
</cp:coreProperties>
</file>