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137.xml" ContentType="application/vnd.openxmlformats-officedocument.presentationml.slide+xml"/>
  <Override PartName="/ppt/slides/slide146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44.xml" ContentType="application/vnd.openxmlformats-officedocument.presentationml.slide+xml"/>
  <Override PartName="/ppt/slides/slide153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3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6"/>
  </p:notesMasterIdLst>
  <p:sldIdLst>
    <p:sldId id="256" r:id="rId2"/>
    <p:sldId id="307" r:id="rId3"/>
    <p:sldId id="308" r:id="rId4"/>
    <p:sldId id="309" r:id="rId5"/>
    <p:sldId id="310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331" r:id="rId27"/>
    <p:sldId id="332" r:id="rId28"/>
    <p:sldId id="333" r:id="rId29"/>
    <p:sldId id="334" r:id="rId30"/>
    <p:sldId id="335" r:id="rId31"/>
    <p:sldId id="336" r:id="rId32"/>
    <p:sldId id="337" r:id="rId33"/>
    <p:sldId id="338" r:id="rId34"/>
    <p:sldId id="339" r:id="rId35"/>
    <p:sldId id="340" r:id="rId36"/>
    <p:sldId id="341" r:id="rId37"/>
    <p:sldId id="342" r:id="rId38"/>
    <p:sldId id="343" r:id="rId39"/>
    <p:sldId id="344" r:id="rId40"/>
    <p:sldId id="345" r:id="rId41"/>
    <p:sldId id="346" r:id="rId42"/>
    <p:sldId id="347" r:id="rId43"/>
    <p:sldId id="348" r:id="rId44"/>
    <p:sldId id="349" r:id="rId45"/>
    <p:sldId id="350" r:id="rId46"/>
    <p:sldId id="351" r:id="rId47"/>
    <p:sldId id="352" r:id="rId48"/>
    <p:sldId id="353" r:id="rId49"/>
    <p:sldId id="354" r:id="rId50"/>
    <p:sldId id="355" r:id="rId51"/>
    <p:sldId id="356" r:id="rId52"/>
    <p:sldId id="357" r:id="rId53"/>
    <p:sldId id="358" r:id="rId54"/>
    <p:sldId id="359" r:id="rId55"/>
    <p:sldId id="360" r:id="rId56"/>
    <p:sldId id="361" r:id="rId57"/>
    <p:sldId id="362" r:id="rId58"/>
    <p:sldId id="363" r:id="rId59"/>
    <p:sldId id="364" r:id="rId60"/>
    <p:sldId id="365" r:id="rId61"/>
    <p:sldId id="366" r:id="rId62"/>
    <p:sldId id="367" r:id="rId63"/>
    <p:sldId id="368" r:id="rId64"/>
    <p:sldId id="369" r:id="rId65"/>
    <p:sldId id="370" r:id="rId66"/>
    <p:sldId id="371" r:id="rId67"/>
    <p:sldId id="372" r:id="rId68"/>
    <p:sldId id="373" r:id="rId69"/>
    <p:sldId id="374" r:id="rId70"/>
    <p:sldId id="375" r:id="rId71"/>
    <p:sldId id="376" r:id="rId72"/>
    <p:sldId id="377" r:id="rId73"/>
    <p:sldId id="378" r:id="rId74"/>
    <p:sldId id="379" r:id="rId75"/>
    <p:sldId id="380" r:id="rId76"/>
    <p:sldId id="381" r:id="rId77"/>
    <p:sldId id="382" r:id="rId78"/>
    <p:sldId id="383" r:id="rId79"/>
    <p:sldId id="384" r:id="rId80"/>
    <p:sldId id="385" r:id="rId81"/>
    <p:sldId id="386" r:id="rId82"/>
    <p:sldId id="387" r:id="rId83"/>
    <p:sldId id="388" r:id="rId84"/>
    <p:sldId id="389" r:id="rId85"/>
    <p:sldId id="390" r:id="rId86"/>
    <p:sldId id="391" r:id="rId87"/>
    <p:sldId id="392" r:id="rId88"/>
    <p:sldId id="393" r:id="rId89"/>
    <p:sldId id="394" r:id="rId90"/>
    <p:sldId id="395" r:id="rId91"/>
    <p:sldId id="396" r:id="rId92"/>
    <p:sldId id="397" r:id="rId93"/>
    <p:sldId id="398" r:id="rId94"/>
    <p:sldId id="399" r:id="rId95"/>
    <p:sldId id="400" r:id="rId96"/>
    <p:sldId id="401" r:id="rId97"/>
    <p:sldId id="402" r:id="rId98"/>
    <p:sldId id="403" r:id="rId99"/>
    <p:sldId id="404" r:id="rId100"/>
    <p:sldId id="405" r:id="rId101"/>
    <p:sldId id="406" r:id="rId102"/>
    <p:sldId id="407" r:id="rId103"/>
    <p:sldId id="408" r:id="rId104"/>
    <p:sldId id="409" r:id="rId105"/>
    <p:sldId id="257" r:id="rId106"/>
    <p:sldId id="258" r:id="rId107"/>
    <p:sldId id="259" r:id="rId108"/>
    <p:sldId id="260" r:id="rId109"/>
    <p:sldId id="261" r:id="rId110"/>
    <p:sldId id="262" r:id="rId111"/>
    <p:sldId id="263" r:id="rId112"/>
    <p:sldId id="264" r:id="rId113"/>
    <p:sldId id="265" r:id="rId114"/>
    <p:sldId id="266" r:id="rId115"/>
    <p:sldId id="267" r:id="rId116"/>
    <p:sldId id="268" r:id="rId117"/>
    <p:sldId id="269" r:id="rId118"/>
    <p:sldId id="270" r:id="rId119"/>
    <p:sldId id="271" r:id="rId120"/>
    <p:sldId id="272" r:id="rId121"/>
    <p:sldId id="273" r:id="rId122"/>
    <p:sldId id="274" r:id="rId123"/>
    <p:sldId id="275" r:id="rId124"/>
    <p:sldId id="276" r:id="rId125"/>
    <p:sldId id="277" r:id="rId126"/>
    <p:sldId id="278" r:id="rId127"/>
    <p:sldId id="279" r:id="rId128"/>
    <p:sldId id="280" r:id="rId129"/>
    <p:sldId id="281" r:id="rId130"/>
    <p:sldId id="282" r:id="rId131"/>
    <p:sldId id="283" r:id="rId132"/>
    <p:sldId id="284" r:id="rId133"/>
    <p:sldId id="285" r:id="rId134"/>
    <p:sldId id="286" r:id="rId135"/>
    <p:sldId id="287" r:id="rId136"/>
    <p:sldId id="288" r:id="rId137"/>
    <p:sldId id="289" r:id="rId138"/>
    <p:sldId id="290" r:id="rId139"/>
    <p:sldId id="291" r:id="rId140"/>
    <p:sldId id="292" r:id="rId141"/>
    <p:sldId id="293" r:id="rId142"/>
    <p:sldId id="294" r:id="rId143"/>
    <p:sldId id="295" r:id="rId144"/>
    <p:sldId id="296" r:id="rId145"/>
    <p:sldId id="297" r:id="rId146"/>
    <p:sldId id="298" r:id="rId147"/>
    <p:sldId id="299" r:id="rId148"/>
    <p:sldId id="300" r:id="rId149"/>
    <p:sldId id="301" r:id="rId150"/>
    <p:sldId id="302" r:id="rId151"/>
    <p:sldId id="303" r:id="rId152"/>
    <p:sldId id="304" r:id="rId153"/>
    <p:sldId id="305" r:id="rId154"/>
    <p:sldId id="306" r:id="rId155"/>
  </p:sldIdLst>
  <p:sldSz cx="9144000" cy="6858000" type="screen4x3"/>
  <p:notesSz cx="6858000" cy="9144000"/>
  <p:photoAlbum showCaptions="1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660"/>
  </p:normalViewPr>
  <p:slideViewPr>
    <p:cSldViewPr>
      <p:cViewPr varScale="1">
        <p:scale>
          <a:sx n="80" d="100"/>
          <a:sy n="80" d="100"/>
        </p:scale>
        <p:origin x="-1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43F9F-29AB-4DD2-835B-65A2E8D039E3}" type="datetimeFigureOut">
              <a:rPr lang="en-CA" smtClean="0"/>
              <a:pPr/>
              <a:t>17/10/2012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503A3A-9886-4453-BEC6-895BC20BA170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8E05-8DF0-4553-A5D3-A62553AA48E7}" type="datetime1">
              <a:rPr lang="en-CA" smtClean="0"/>
              <a:pPr/>
              <a:t>17/10/2012</a:t>
            </a:fld>
            <a:endParaRPr lang="en-C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CBF3-647D-408A-BD43-D805D4C0E8CE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  <p:transition advTm="4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8EDC-EE0F-4827-93FF-677763A3BD72}" type="datetime1">
              <a:rPr lang="en-CA" smtClean="0"/>
              <a:pPr/>
              <a:t>17/10/2012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CBF3-647D-408A-BD43-D805D4C0E8C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5D21-DD53-49FF-959D-D2E5722AC7D8}" type="datetime1">
              <a:rPr lang="en-CA" smtClean="0"/>
              <a:pPr/>
              <a:t>17/10/2012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CBF3-647D-408A-BD43-D805D4C0E8C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76F96-B649-4BA7-AC12-DAFA0CF0C73C}" type="datetime1">
              <a:rPr lang="en-CA" smtClean="0"/>
              <a:pPr/>
              <a:t>17/10/2012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CBF3-647D-408A-BD43-D805D4C0E8C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38185-7C0C-4785-A3F9-2B8F195115B5}" type="datetime1">
              <a:rPr lang="en-CA" smtClean="0"/>
              <a:pPr/>
              <a:t>17/10/2012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8F4CBF3-647D-408A-BD43-D805D4C0E8C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4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576DD-E4FA-4215-B012-9C9B8537591E}" type="datetime1">
              <a:rPr lang="en-CA" smtClean="0"/>
              <a:pPr/>
              <a:t>17/10/2012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CBF3-647D-408A-BD43-D805D4C0E8C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E55C4-BEAF-49BA-B40C-674904AF870B}" type="datetime1">
              <a:rPr lang="en-CA" smtClean="0"/>
              <a:pPr/>
              <a:t>17/10/2012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CBF3-647D-408A-BD43-D805D4C0E8C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02093-6027-4180-B887-A56331A15B8D}" type="datetime1">
              <a:rPr lang="en-CA" smtClean="0"/>
              <a:pPr/>
              <a:t>17/10/2012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CBF3-647D-408A-BD43-D805D4C0E8C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BCB4F-3038-458F-BBF3-BF984D446048}" type="datetime1">
              <a:rPr lang="en-CA" smtClean="0"/>
              <a:pPr/>
              <a:t>17/10/2012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CBF3-647D-408A-BD43-D805D4C0E8C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4F77-44B2-4D8F-992E-BF7DE2C2D6C5}" type="datetime1">
              <a:rPr lang="en-CA" smtClean="0"/>
              <a:pPr/>
              <a:t>17/10/2012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CBF3-647D-408A-BD43-D805D4C0E8C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16F4-BB0F-4386-BE01-E9ED674FBA33}" type="datetime1">
              <a:rPr lang="en-CA" smtClean="0"/>
              <a:pPr/>
              <a:t>17/10/2012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CBF3-647D-408A-BD43-D805D4C0E8C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AECD508-1C6B-4859-A696-68D87DA37165}" type="datetime1">
              <a:rPr lang="en-CA" smtClean="0"/>
              <a:pPr/>
              <a:t>17/10/2012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en-CA" smtClean="0"/>
              <a:t>Assignment 1 Fall 2012</a:t>
            </a:r>
            <a:endParaRPr lang="en-CA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8F4CBF3-647D-408A-BD43-D805D4C0E8CE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Tm="4000"/>
  <p:hf sldNum="0"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Assignment 1s from the class </a:t>
            </a:r>
            <a:br>
              <a:rPr lang="en-CA" dirty="0" smtClean="0"/>
            </a:b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Group 1</a:t>
            </a:r>
            <a:endParaRPr lang="en-CA" dirty="0"/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devoy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sstoner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tchen25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yhao3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yjoseph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ylam64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ebaker24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echapdel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hmolnar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ilazaro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jhooker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</p:spTree>
  </p:cSld>
  <p:clrMapOvr>
    <a:masterClrMapping/>
  </p:clrMapOvr>
  <p:transition advTm="4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jma265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jmaster5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jwang668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jzhan527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aalfayez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kmeadus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krabe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lmcdoug7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lyu88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49488" y="0"/>
            <a:ext cx="4645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madams66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mcarr25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mchubak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mdasil9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mkim26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mkwon2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acheu28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mrichmo6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39700" y="0"/>
            <a:ext cx="88630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msalaver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mshafar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mverkuil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nhattang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ntenn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rrubens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scolli67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scrisant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sjiang49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asmink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skashya6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skopera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ssukhon4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tbayley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thacksha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vtoth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935038"/>
            <a:ext cx="9144000" cy="4986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wli369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yliu849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yshim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yxue5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bpatena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yzhu337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znurmoha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achiu3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amarinie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asauve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aturosky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aweir4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bhill3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bmincer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cgagel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cborovil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clindove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crogiste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ctam6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cvyas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dyi5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eli55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emurra3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fghani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fnguyend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glu9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clehunt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hpencer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jbesney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jcleme8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jdossan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jkersha4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jthornt8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jwoodma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jzhao22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kanjum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kdelamon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cpandza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kmccavit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lcopitho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lmackey6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lsilverb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17663" y="0"/>
            <a:ext cx="5907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mbyrne2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65100"/>
            <a:ext cx="9144000" cy="6526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mcui2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mfenech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mhughe47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mjazrawi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mklapak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cwitkows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moren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mprager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mrzepeck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ochahbar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olee26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osolebo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pahluwa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rboisve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22463" y="0"/>
            <a:ext cx="52974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relmedan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Assignment 1 Fall 2012</a:t>
            </a:r>
            <a:endParaRPr lang="en-CA"/>
          </a:p>
        </p:txBody>
      </p:sp>
      <p:pic>
        <p:nvPicPr>
          <p:cNvPr id="3" name="Picture 2" descr="sbarlow4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13</TotalTime>
  <Words>623</Words>
  <Application>Microsoft Office PowerPoint</Application>
  <PresentationFormat>On-screen Show (4:3)</PresentationFormat>
  <Paragraphs>156</Paragraphs>
  <Slides>154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154</vt:i4>
      </vt:variant>
    </vt:vector>
  </HeadingPairs>
  <TitlesOfParts>
    <vt:vector size="155" baseType="lpstr">
      <vt:lpstr>Apex</vt:lpstr>
      <vt:lpstr>Assignment 1s from the class 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Assignment 1s from the class</dc:title>
  <dc:creator>lreid</dc:creator>
  <cp:lastModifiedBy>lreid</cp:lastModifiedBy>
  <cp:revision>6</cp:revision>
  <dcterms:created xsi:type="dcterms:W3CDTF">2012-10-17T19:03:44Z</dcterms:created>
  <dcterms:modified xsi:type="dcterms:W3CDTF">2012-10-17T19:23:46Z</dcterms:modified>
</cp:coreProperties>
</file>