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69" r:id="rId62"/>
    <p:sldId id="370" r:id="rId63"/>
    <p:sldId id="371" r:id="rId64"/>
    <p:sldId id="372" r:id="rId65"/>
    <p:sldId id="373" r:id="rId66"/>
    <p:sldId id="374" r:id="rId67"/>
    <p:sldId id="375" r:id="rId68"/>
    <p:sldId id="376" r:id="rId69"/>
    <p:sldId id="377" r:id="rId70"/>
    <p:sldId id="378" r:id="rId71"/>
    <p:sldId id="379" r:id="rId72"/>
    <p:sldId id="380" r:id="rId73"/>
    <p:sldId id="381" r:id="rId74"/>
    <p:sldId id="382" r:id="rId75"/>
    <p:sldId id="383" r:id="rId76"/>
    <p:sldId id="384" r:id="rId77"/>
    <p:sldId id="385" r:id="rId78"/>
    <p:sldId id="386" r:id="rId79"/>
    <p:sldId id="387" r:id="rId80"/>
    <p:sldId id="388" r:id="rId81"/>
    <p:sldId id="389" r:id="rId82"/>
    <p:sldId id="390" r:id="rId83"/>
    <p:sldId id="391" r:id="rId84"/>
    <p:sldId id="392" r:id="rId85"/>
    <p:sldId id="393" r:id="rId86"/>
    <p:sldId id="394" r:id="rId87"/>
    <p:sldId id="395" r:id="rId88"/>
    <p:sldId id="396" r:id="rId89"/>
    <p:sldId id="397" r:id="rId90"/>
    <p:sldId id="398" r:id="rId91"/>
    <p:sldId id="399" r:id="rId92"/>
    <p:sldId id="400" r:id="rId93"/>
    <p:sldId id="401" r:id="rId94"/>
    <p:sldId id="402" r:id="rId95"/>
    <p:sldId id="403" r:id="rId96"/>
    <p:sldId id="404" r:id="rId97"/>
    <p:sldId id="405" r:id="rId98"/>
    <p:sldId id="406" r:id="rId99"/>
    <p:sldId id="407" r:id="rId100"/>
    <p:sldId id="408" r:id="rId101"/>
    <p:sldId id="409" r:id="rId102"/>
    <p:sldId id="410" r:id="rId10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ransition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0CC30E6-3944-4FF8-A44C-19FA6861D47C}" type="datetimeFigureOut">
              <a:rPr lang="en-CA" smtClean="0"/>
              <a:t>17/10/2012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E660EA1-42BF-4375-9658-8B3D694C0612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400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Assignment 1’s from class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Group 2</a:t>
            </a:r>
            <a:endParaRPr lang="en-CA" dirty="0"/>
          </a:p>
        </p:txBody>
      </p:sp>
    </p:spTree>
  </p:cSld>
  <p:clrMapOvr>
    <a:masterClrMapping/>
  </p:clrMapOvr>
  <p:transition advTm="4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landsm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cheun4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ma4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matlow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cconn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wrigh4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chakrab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khan22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cho6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harnu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jeo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rts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baron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err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boland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leme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greco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25438"/>
            <a:ext cx="9144000" cy="62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li62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thuthi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vyas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west5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kumar2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luksep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refugi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ui4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elvast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aillou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adeem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gal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ance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ick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bouja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hatt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oyle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tte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24038" y="0"/>
            <a:ext cx="5495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ipsey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sharm5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czarnec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zarol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lee24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minc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zheng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hme5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shar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lein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arino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acr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rrin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aber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omani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cleod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chen38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haply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hung9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ava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kyb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eona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estw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hah22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tewa95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izzi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hope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pol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mit6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yang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wen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mendon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jaffer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park4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nji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lhakim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ramkum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sulli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fara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beh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morga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19288" y="0"/>
            <a:ext cx="5303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nussey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adisi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istef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cai26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dwyer9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gokal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keave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kim45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nash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hort2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u84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daviso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tenser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fu2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osma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emani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kozlow2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mcgibn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alasu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jin28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e47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njwa3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arke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zivojin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rudolph_a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</TotalTime>
  <Words>6</Words>
  <Application>Microsoft Office PowerPoint</Application>
  <PresentationFormat>On-screen Show (4:3)</PresentationFormat>
  <Paragraphs>2</Paragraphs>
  <Slides>102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Apex</vt:lpstr>
      <vt:lpstr>Assignment 1’s from class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1’s from class</dc:title>
  <dc:creator>lreid</dc:creator>
  <cp:lastModifiedBy>lreid</cp:lastModifiedBy>
  <cp:revision>2</cp:revision>
  <dcterms:created xsi:type="dcterms:W3CDTF">2012-10-17T19:06:07Z</dcterms:created>
  <dcterms:modified xsi:type="dcterms:W3CDTF">2012-10-17T19:22:07Z</dcterms:modified>
</cp:coreProperties>
</file>