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7" r:id="rId3"/>
    <p:sldId id="308" r:id="rId4"/>
    <p:sldId id="309" r:id="rId5"/>
    <p:sldId id="310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331" r:id="rId27"/>
    <p:sldId id="332" r:id="rId28"/>
    <p:sldId id="333" r:id="rId29"/>
    <p:sldId id="334" r:id="rId30"/>
    <p:sldId id="335" r:id="rId31"/>
    <p:sldId id="336" r:id="rId32"/>
    <p:sldId id="337" r:id="rId33"/>
    <p:sldId id="338" r:id="rId34"/>
    <p:sldId id="339" r:id="rId35"/>
    <p:sldId id="340" r:id="rId36"/>
    <p:sldId id="341" r:id="rId37"/>
    <p:sldId id="342" r:id="rId38"/>
    <p:sldId id="343" r:id="rId39"/>
    <p:sldId id="344" r:id="rId40"/>
    <p:sldId id="345" r:id="rId41"/>
    <p:sldId id="346" r:id="rId42"/>
    <p:sldId id="347" r:id="rId43"/>
    <p:sldId id="348" r:id="rId44"/>
    <p:sldId id="349" r:id="rId45"/>
    <p:sldId id="350" r:id="rId46"/>
    <p:sldId id="351" r:id="rId47"/>
    <p:sldId id="352" r:id="rId48"/>
    <p:sldId id="353" r:id="rId49"/>
    <p:sldId id="354" r:id="rId50"/>
    <p:sldId id="355" r:id="rId51"/>
    <p:sldId id="356" r:id="rId52"/>
    <p:sldId id="357" r:id="rId53"/>
    <p:sldId id="358" r:id="rId54"/>
    <p:sldId id="359" r:id="rId55"/>
    <p:sldId id="360" r:id="rId56"/>
    <p:sldId id="361" r:id="rId57"/>
    <p:sldId id="362" r:id="rId58"/>
    <p:sldId id="363" r:id="rId59"/>
    <p:sldId id="364" r:id="rId60"/>
    <p:sldId id="365" r:id="rId61"/>
    <p:sldId id="366" r:id="rId62"/>
    <p:sldId id="367" r:id="rId63"/>
    <p:sldId id="368" r:id="rId64"/>
    <p:sldId id="369" r:id="rId65"/>
    <p:sldId id="370" r:id="rId66"/>
    <p:sldId id="371" r:id="rId67"/>
    <p:sldId id="372" r:id="rId68"/>
    <p:sldId id="373" r:id="rId69"/>
    <p:sldId id="374" r:id="rId70"/>
    <p:sldId id="375" r:id="rId71"/>
    <p:sldId id="376" r:id="rId72"/>
    <p:sldId id="377" r:id="rId73"/>
    <p:sldId id="378" r:id="rId74"/>
    <p:sldId id="379" r:id="rId75"/>
    <p:sldId id="380" r:id="rId76"/>
    <p:sldId id="381" r:id="rId77"/>
    <p:sldId id="382" r:id="rId78"/>
    <p:sldId id="383" r:id="rId79"/>
    <p:sldId id="384" r:id="rId80"/>
    <p:sldId id="385" r:id="rId81"/>
    <p:sldId id="386" r:id="rId82"/>
    <p:sldId id="387" r:id="rId83"/>
    <p:sldId id="388" r:id="rId84"/>
    <p:sldId id="389" r:id="rId85"/>
    <p:sldId id="390" r:id="rId86"/>
    <p:sldId id="391" r:id="rId87"/>
    <p:sldId id="392" r:id="rId88"/>
    <p:sldId id="393" r:id="rId89"/>
    <p:sldId id="394" r:id="rId90"/>
    <p:sldId id="395" r:id="rId91"/>
    <p:sldId id="396" r:id="rId92"/>
    <p:sldId id="397" r:id="rId93"/>
    <p:sldId id="398" r:id="rId94"/>
    <p:sldId id="399" r:id="rId95"/>
    <p:sldId id="400" r:id="rId96"/>
    <p:sldId id="401" r:id="rId97"/>
    <p:sldId id="402" r:id="rId98"/>
    <p:sldId id="403" r:id="rId99"/>
    <p:sldId id="404" r:id="rId100"/>
    <p:sldId id="405" r:id="rId101"/>
    <p:sldId id="406" r:id="rId102"/>
    <p:sldId id="407" r:id="rId103"/>
    <p:sldId id="408" r:id="rId104"/>
    <p:sldId id="409" r:id="rId105"/>
    <p:sldId id="410" r:id="rId106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110A-0BE2-4EC8-96AE-138819067B0A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05578-C228-41D5-9EE2-CAFC3771B009}" type="slidenum">
              <a:rPr lang="en-CA" smtClean="0"/>
              <a:t>‹#›</a:t>
            </a:fld>
            <a:endParaRPr lang="en-CA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  <p:transition advTm="4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110A-0BE2-4EC8-96AE-138819067B0A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05578-C228-41D5-9EE2-CAFC3771B00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110A-0BE2-4EC8-96AE-138819067B0A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05578-C228-41D5-9EE2-CAFC3771B00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110A-0BE2-4EC8-96AE-138819067B0A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05578-C228-41D5-9EE2-CAFC3771B00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110A-0BE2-4EC8-96AE-138819067B0A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2E205578-C228-41D5-9EE2-CAFC3771B009}" type="slidenum">
              <a:rPr lang="en-CA" smtClean="0"/>
              <a:t>‹#›</a:t>
            </a:fld>
            <a:endParaRPr lang="en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4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110A-0BE2-4EC8-96AE-138819067B0A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05578-C228-41D5-9EE2-CAFC3771B00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110A-0BE2-4EC8-96AE-138819067B0A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05578-C228-41D5-9EE2-CAFC3771B00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110A-0BE2-4EC8-96AE-138819067B0A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05578-C228-41D5-9EE2-CAFC3771B00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110A-0BE2-4EC8-96AE-138819067B0A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05578-C228-41D5-9EE2-CAFC3771B00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110A-0BE2-4EC8-96AE-138819067B0A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05578-C228-41D5-9EE2-CAFC3771B00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110A-0BE2-4EC8-96AE-138819067B0A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05578-C228-41D5-9EE2-CAFC3771B00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0B2110A-0BE2-4EC8-96AE-138819067B0A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E205578-C228-41D5-9EE2-CAFC3771B009}" type="slidenum">
              <a:rPr lang="en-CA" smtClean="0"/>
              <a:t>‹#›</a:t>
            </a:fld>
            <a:endParaRPr lang="en-C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Tm="400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Assignment 1’s from the cs1033 class – Fall 2012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Group 3</a:t>
            </a:r>
            <a:endParaRPr lang="en-CA" dirty="0"/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rcan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gee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nasir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zhang96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poon9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kim5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fu67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iback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cotton4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denonco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umphr9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marton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mcmurph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provos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draper8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jeong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ssaraf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tian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ho64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bramo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reid3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ferriss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li765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wulffha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barre6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choe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gillis9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han445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wiebe4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macrae4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zechari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zhou8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hill3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rosen3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he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tan3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young94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bonder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allac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mccorm4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nippard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han534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ee925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moham89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sing245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vandere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3425" y="0"/>
            <a:ext cx="5137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carbone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seixas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chen34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reens5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kuo2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uyang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lyomni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astro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krasin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ann47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apadam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hair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89150" y="0"/>
            <a:ext cx="4965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erbrug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ryphon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uthra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warming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croft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all4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ennes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ang27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decarol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lee39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lester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o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chung3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omji6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dixon5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ekstei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fan9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meng2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brasse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cheval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halucha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horwit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may25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sarjea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trang4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stewa86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yang89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blaseg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jain7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si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smit38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conning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geeli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lafric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moss9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hn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nyssen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rizzo5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villan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atil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yu9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gold5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enedi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au25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jo7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ruttan4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</TotalTime>
  <Words>11</Words>
  <Application>Microsoft Office PowerPoint</Application>
  <PresentationFormat>On-screen Show (4:3)</PresentationFormat>
  <Paragraphs>2</Paragraphs>
  <Slides>105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06" baseType="lpstr">
      <vt:lpstr>Apex</vt:lpstr>
      <vt:lpstr>Assignment 1’s from the cs1033 class – Fall 2012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Assignment 1’s from the cs1033 class – Fall 2012</dc:title>
  <dc:creator>lreid</dc:creator>
  <cp:lastModifiedBy>lreid</cp:lastModifiedBy>
  <cp:revision>2</cp:revision>
  <dcterms:created xsi:type="dcterms:W3CDTF">2012-10-17T19:11:04Z</dcterms:created>
  <dcterms:modified xsi:type="dcterms:W3CDTF">2012-10-17T19:21:08Z</dcterms:modified>
</cp:coreProperties>
</file>