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8" r:id="rId3"/>
    <p:sldId id="309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335" r:id="rId30"/>
    <p:sldId id="336" r:id="rId31"/>
    <p:sldId id="337" r:id="rId32"/>
    <p:sldId id="338" r:id="rId33"/>
    <p:sldId id="339" r:id="rId34"/>
    <p:sldId id="340" r:id="rId35"/>
    <p:sldId id="341" r:id="rId36"/>
    <p:sldId id="342" r:id="rId37"/>
    <p:sldId id="343" r:id="rId38"/>
    <p:sldId id="344" r:id="rId39"/>
    <p:sldId id="345" r:id="rId40"/>
    <p:sldId id="346" r:id="rId41"/>
    <p:sldId id="347" r:id="rId42"/>
    <p:sldId id="348" r:id="rId43"/>
    <p:sldId id="349" r:id="rId44"/>
    <p:sldId id="350" r:id="rId45"/>
    <p:sldId id="351" r:id="rId46"/>
    <p:sldId id="352" r:id="rId47"/>
    <p:sldId id="353" r:id="rId48"/>
    <p:sldId id="354" r:id="rId49"/>
    <p:sldId id="355" r:id="rId50"/>
    <p:sldId id="356" r:id="rId51"/>
    <p:sldId id="357" r:id="rId52"/>
    <p:sldId id="358" r:id="rId53"/>
    <p:sldId id="359" r:id="rId54"/>
    <p:sldId id="360" r:id="rId55"/>
    <p:sldId id="361" r:id="rId56"/>
    <p:sldId id="362" r:id="rId57"/>
    <p:sldId id="363" r:id="rId58"/>
    <p:sldId id="364" r:id="rId59"/>
    <p:sldId id="365" r:id="rId60"/>
    <p:sldId id="366" r:id="rId61"/>
    <p:sldId id="367" r:id="rId62"/>
    <p:sldId id="368" r:id="rId63"/>
    <p:sldId id="369" r:id="rId64"/>
    <p:sldId id="370" r:id="rId65"/>
    <p:sldId id="371" r:id="rId66"/>
    <p:sldId id="372" r:id="rId67"/>
    <p:sldId id="373" r:id="rId68"/>
    <p:sldId id="374" r:id="rId69"/>
    <p:sldId id="375" r:id="rId70"/>
    <p:sldId id="376" r:id="rId71"/>
    <p:sldId id="377" r:id="rId72"/>
    <p:sldId id="378" r:id="rId73"/>
    <p:sldId id="379" r:id="rId74"/>
    <p:sldId id="380" r:id="rId75"/>
    <p:sldId id="381" r:id="rId76"/>
    <p:sldId id="382" r:id="rId77"/>
    <p:sldId id="383" r:id="rId78"/>
    <p:sldId id="384" r:id="rId79"/>
    <p:sldId id="385" r:id="rId80"/>
    <p:sldId id="386" r:id="rId81"/>
    <p:sldId id="387" r:id="rId82"/>
    <p:sldId id="388" r:id="rId83"/>
    <p:sldId id="389" r:id="rId84"/>
    <p:sldId id="390" r:id="rId85"/>
    <p:sldId id="391" r:id="rId86"/>
    <p:sldId id="392" r:id="rId87"/>
    <p:sldId id="393" r:id="rId88"/>
    <p:sldId id="394" r:id="rId89"/>
    <p:sldId id="395" r:id="rId90"/>
    <p:sldId id="396" r:id="rId91"/>
    <p:sldId id="397" r:id="rId92"/>
    <p:sldId id="398" r:id="rId93"/>
    <p:sldId id="399" r:id="rId94"/>
    <p:sldId id="400" r:id="rId95"/>
    <p:sldId id="401" r:id="rId96"/>
    <p:sldId id="402" r:id="rId97"/>
    <p:sldId id="403" r:id="rId98"/>
    <p:sldId id="404" r:id="rId99"/>
    <p:sldId id="405" r:id="rId100"/>
    <p:sldId id="406" r:id="rId101"/>
    <p:sldId id="407" r:id="rId102"/>
    <p:sldId id="408" r:id="rId103"/>
    <p:sldId id="409" r:id="rId104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599D3-0873-4A1D-8F61-CAEECD06F955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3E318-3A10-4722-9356-66914B2F6C3B}" type="slidenum">
              <a:rPr lang="en-CA" smtClean="0"/>
              <a:t>‹#›</a:t>
            </a:fld>
            <a:endParaRPr lang="en-CA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p:transition advTm="4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599D3-0873-4A1D-8F61-CAEECD06F955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3E318-3A10-4722-9356-66914B2F6C3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599D3-0873-4A1D-8F61-CAEECD06F955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3E318-3A10-4722-9356-66914B2F6C3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599D3-0873-4A1D-8F61-CAEECD06F955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3E318-3A10-4722-9356-66914B2F6C3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599D3-0873-4A1D-8F61-CAEECD06F955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BB3E318-3A10-4722-9356-66914B2F6C3B}" type="slidenum">
              <a:rPr lang="en-CA" smtClean="0"/>
              <a:t>‹#›</a:t>
            </a:fld>
            <a:endParaRPr lang="en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4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599D3-0873-4A1D-8F61-CAEECD06F955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3E318-3A10-4722-9356-66914B2F6C3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599D3-0873-4A1D-8F61-CAEECD06F955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3E318-3A10-4722-9356-66914B2F6C3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599D3-0873-4A1D-8F61-CAEECD06F955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3E318-3A10-4722-9356-66914B2F6C3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599D3-0873-4A1D-8F61-CAEECD06F955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3E318-3A10-4722-9356-66914B2F6C3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599D3-0873-4A1D-8F61-CAEECD06F955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3E318-3A10-4722-9356-66914B2F6C3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599D3-0873-4A1D-8F61-CAEECD06F955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3E318-3A10-4722-9356-66914B2F6C3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26599D3-0873-4A1D-8F61-CAEECD06F955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BB3E318-3A10-4722-9356-66914B2F6C3B}" type="slidenum">
              <a:rPr lang="en-CA" smtClean="0"/>
              <a:t>‹#›</a:t>
            </a:fld>
            <a:endParaRPr lang="en-C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Tm="400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Assignment 1s Fall 2012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Group 4</a:t>
            </a:r>
            <a:endParaRPr lang="en-CA" dirty="0"/>
          </a:p>
        </p:txBody>
      </p:sp>
    </p:spTree>
  </p:cSld>
  <p:clrMapOvr>
    <a:masterClrMapping/>
  </p:clrMapOvr>
  <p:transition advTm="4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chong46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zhan25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hou5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yang44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kim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ock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kwan56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utyk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ok2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nanfara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sajgali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gao8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lipton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purba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airos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ideyan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attan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giorgio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kim6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bartlet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sethna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willi2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sinnadu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yousse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ong5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olacci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walk2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bickel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hunte3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cardoz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dulay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li44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mcnaug6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roy57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vand69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alek5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aless5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acific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novais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rr9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oladic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arton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reid87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ji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abudaba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chen886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kang48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esposi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tan56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zhan89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zhou37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oope47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uff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acdou6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arans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yan5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vithia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krell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frase4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pourvak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gemian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domi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eun8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n23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22488" y="0"/>
            <a:ext cx="4899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benmord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kelly47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mann29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wamy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john2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yori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ee249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siddi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sohal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fung86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affert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blitzer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jang7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he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1838" y="0"/>
            <a:ext cx="5140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unton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cerquei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cdon5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chian5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ciminsk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defore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95488" y="0"/>
            <a:ext cx="5151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fan29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may5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nasr5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tsang2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weber3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herber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am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tomash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ghahram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tevlin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ri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allar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iddle6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elkman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rathor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tirli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yu249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llam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</TotalTime>
  <Words>6</Words>
  <Application>Microsoft Office PowerPoint</Application>
  <PresentationFormat>On-screen Show (4:3)</PresentationFormat>
  <Paragraphs>2</Paragraphs>
  <Slides>103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04" baseType="lpstr">
      <vt:lpstr>Apex</vt:lpstr>
      <vt:lpstr>Assignment 1s Fall 2012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Assignment 1s Fall 2012</dc:title>
  <dc:creator>lreid</dc:creator>
  <cp:lastModifiedBy>lreid</cp:lastModifiedBy>
  <cp:revision>2</cp:revision>
  <dcterms:created xsi:type="dcterms:W3CDTF">2012-10-17T19:12:41Z</dcterms:created>
  <dcterms:modified xsi:type="dcterms:W3CDTF">2012-10-17T19:18:40Z</dcterms:modified>
</cp:coreProperties>
</file>