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71" r:id="rId69"/>
    <p:sldId id="372" r:id="rId70"/>
    <p:sldId id="373" r:id="rId71"/>
    <p:sldId id="374" r:id="rId72"/>
    <p:sldId id="375" r:id="rId73"/>
    <p:sldId id="376" r:id="rId74"/>
    <p:sldId id="377" r:id="rId75"/>
    <p:sldId id="378" r:id="rId76"/>
    <p:sldId id="379" r:id="rId77"/>
    <p:sldId id="380" r:id="rId78"/>
    <p:sldId id="381" r:id="rId79"/>
    <p:sldId id="382" r:id="rId80"/>
    <p:sldId id="383" r:id="rId81"/>
    <p:sldId id="384" r:id="rId82"/>
    <p:sldId id="385" r:id="rId83"/>
    <p:sldId id="386" r:id="rId84"/>
    <p:sldId id="387" r:id="rId85"/>
    <p:sldId id="388" r:id="rId86"/>
    <p:sldId id="389" r:id="rId87"/>
    <p:sldId id="390" r:id="rId88"/>
    <p:sldId id="391" r:id="rId89"/>
    <p:sldId id="392" r:id="rId90"/>
    <p:sldId id="393" r:id="rId91"/>
    <p:sldId id="394" r:id="rId92"/>
    <p:sldId id="395" r:id="rId93"/>
    <p:sldId id="396" r:id="rId94"/>
    <p:sldId id="397" r:id="rId95"/>
    <p:sldId id="398" r:id="rId96"/>
    <p:sldId id="399" r:id="rId9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D51CD39-D68D-473E-AB09-0F649E7E1B3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FE5041-9781-4962-AD76-9655722097B4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4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Assignment 1s Fall 2012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Group 5</a:t>
            </a:r>
            <a:endParaRPr lang="en-CA" dirty="0"/>
          </a:p>
        </p:txBody>
      </p:sp>
    </p:spTree>
  </p:cSld>
  <p:clrMapOvr>
    <a:masterClrMapping/>
  </p:clrMapOvr>
  <p:transition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jiang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ass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wang44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ole2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parking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rani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eill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borges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gliedb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insley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arnet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kim96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kwon5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xu28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zhan46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will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yu8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mcpher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nunzia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hrite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anilu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onzu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hong2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kartak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auri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ollen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acyn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aksen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raig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bird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heikh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aya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ozenb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2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nte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han28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ee22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quigle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ligh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liu54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chen86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mam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ss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ades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at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i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afis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hittic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m28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ilva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hluwa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han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tna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tivel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pano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nuyl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ui2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bank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5100"/>
            <a:ext cx="9144000" cy="652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oope6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grass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hicks4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hsu2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oness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kennet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ee88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dhawa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einer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yune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zhao23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urrow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layd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aciuk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llis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3913" y="0"/>
            <a:ext cx="4954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urph9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llow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ow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dulku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k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ekhor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krishn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and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ober4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erdin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4450" y="0"/>
            <a:ext cx="9053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n38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rfar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clea4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h6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rid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3388"/>
            <a:ext cx="9144000" cy="598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rent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hant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odley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ing4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yu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lin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thomps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</TotalTime>
  <Words>6</Words>
  <Application>Microsoft Office PowerPoint</Application>
  <PresentationFormat>On-screen Show (4:3)</PresentationFormat>
  <Paragraphs>2</Paragraphs>
  <Slides>96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Apex</vt:lpstr>
      <vt:lpstr>Assignment 1s Fall 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1s Fall 2012</dc:title>
  <dc:creator>lreid</dc:creator>
  <cp:lastModifiedBy>lreid</cp:lastModifiedBy>
  <cp:revision>2</cp:revision>
  <dcterms:created xsi:type="dcterms:W3CDTF">2012-10-17T19:13:42Z</dcterms:created>
  <dcterms:modified xsi:type="dcterms:W3CDTF">2012-10-17T19:17:12Z</dcterms:modified>
</cp:coreProperties>
</file>