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21.jpg" ContentType="image/unknown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29.jpg" ContentType="image/unknown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media/image44.jpg" ContentType="image/unknown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media/image70.jpg" ContentType="image/unknown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2"/>
  </p:notesMasterIdLst>
  <p:sldIdLst>
    <p:sldId id="385" r:id="rId2"/>
    <p:sldId id="384" r:id="rId3"/>
    <p:sldId id="383" r:id="rId4"/>
    <p:sldId id="382" r:id="rId5"/>
    <p:sldId id="381" r:id="rId6"/>
    <p:sldId id="380" r:id="rId7"/>
    <p:sldId id="379" r:id="rId8"/>
    <p:sldId id="378" r:id="rId9"/>
    <p:sldId id="377" r:id="rId10"/>
    <p:sldId id="376" r:id="rId11"/>
    <p:sldId id="375" r:id="rId12"/>
    <p:sldId id="374" r:id="rId13"/>
    <p:sldId id="373" r:id="rId14"/>
    <p:sldId id="372" r:id="rId15"/>
    <p:sldId id="371" r:id="rId16"/>
    <p:sldId id="370" r:id="rId17"/>
    <p:sldId id="369" r:id="rId18"/>
    <p:sldId id="368" r:id="rId19"/>
    <p:sldId id="367" r:id="rId20"/>
    <p:sldId id="366" r:id="rId21"/>
    <p:sldId id="365" r:id="rId22"/>
    <p:sldId id="364" r:id="rId23"/>
    <p:sldId id="363" r:id="rId24"/>
    <p:sldId id="362" r:id="rId25"/>
    <p:sldId id="361" r:id="rId26"/>
    <p:sldId id="360" r:id="rId27"/>
    <p:sldId id="359" r:id="rId28"/>
    <p:sldId id="358" r:id="rId29"/>
    <p:sldId id="357" r:id="rId30"/>
    <p:sldId id="356" r:id="rId31"/>
    <p:sldId id="355" r:id="rId32"/>
    <p:sldId id="354" r:id="rId33"/>
    <p:sldId id="353" r:id="rId34"/>
    <p:sldId id="352" r:id="rId35"/>
    <p:sldId id="351" r:id="rId36"/>
    <p:sldId id="350" r:id="rId37"/>
    <p:sldId id="349" r:id="rId38"/>
    <p:sldId id="348" r:id="rId39"/>
    <p:sldId id="347" r:id="rId40"/>
    <p:sldId id="346" r:id="rId41"/>
    <p:sldId id="345" r:id="rId42"/>
    <p:sldId id="344" r:id="rId43"/>
    <p:sldId id="343" r:id="rId44"/>
    <p:sldId id="342" r:id="rId45"/>
    <p:sldId id="341" r:id="rId46"/>
    <p:sldId id="340" r:id="rId47"/>
    <p:sldId id="339" r:id="rId48"/>
    <p:sldId id="338" r:id="rId49"/>
    <p:sldId id="337" r:id="rId50"/>
    <p:sldId id="336" r:id="rId51"/>
    <p:sldId id="335" r:id="rId52"/>
    <p:sldId id="334" r:id="rId53"/>
    <p:sldId id="333" r:id="rId54"/>
    <p:sldId id="332" r:id="rId55"/>
    <p:sldId id="331" r:id="rId56"/>
    <p:sldId id="330" r:id="rId57"/>
    <p:sldId id="329" r:id="rId58"/>
    <p:sldId id="328" r:id="rId59"/>
    <p:sldId id="327" r:id="rId60"/>
    <p:sldId id="326" r:id="rId61"/>
    <p:sldId id="325" r:id="rId62"/>
    <p:sldId id="324" r:id="rId63"/>
    <p:sldId id="323" r:id="rId64"/>
    <p:sldId id="322" r:id="rId65"/>
    <p:sldId id="321" r:id="rId66"/>
    <p:sldId id="320" r:id="rId67"/>
    <p:sldId id="319" r:id="rId68"/>
    <p:sldId id="318" r:id="rId69"/>
    <p:sldId id="317" r:id="rId70"/>
    <p:sldId id="316" r:id="rId71"/>
    <p:sldId id="315" r:id="rId72"/>
    <p:sldId id="314" r:id="rId73"/>
    <p:sldId id="313" r:id="rId74"/>
    <p:sldId id="312" r:id="rId75"/>
    <p:sldId id="311" r:id="rId76"/>
    <p:sldId id="310" r:id="rId77"/>
    <p:sldId id="309" r:id="rId78"/>
    <p:sldId id="308" r:id="rId79"/>
    <p:sldId id="307" r:id="rId80"/>
    <p:sldId id="306" r:id="rId81"/>
    <p:sldId id="305" r:id="rId82"/>
    <p:sldId id="304" r:id="rId83"/>
    <p:sldId id="303" r:id="rId84"/>
    <p:sldId id="302" r:id="rId85"/>
    <p:sldId id="301" r:id="rId86"/>
    <p:sldId id="300" r:id="rId87"/>
    <p:sldId id="299" r:id="rId88"/>
    <p:sldId id="298" r:id="rId89"/>
    <p:sldId id="297" r:id="rId90"/>
    <p:sldId id="296" r:id="rId91"/>
    <p:sldId id="295" r:id="rId92"/>
    <p:sldId id="294" r:id="rId93"/>
    <p:sldId id="293" r:id="rId94"/>
    <p:sldId id="292" r:id="rId95"/>
    <p:sldId id="291" r:id="rId96"/>
    <p:sldId id="290" r:id="rId97"/>
    <p:sldId id="289" r:id="rId98"/>
    <p:sldId id="288" r:id="rId99"/>
    <p:sldId id="287" r:id="rId100"/>
    <p:sldId id="286" r:id="rId101"/>
    <p:sldId id="285" r:id="rId102"/>
    <p:sldId id="284" r:id="rId103"/>
    <p:sldId id="283" r:id="rId104"/>
    <p:sldId id="282" r:id="rId105"/>
    <p:sldId id="281" r:id="rId106"/>
    <p:sldId id="280" r:id="rId107"/>
    <p:sldId id="279" r:id="rId108"/>
    <p:sldId id="278" r:id="rId109"/>
    <p:sldId id="277" r:id="rId110"/>
    <p:sldId id="276" r:id="rId111"/>
    <p:sldId id="275" r:id="rId112"/>
    <p:sldId id="274" r:id="rId113"/>
    <p:sldId id="273" r:id="rId114"/>
    <p:sldId id="272" r:id="rId115"/>
    <p:sldId id="271" r:id="rId116"/>
    <p:sldId id="270" r:id="rId117"/>
    <p:sldId id="269" r:id="rId118"/>
    <p:sldId id="268" r:id="rId119"/>
    <p:sldId id="267" r:id="rId120"/>
    <p:sldId id="266" r:id="rId121"/>
    <p:sldId id="265" r:id="rId122"/>
    <p:sldId id="264" r:id="rId123"/>
    <p:sldId id="263" r:id="rId124"/>
    <p:sldId id="262" r:id="rId125"/>
    <p:sldId id="261" r:id="rId126"/>
    <p:sldId id="260" r:id="rId127"/>
    <p:sldId id="259" r:id="rId128"/>
    <p:sldId id="258" r:id="rId129"/>
    <p:sldId id="257" r:id="rId130"/>
    <p:sldId id="256" r:id="rId131"/>
  </p:sldIdLst>
  <p:sldSz cx="12192000" cy="6858000"/>
  <p:notesSz cx="6858000" cy="9144000"/>
  <p:embeddedFontLst>
    <p:embeddedFont>
      <p:font typeface="Calibri" panose="020F0502020204030204" pitchFamily="34" charset="0"/>
      <p:regular r:id="rId133"/>
      <p:bold r:id="rId134"/>
      <p:italic r:id="rId135"/>
      <p:boldItalic r:id="rId136"/>
    </p:embeddedFont>
    <p:embeddedFont>
      <p:font typeface="Calibri Light" panose="020F0302020204030204" pitchFamily="34" charset="0"/>
      <p:regular r:id="rId137"/>
      <p:italic r:id="rId1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1.fntdata"/><Relationship Id="rId138" Type="http://schemas.openxmlformats.org/officeDocument/2006/relationships/font" Target="fonts/font6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2.fntdata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E4513-7EF5-4AC6-BCF3-28B573BDD404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F68C1-6781-4EBB-8308-A2156E76D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41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zchen628_poster.jpg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55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wbuis_poster.jpg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350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cbjerkan_poster.jpg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3553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catkin28_poster.jpg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6099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carsene6_poster.jpg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989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calfier_poster.jpg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0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cabugov_poster.jpg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7557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bcoope28_poster.jpg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3609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bchung52_poster.jpg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7915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bbloombe_poster.jpg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6505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bbene3_poster.jpg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5151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bazad_poster.jpg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56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vcheney_poster.jpg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0714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bauger3_poster.jpg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5403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bander62_poster.jpg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641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bakbarpo_poster.jpg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8140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acleary6_poster.jpg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7022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achapm23_poster.jpg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4552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achakr3_poster.jpg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5353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acervini_poster.jpg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5093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acampore_poster.jpg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7977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abroekhu_poster.jpg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3740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abloom7_poster.jpg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92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vchan245_poster.jpg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444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abarakz2_poster.jpg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11267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abagchee_poster.jpg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4592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abachmei_poster.jpg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8982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aautry_poster.jpg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4482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aasaad2_poster.jpg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9124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aarshad5_poster.jpg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9223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aamira_poster.jpg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7568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aalraml_poster.jpg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8668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aahme266_poster.jpg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5611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aabdiha5_poster.jpg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37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tchen323_poster.jpg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71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tchahill_poster.jpg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02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tbucha_poster.jpg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34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tboliva_poster.jpg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31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tagosti2_poster.jpg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83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schen893_poster.jpg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34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schen694_poster.jpg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39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zbei_poster.jpg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04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schams8_poster.jpg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41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sbeallor_poster.jpg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82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sbalaku2_poster.jpg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75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sbabatsi_poster.jpg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098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salaali_poster.jpg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91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safzaal2_poster.jpg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31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rcoopers_poster.jpg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813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rbutche7_poster.jpg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360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rbehruz_poster.jpg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06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rbao3_poster.jpg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36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zan24_poster.jpg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35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ramin25_poster.jpg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291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raljied4_poster.jpg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202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rahamedj_poster.jpg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30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pbeauli2_poster.jpg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099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pbarbule_poster.jpg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762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paminull_poster.jpg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521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palibola_poster.jpg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733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oboucher_poster.jpg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802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oandrade_poster.jpg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648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nchow42_poster.jpg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2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ychoi324_poster.jpg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638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nbirfer_poster.jpg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341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nbharga2_poster.jpg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990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nball3_poster.jpg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004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narshi_poster.jpg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840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mcourch4_poster.jpg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875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mchinhal_poster.jpg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814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mcespede_poster.jpg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041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mbrinkm3_poster.jpg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108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masta2_poster.jpg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345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masghar7_poster.jpg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0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yche932_poster.jpg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115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marafat2_poster.jpg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23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mali334_poster.jpg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014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malhoura_poster.jpg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753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maldahle_poster.jpg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967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malbayya_poster.jpg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111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makhta25_poster.jpg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420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mairdrie_poster.jpg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294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mahmer2_poster.jpg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62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lchan339_poster.jpg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272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lcarpin3_poster.jpg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5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ychan337_poster.jpg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44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lbindas_poster.jpg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438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kjoshi22_poster.jpg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175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kchow88_poster.jpg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900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kchmura3_poster.jpg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372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jcoll32_poster.jpg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8949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jclinto3_poster.jpg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5645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jcirelli_poster.jpg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583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jchun247_poster.jpg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659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jcampos4_poster.jpg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938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jbutton6_poster.jpg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18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ybai232_poster.jpg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85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jbrisso5_poster.jpg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9667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jbenche3_poster.jpg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7656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jbell232_poster.jpg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9977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jai6_poster.jpg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275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jabdelm_poster.jpg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8870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hcheun72_poster.jpg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242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hcheng72_poster.jpg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8041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hazimi2_poster.jpg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4648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gbains26_poster.jpg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419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fagbonhi_poster.jpg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1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xchen768_poster.jpg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9269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eciardul_poster.jpg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8053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echeun53_poster.jpg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9606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echamb6_poster.jpg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3723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ecamer27_poster.jpg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7688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dcowell3_poster.jpg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1487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dchoppar_poster.jpg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0442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dchmura_poster.jpg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0543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dbristo_poster.jpg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2008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dbianco_poster.jpg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268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dbarot2_poster.jpg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82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wchan327_poster.jpg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4428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dbaguios_poster.jpg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6969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dbabanez_poster.jpg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0089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dahmed6_poster.jpg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1788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cchoi82_poster.jpg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3059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ccho57_poster.jpg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9514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cchen687_poster.jpg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94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cchao25_poster.jpg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499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cchan855_poster.jpg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8506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cburnet9_poster.jpg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1268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cbrassoe_poster.jpg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F68C1-6781-4EBB-8308-A2156E76D2DA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5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6E6-3F6B-4FDB-B068-EBC8080BD3C0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E098-B56B-465F-BF41-9F595A5B2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7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6E6-3F6B-4FDB-B068-EBC8080BD3C0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E098-B56B-465F-BF41-9F595A5B2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4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6E6-3F6B-4FDB-B068-EBC8080BD3C0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E098-B56B-465F-BF41-9F595A5B2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3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6E6-3F6B-4FDB-B068-EBC8080BD3C0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E098-B56B-465F-BF41-9F595A5B2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80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6E6-3F6B-4FDB-B068-EBC8080BD3C0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E098-B56B-465F-BF41-9F595A5B2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56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6E6-3F6B-4FDB-B068-EBC8080BD3C0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E098-B56B-465F-BF41-9F595A5B2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01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6E6-3F6B-4FDB-B068-EBC8080BD3C0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E098-B56B-465F-BF41-9F595A5B2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80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6E6-3F6B-4FDB-B068-EBC8080BD3C0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E098-B56B-465F-BF41-9F595A5B2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61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6E6-3F6B-4FDB-B068-EBC8080BD3C0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E098-B56B-465F-BF41-9F595A5B2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6E6-3F6B-4FDB-B068-EBC8080BD3C0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E098-B56B-465F-BF41-9F595A5B2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8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96E6-3F6B-4FDB-B068-EBC8080BD3C0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E098-B56B-465F-BF41-9F595A5B2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94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496E6-3F6B-4FDB-B068-EBC8080BD3C0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AE098-B56B-465F-BF41-9F595A5B2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1)</a:t>
            </a:r>
            <a:endParaRPr lang="en-US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44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0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8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24" y="0"/>
            <a:ext cx="3730752" cy="2484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9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3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70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7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2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23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9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3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9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10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5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2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8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6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3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0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91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16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65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9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4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0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91" y="0"/>
            <a:ext cx="73162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6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5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1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4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6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6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0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00" y="0"/>
            <a:ext cx="6120000" cy="39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3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73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98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92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08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3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0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424" y="0"/>
            <a:ext cx="5769153" cy="4323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6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39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5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4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2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3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1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6" y="0"/>
            <a:ext cx="1097106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0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5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5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7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33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4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9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2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4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6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30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718" y="0"/>
            <a:ext cx="50645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04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06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7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58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00" y="0"/>
            <a:ext cx="6120000" cy="397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63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4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74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9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2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7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1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00" y="0"/>
            <a:ext cx="6120000" cy="39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93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5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14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11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4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0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6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7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2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2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8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91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1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7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2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15" y="0"/>
            <a:ext cx="44377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00" y="0"/>
            <a:ext cx="6120000" cy="39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5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8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2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64" y="0"/>
            <a:ext cx="2416271" cy="3734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9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4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24" y="0"/>
            <a:ext cx="3730752" cy="2414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4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92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7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37" y="0"/>
            <a:ext cx="44319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9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40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38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2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6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8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1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3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2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2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2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2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60" y="0"/>
            <a:ext cx="45780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6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4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95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51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8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7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18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2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2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0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57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89/129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8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90/129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8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91/129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02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92/129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5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93/129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7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10" y="0"/>
            <a:ext cx="103089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94/129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6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95/129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1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96/129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0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97/129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8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98/129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31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396</Words>
  <Application>Microsoft Office PowerPoint</Application>
  <PresentationFormat>Widescreen</PresentationFormat>
  <Paragraphs>388</Paragraphs>
  <Slides>130</Slides>
  <Notes>129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4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2017-11-01T19:06:57Z</dcterms:created>
  <dcterms:modified xsi:type="dcterms:W3CDTF">2017-11-01T19:07:23Z</dcterms:modified>
</cp:coreProperties>
</file>