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.jpg" ContentType="image/jpeg"/>
  <Override PartName="/ppt/notesSlides/notesSlide4.xml" ContentType="application/vnd.openxmlformats-officedocument.presentationml.notesSlide+xml"/>
  <Override PartName="/ppt/media/image5.jpg" ContentType="image/jpeg"/>
  <Override PartName="/ppt/notesSlides/notesSlide5.xml" ContentType="application/vnd.openxmlformats-officedocument.presentationml.notesSlide+xml"/>
  <Override PartName="/ppt/media/image6.jpg" ContentType="image/jpeg"/>
  <Override PartName="/ppt/notesSlides/notesSlide6.xml" ContentType="application/vnd.openxmlformats-officedocument.presentationml.notesSlide+xml"/>
  <Override PartName="/ppt/media/image7.jpg" ContentType="image/jpeg"/>
  <Override PartName="/ppt/notesSlides/notesSlide7.xml" ContentType="application/vnd.openxmlformats-officedocument.presentationml.notesSlide+xml"/>
  <Override PartName="/ppt/media/image8.jpg" ContentType="image/jpeg"/>
  <Override PartName="/ppt/notesSlides/notesSlide8.xml" ContentType="application/vnd.openxmlformats-officedocument.presentationml.notesSlide+xml"/>
  <Override PartName="/ppt/media/image9.jpg" ContentType="image/jpeg"/>
  <Override PartName="/ppt/notesSlides/notesSlide9.xml" ContentType="application/vnd.openxmlformats-officedocument.presentationml.notesSlide+xml"/>
  <Override PartName="/ppt/media/image10.jpg" ContentType="image/jpeg"/>
  <Override PartName="/ppt/notesSlides/notesSlide10.xml" ContentType="application/vnd.openxmlformats-officedocument.presentationml.notesSlide+xml"/>
  <Override PartName="/ppt/media/image11.jpg" ContentType="image/jpeg"/>
  <Override PartName="/ppt/notesSlides/notesSlide11.xml" ContentType="application/vnd.openxmlformats-officedocument.presentationml.notesSlide+xml"/>
  <Override PartName="/ppt/media/image12.jpg" ContentType="image/jpeg"/>
  <Override PartName="/ppt/notesSlides/notesSlide12.xml" ContentType="application/vnd.openxmlformats-officedocument.presentationml.notesSlide+xml"/>
  <Override PartName="/ppt/media/image13.jpg" ContentType="image/jpeg"/>
  <Override PartName="/ppt/notesSlides/notesSlide13.xml" ContentType="application/vnd.openxmlformats-officedocument.presentationml.notesSlide+xml"/>
  <Override PartName="/ppt/media/image14.jpg" ContentType="image/jpeg"/>
  <Override PartName="/ppt/notesSlides/notesSlide14.xml" ContentType="application/vnd.openxmlformats-officedocument.presentationml.notesSlide+xml"/>
  <Override PartName="/ppt/media/image15.jpg" ContentType="image/jpeg"/>
  <Override PartName="/ppt/notesSlides/notesSlide15.xml" ContentType="application/vnd.openxmlformats-officedocument.presentationml.notesSlide+xml"/>
  <Override PartName="/ppt/media/image16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8.jpg" ContentType="image/jpeg"/>
  <Override PartName="/ppt/notesSlides/notesSlide18.xml" ContentType="application/vnd.openxmlformats-officedocument.presentationml.notesSlide+xml"/>
  <Override PartName="/ppt/media/image19.jpg" ContentType="image/jpeg"/>
  <Override PartName="/ppt/notesSlides/notesSlide19.xml" ContentType="application/vnd.openxmlformats-officedocument.presentationml.notesSlide+xml"/>
  <Override PartName="/ppt/media/image20.jpg" ContentType="image/jpeg"/>
  <Override PartName="/ppt/notesSlides/notesSlide20.xml" ContentType="application/vnd.openxmlformats-officedocument.presentationml.notesSlide+xml"/>
  <Override PartName="/ppt/media/image21.jpg" ContentType="image/jpeg"/>
  <Override PartName="/ppt/notesSlides/notesSlide21.xml" ContentType="application/vnd.openxmlformats-officedocument.presentationml.notesSlide+xml"/>
  <Override PartName="/ppt/media/image22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24.jpg" ContentType="image/jpeg"/>
  <Override PartName="/ppt/notesSlides/notesSlide24.xml" ContentType="application/vnd.openxmlformats-officedocument.presentationml.notesSlide+xml"/>
  <Override PartName="/ppt/media/image25.jpg" ContentType="image/jpeg"/>
  <Override PartName="/ppt/notesSlides/notesSlide25.xml" ContentType="application/vnd.openxmlformats-officedocument.presentationml.notesSlide+xml"/>
  <Override PartName="/ppt/media/image26.jpg" ContentType="image/jpeg"/>
  <Override PartName="/ppt/notesSlides/notesSlide26.xml" ContentType="application/vnd.openxmlformats-officedocument.presentationml.notesSlide+xml"/>
  <Override PartName="/ppt/media/image27.jpg" ContentType="image/jpeg"/>
  <Override PartName="/ppt/notesSlides/notesSlide27.xml" ContentType="application/vnd.openxmlformats-officedocument.presentationml.notesSlide+xml"/>
  <Override PartName="/ppt/media/image28.jpg" ContentType="image/jpeg"/>
  <Override PartName="/ppt/notesSlides/notesSlide28.xml" ContentType="application/vnd.openxmlformats-officedocument.presentationml.notesSlide+xml"/>
  <Override PartName="/ppt/media/image29.jpg" ContentType="image/jpeg"/>
  <Override PartName="/ppt/notesSlides/notesSlide29.xml" ContentType="application/vnd.openxmlformats-officedocument.presentationml.notesSlide+xml"/>
  <Override PartName="/ppt/media/image30.jpg" ContentType="image/jpe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32.jpg" ContentType="image/jpeg"/>
  <Override PartName="/ppt/notesSlides/notesSlide32.xml" ContentType="application/vnd.openxmlformats-officedocument.presentationml.notesSlide+xml"/>
  <Override PartName="/ppt/media/image33.jpg" ContentType="image/jpeg"/>
  <Override PartName="/ppt/notesSlides/notesSlide33.xml" ContentType="application/vnd.openxmlformats-officedocument.presentationml.notesSlide+xml"/>
  <Override PartName="/ppt/media/image34.jpg" ContentType="image/jpe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36.jpg" ContentType="image/jpeg"/>
  <Override PartName="/ppt/notesSlides/notesSlide36.xml" ContentType="application/vnd.openxmlformats-officedocument.presentationml.notesSlide+xml"/>
  <Override PartName="/ppt/media/image37.jpg" ContentType="image/jpeg"/>
  <Override PartName="/ppt/notesSlides/notesSlide37.xml" ContentType="application/vnd.openxmlformats-officedocument.presentationml.notesSlide+xml"/>
  <Override PartName="/ppt/media/image38.jpg" ContentType="image/jpeg"/>
  <Override PartName="/ppt/notesSlides/notesSlide38.xml" ContentType="application/vnd.openxmlformats-officedocument.presentationml.notesSlide+xml"/>
  <Override PartName="/ppt/media/image39.jpg" ContentType="image/jpeg"/>
  <Override PartName="/ppt/notesSlides/notesSlide39.xml" ContentType="application/vnd.openxmlformats-officedocument.presentationml.notesSlide+xml"/>
  <Override PartName="/ppt/media/image40.jpg" ContentType="image/jpeg"/>
  <Override PartName="/ppt/notesSlides/notesSlide40.xml" ContentType="application/vnd.openxmlformats-officedocument.presentationml.notesSlide+xml"/>
  <Override PartName="/ppt/media/image41.jpg" ContentType="image/jpeg"/>
  <Override PartName="/ppt/notesSlides/notesSlide41.xml" ContentType="application/vnd.openxmlformats-officedocument.presentationml.notesSlide+xml"/>
  <Override PartName="/ppt/media/image42.jpg" ContentType="image/jpeg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44.jpg" ContentType="image/jpeg"/>
  <Override PartName="/ppt/notesSlides/notesSlide44.xml" ContentType="application/vnd.openxmlformats-officedocument.presentationml.notesSlide+xml"/>
  <Override PartName="/ppt/media/image45.jpg" ContentType="image/jpeg"/>
  <Override PartName="/ppt/notesSlides/notesSlide45.xml" ContentType="application/vnd.openxmlformats-officedocument.presentationml.notesSlide+xml"/>
  <Override PartName="/ppt/media/image46.jpg" ContentType="image/jpeg"/>
  <Override PartName="/ppt/notesSlides/notesSlide46.xml" ContentType="application/vnd.openxmlformats-officedocument.presentationml.notesSlide+xml"/>
  <Override PartName="/ppt/media/image47.jpg" ContentType="image/jpeg"/>
  <Override PartName="/ppt/notesSlides/notesSlide47.xml" ContentType="application/vnd.openxmlformats-officedocument.presentationml.notesSlide+xml"/>
  <Override PartName="/ppt/media/image48.jpg" ContentType="image/jpeg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image50.jpg" ContentType="image/jpeg"/>
  <Override PartName="/ppt/notesSlides/notesSlide50.xml" ContentType="application/vnd.openxmlformats-officedocument.presentationml.notesSlide+xml"/>
  <Override PartName="/ppt/media/image51.jpg" ContentType="image/jpeg"/>
  <Override PartName="/ppt/notesSlides/notesSlide51.xml" ContentType="application/vnd.openxmlformats-officedocument.presentationml.notesSlide+xml"/>
  <Override PartName="/ppt/media/image52.jpg" ContentType="image/jpeg"/>
  <Override PartName="/ppt/notesSlides/notesSlide52.xml" ContentType="application/vnd.openxmlformats-officedocument.presentationml.notesSlide+xml"/>
  <Override PartName="/ppt/media/image53.jpg" ContentType="image/jpeg"/>
  <Override PartName="/ppt/notesSlides/notesSlide53.xml" ContentType="application/vnd.openxmlformats-officedocument.presentationml.notesSlide+xml"/>
  <Override PartName="/ppt/media/image54.jpg" ContentType="image/jpeg"/>
  <Override PartName="/ppt/notesSlides/notesSlide54.xml" ContentType="application/vnd.openxmlformats-officedocument.presentationml.notesSlide+xml"/>
  <Override PartName="/ppt/media/image55.jpg" ContentType="image/jpeg"/>
  <Override PartName="/ppt/notesSlides/notesSlide55.xml" ContentType="application/vnd.openxmlformats-officedocument.presentationml.notesSlide+xml"/>
  <Override PartName="/ppt/media/image56.jpg" ContentType="image/jpeg"/>
  <Override PartName="/ppt/notesSlides/notesSlide56.xml" ContentType="application/vnd.openxmlformats-officedocument.presentationml.notesSlide+xml"/>
  <Override PartName="/ppt/media/image57.jpg" ContentType="image/jpeg"/>
  <Override PartName="/ppt/notesSlides/notesSlide57.xml" ContentType="application/vnd.openxmlformats-officedocument.presentationml.notesSlide+xml"/>
  <Override PartName="/ppt/media/image58.jpg" ContentType="image/jpeg"/>
  <Override PartName="/ppt/notesSlides/notesSlide58.xml" ContentType="application/vnd.openxmlformats-officedocument.presentationml.notesSlide+xml"/>
  <Override PartName="/ppt/media/image59.jpg" ContentType="image/jpeg"/>
  <Override PartName="/ppt/notesSlides/notesSlide59.xml" ContentType="application/vnd.openxmlformats-officedocument.presentationml.notesSlide+xml"/>
  <Override PartName="/ppt/media/image60.jpg" ContentType="image/jpeg"/>
  <Override PartName="/ppt/notesSlides/notesSlide60.xml" ContentType="application/vnd.openxmlformats-officedocument.presentationml.notesSlide+xml"/>
  <Override PartName="/ppt/media/image61.jpg" ContentType="image/jpeg"/>
  <Override PartName="/ppt/notesSlides/notesSlide61.xml" ContentType="application/vnd.openxmlformats-officedocument.presentationml.notesSlide+xml"/>
  <Override PartName="/ppt/media/image62.jpg" ContentType="image/jpeg"/>
  <Override PartName="/ppt/notesSlides/notesSlide62.xml" ContentType="application/vnd.openxmlformats-officedocument.presentationml.notesSlide+xml"/>
  <Override PartName="/ppt/media/image63.jpg" ContentType="image/jpeg"/>
  <Override PartName="/ppt/notesSlides/notesSlide63.xml" ContentType="application/vnd.openxmlformats-officedocument.presentationml.notesSlide+xml"/>
  <Override PartName="/ppt/media/image64.jpg" ContentType="image/jpeg"/>
  <Override PartName="/ppt/notesSlides/notesSlide64.xml" ContentType="application/vnd.openxmlformats-officedocument.presentationml.notesSlide+xml"/>
  <Override PartName="/ppt/media/image65.jpg" ContentType="image/jpeg"/>
  <Override PartName="/ppt/notesSlides/notesSlide65.xml" ContentType="application/vnd.openxmlformats-officedocument.presentationml.notesSlide+xml"/>
  <Override PartName="/ppt/media/image66.jpg" ContentType="image/jpeg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media/image68.jpg" ContentType="image/jpeg"/>
  <Override PartName="/ppt/notesSlides/notesSlide68.xml" ContentType="application/vnd.openxmlformats-officedocument.presentationml.notesSlide+xml"/>
  <Override PartName="/ppt/media/image69.jpg" ContentType="image/jpeg"/>
  <Override PartName="/ppt/notesSlides/notesSlide69.xml" ContentType="application/vnd.openxmlformats-officedocument.presentationml.notesSlide+xml"/>
  <Override PartName="/ppt/media/image70.jpg" ContentType="image/jpeg"/>
  <Override PartName="/ppt/notesSlides/notesSlide70.xml" ContentType="application/vnd.openxmlformats-officedocument.presentationml.notesSlide+xml"/>
  <Override PartName="/ppt/media/image71.jpg" ContentType="image/jpeg"/>
  <Override PartName="/ppt/notesSlides/notesSlide71.xml" ContentType="application/vnd.openxmlformats-officedocument.presentationml.notesSlide+xml"/>
  <Override PartName="/ppt/media/image72.jpg" ContentType="image/jpeg"/>
  <Override PartName="/ppt/notesSlides/notesSlide72.xml" ContentType="application/vnd.openxmlformats-officedocument.presentationml.notesSlide+xml"/>
  <Override PartName="/ppt/media/image73.jpg" ContentType="image/jpeg"/>
  <Override PartName="/ppt/notesSlides/notesSlide73.xml" ContentType="application/vnd.openxmlformats-officedocument.presentationml.notesSlide+xml"/>
  <Override PartName="/ppt/media/image74.jpg" ContentType="image/jpeg"/>
  <Override PartName="/ppt/notesSlides/notesSlide74.xml" ContentType="application/vnd.openxmlformats-officedocument.presentationml.notesSlide+xml"/>
  <Override PartName="/ppt/media/image75.jpg" ContentType="image/jpeg"/>
  <Override PartName="/ppt/notesSlides/notesSlide75.xml" ContentType="application/vnd.openxmlformats-officedocument.presentationml.notesSlide+xml"/>
  <Override PartName="/ppt/media/image76.jpg" ContentType="image/jpeg"/>
  <Override PartName="/ppt/notesSlides/notesSlide76.xml" ContentType="application/vnd.openxmlformats-officedocument.presentationml.notesSlide+xml"/>
  <Override PartName="/ppt/media/image77.jpg" ContentType="image/jpeg"/>
  <Override PartName="/ppt/notesSlides/notesSlide77.xml" ContentType="application/vnd.openxmlformats-officedocument.presentationml.notesSlide+xml"/>
  <Override PartName="/ppt/media/image78.jpg" ContentType="image/jpeg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media/image80.jpg" ContentType="image/jpeg"/>
  <Override PartName="/ppt/notesSlides/notesSlide80.xml" ContentType="application/vnd.openxmlformats-officedocument.presentationml.notesSlide+xml"/>
  <Override PartName="/ppt/media/image81.jpg" ContentType="image/jpeg"/>
  <Override PartName="/ppt/notesSlides/notesSlide81.xml" ContentType="application/vnd.openxmlformats-officedocument.presentationml.notesSlide+xml"/>
  <Override PartName="/ppt/media/image82.jpg" ContentType="image/jpeg"/>
  <Override PartName="/ppt/notesSlides/notesSlide82.xml" ContentType="application/vnd.openxmlformats-officedocument.presentationml.notesSlide+xml"/>
  <Override PartName="/ppt/media/image83.jpg" ContentType="image/jpeg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media/image85.jpg" ContentType="image/jpeg"/>
  <Override PartName="/ppt/notesSlides/notesSlide85.xml" ContentType="application/vnd.openxmlformats-officedocument.presentationml.notesSlide+xml"/>
  <Override PartName="/ppt/media/image86.jpg" ContentType="image/jpeg"/>
  <Override PartName="/ppt/notesSlides/notesSlide86.xml" ContentType="application/vnd.openxmlformats-officedocument.presentationml.notesSlide+xml"/>
  <Override PartName="/ppt/media/image87.jpg" ContentType="image/jpeg"/>
  <Override PartName="/ppt/notesSlides/notesSlide87.xml" ContentType="application/vnd.openxmlformats-officedocument.presentationml.notesSlide+xml"/>
  <Override PartName="/ppt/media/image88.jpg" ContentType="image/jpeg"/>
  <Override PartName="/ppt/notesSlides/notesSlide88.xml" ContentType="application/vnd.openxmlformats-officedocument.presentationml.notesSlide+xml"/>
  <Override PartName="/ppt/media/image89.jpg" ContentType="image/jpeg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media/image91.jpg" ContentType="image/jpeg"/>
  <Override PartName="/ppt/notesSlides/notesSlide91.xml" ContentType="application/vnd.openxmlformats-officedocument.presentationml.notesSlide+xml"/>
  <Override PartName="/ppt/media/image92.jpg" ContentType="image/jpeg"/>
  <Override PartName="/ppt/notesSlides/notesSlide92.xml" ContentType="application/vnd.openxmlformats-officedocument.presentationml.notesSlide+xml"/>
  <Override PartName="/ppt/media/image93.jpg" ContentType="image/jpeg"/>
  <Override PartName="/ppt/notesSlides/notesSlide93.xml" ContentType="application/vnd.openxmlformats-officedocument.presentationml.notesSlide+xml"/>
  <Override PartName="/ppt/media/image94.jpg" ContentType="image/jpeg"/>
  <Override PartName="/ppt/notesSlides/notesSlide94.xml" ContentType="application/vnd.openxmlformats-officedocument.presentationml.notesSlide+xml"/>
  <Override PartName="/ppt/media/image95.jpg" ContentType="image/jpeg"/>
  <Override PartName="/ppt/notesSlides/notesSlide95.xml" ContentType="application/vnd.openxmlformats-officedocument.presentationml.notesSlide+xml"/>
  <Override PartName="/ppt/media/image96.jpg" ContentType="image/jpeg"/>
  <Override PartName="/ppt/notesSlides/notesSlide96.xml" ContentType="application/vnd.openxmlformats-officedocument.presentationml.notesSlide+xml"/>
  <Override PartName="/ppt/media/image97.jpg" ContentType="image/jpeg"/>
  <Override PartName="/ppt/notesSlides/notesSlide97.xml" ContentType="application/vnd.openxmlformats-officedocument.presentationml.notesSlide+xml"/>
  <Override PartName="/ppt/media/image98.jpg" ContentType="image/jpeg"/>
  <Override PartName="/ppt/notesSlides/notesSlide98.xml" ContentType="application/vnd.openxmlformats-officedocument.presentationml.notesSlide+xml"/>
  <Override PartName="/ppt/media/image99.jpg" ContentType="image/jpeg"/>
  <Override PartName="/ppt/notesSlides/notesSlide99.xml" ContentType="application/vnd.openxmlformats-officedocument.presentationml.notesSlide+xml"/>
  <Override PartName="/ppt/media/image100.jpg" ContentType="image/jpeg"/>
  <Override PartName="/ppt/notesSlides/notesSlide100.xml" ContentType="application/vnd.openxmlformats-officedocument.presentationml.notesSlide+xml"/>
  <Override PartName="/ppt/media/image101.jpg" ContentType="image/jpeg"/>
  <Override PartName="/ppt/notesSlides/notesSlide101.xml" ContentType="application/vnd.openxmlformats-officedocument.presentationml.notesSlide+xml"/>
  <Override PartName="/ppt/media/image102.jpg" ContentType="image/jpeg"/>
  <Override PartName="/ppt/notesSlides/notesSlide102.xml" ContentType="application/vnd.openxmlformats-officedocument.presentationml.notesSlide+xml"/>
  <Override PartName="/ppt/media/image103.jpg" ContentType="image/jpeg"/>
  <Override PartName="/ppt/notesSlides/notesSlide103.xml" ContentType="application/vnd.openxmlformats-officedocument.presentationml.notesSlide+xml"/>
  <Override PartName="/ppt/media/image104.jpg" ContentType="image/jpeg"/>
  <Override PartName="/ppt/notesSlides/notesSlide104.xml" ContentType="application/vnd.openxmlformats-officedocument.presentationml.notesSlide+xml"/>
  <Override PartName="/ppt/media/image105.jpg" ContentType="image/jpeg"/>
  <Override PartName="/ppt/notesSlides/notesSlide105.xml" ContentType="application/vnd.openxmlformats-officedocument.presentationml.notesSlide+xml"/>
  <Override PartName="/ppt/media/image106.jpg" ContentType="image/jpeg"/>
  <Override PartName="/ppt/notesSlides/notesSlide106.xml" ContentType="application/vnd.openxmlformats-officedocument.presentationml.notesSlide+xml"/>
  <Override PartName="/ppt/media/image107.jpg" ContentType="image/jpeg"/>
  <Override PartName="/ppt/notesSlides/notesSlide107.xml" ContentType="application/vnd.openxmlformats-officedocument.presentationml.notesSlide+xml"/>
  <Override PartName="/ppt/media/image108.jpg" ContentType="image/jpeg"/>
  <Override PartName="/ppt/notesSlides/notesSlide108.xml" ContentType="application/vnd.openxmlformats-officedocument.presentationml.notesSlide+xml"/>
  <Override PartName="/ppt/media/image109.jpg" ContentType="image/jpeg"/>
  <Override PartName="/ppt/notesSlides/notesSlide109.xml" ContentType="application/vnd.openxmlformats-officedocument.presentationml.notesSlide+xml"/>
  <Override PartName="/ppt/media/image110.jpg" ContentType="image/jpeg"/>
  <Override PartName="/ppt/notesSlides/notesSlide110.xml" ContentType="application/vnd.openxmlformats-officedocument.presentationml.notesSlide+xml"/>
  <Override PartName="/ppt/media/image111.jpg" ContentType="image/jpeg"/>
  <Override PartName="/ppt/notesSlides/notesSlide111.xml" ContentType="application/vnd.openxmlformats-officedocument.presentationml.notesSlide+xml"/>
  <Override PartName="/ppt/media/image112.jpg" ContentType="image/jpeg"/>
  <Override PartName="/ppt/notesSlides/notesSlide112.xml" ContentType="application/vnd.openxmlformats-officedocument.presentationml.notesSlide+xml"/>
  <Override PartName="/ppt/media/image113.jpg" ContentType="image/jpeg"/>
  <Override PartName="/ppt/notesSlides/notesSlide113.xml" ContentType="application/vnd.openxmlformats-officedocument.presentationml.notesSlide+xml"/>
  <Override PartName="/ppt/media/image114.jpg" ContentType="image/jpeg"/>
  <Override PartName="/ppt/notesSlides/notesSlide114.xml" ContentType="application/vnd.openxmlformats-officedocument.presentationml.notesSlide+xml"/>
  <Override PartName="/ppt/media/image115.jpg" ContentType="image/jpeg"/>
  <Override PartName="/ppt/notesSlides/notesSlide115.xml" ContentType="application/vnd.openxmlformats-officedocument.presentationml.notesSlide+xml"/>
  <Override PartName="/ppt/media/image116.jpg" ContentType="image/jpeg"/>
  <Override PartName="/ppt/notesSlides/notesSlide116.xml" ContentType="application/vnd.openxmlformats-officedocument.presentationml.notesSlide+xml"/>
  <Override PartName="/ppt/media/image117.jpg" ContentType="image/jpeg"/>
  <Override PartName="/ppt/notesSlides/notesSlide117.xml" ContentType="application/vnd.openxmlformats-officedocument.presentationml.notesSlide+xml"/>
  <Override PartName="/ppt/media/image118.jpg" ContentType="image/jpeg"/>
  <Override PartName="/ppt/notesSlides/notesSlide118.xml" ContentType="application/vnd.openxmlformats-officedocument.presentationml.notesSlide+xml"/>
  <Override PartName="/ppt/media/image119.jpg" ContentType="image/jpeg"/>
  <Override PartName="/ppt/notesSlides/notesSlide119.xml" ContentType="application/vnd.openxmlformats-officedocument.presentationml.notesSlide+xml"/>
  <Override PartName="/ppt/media/image120.jpg" ContentType="image/jpeg"/>
  <Override PartName="/ppt/notesSlides/notesSlide120.xml" ContentType="application/vnd.openxmlformats-officedocument.presentationml.notesSlide+xml"/>
  <Override PartName="/ppt/media/image121.jpg" ContentType="image/jpeg"/>
  <Override PartName="/ppt/notesSlides/notesSlide121.xml" ContentType="application/vnd.openxmlformats-officedocument.presentationml.notesSlide+xml"/>
  <Override PartName="/ppt/media/image122.jpg" ContentType="image/jpeg"/>
  <Override PartName="/ppt/notesSlides/notesSlide122.xml" ContentType="application/vnd.openxmlformats-officedocument.presentationml.notesSlide+xml"/>
  <Override PartName="/ppt/media/image123.jpg" ContentType="image/jpeg"/>
  <Override PartName="/ppt/notesSlides/notesSlide123.xml" ContentType="application/vnd.openxmlformats-officedocument.presentationml.notesSlide+xml"/>
  <Override PartName="/ppt/media/image124.jpg" ContentType="image/jpeg"/>
  <Override PartName="/ppt/notesSlides/notesSlide124.xml" ContentType="application/vnd.openxmlformats-officedocument.presentationml.notesSlide+xml"/>
  <Override PartName="/ppt/media/image125.jpg" ContentType="image/jpeg"/>
  <Override PartName="/ppt/notesSlides/notesSlide125.xml" ContentType="application/vnd.openxmlformats-officedocument.presentationml.notesSlide+xml"/>
  <Override PartName="/ppt/media/image126.jpg" ContentType="image/jpeg"/>
  <Override PartName="/ppt/notesSlides/notesSlide126.xml" ContentType="application/vnd.openxmlformats-officedocument.presentationml.notesSlide+xml"/>
  <Override PartName="/ppt/media/image127.jpg" ContentType="image/jpeg"/>
  <Override PartName="/ppt/notesSlides/notesSlide127.xml" ContentType="application/vnd.openxmlformats-officedocument.presentationml.notesSlide+xml"/>
  <Override PartName="/ppt/media/image128.jpg" ContentType="image/jpeg"/>
  <Override PartName="/ppt/notesSlides/notesSlide128.xml" ContentType="application/vnd.openxmlformats-officedocument.presentationml.notesSlide+xml"/>
  <Override PartName="/ppt/media/image1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1"/>
  </p:notesMasterIdLst>
  <p:sldIdLst>
    <p:sldId id="384" r:id="rId2"/>
    <p:sldId id="383" r:id="rId3"/>
    <p:sldId id="382" r:id="rId4"/>
    <p:sldId id="381" r:id="rId5"/>
    <p:sldId id="380" r:id="rId6"/>
    <p:sldId id="379" r:id="rId7"/>
    <p:sldId id="378" r:id="rId8"/>
    <p:sldId id="377" r:id="rId9"/>
    <p:sldId id="376" r:id="rId10"/>
    <p:sldId id="375" r:id="rId11"/>
    <p:sldId id="374" r:id="rId12"/>
    <p:sldId id="373" r:id="rId13"/>
    <p:sldId id="372" r:id="rId14"/>
    <p:sldId id="371" r:id="rId15"/>
    <p:sldId id="370" r:id="rId16"/>
    <p:sldId id="369" r:id="rId17"/>
    <p:sldId id="368" r:id="rId18"/>
    <p:sldId id="367" r:id="rId19"/>
    <p:sldId id="366" r:id="rId20"/>
    <p:sldId id="365" r:id="rId21"/>
    <p:sldId id="364" r:id="rId22"/>
    <p:sldId id="363" r:id="rId23"/>
    <p:sldId id="362" r:id="rId24"/>
    <p:sldId id="361" r:id="rId25"/>
    <p:sldId id="360" r:id="rId26"/>
    <p:sldId id="359" r:id="rId27"/>
    <p:sldId id="358" r:id="rId28"/>
    <p:sldId id="357" r:id="rId29"/>
    <p:sldId id="356" r:id="rId30"/>
    <p:sldId id="355" r:id="rId31"/>
    <p:sldId id="354" r:id="rId32"/>
    <p:sldId id="353" r:id="rId33"/>
    <p:sldId id="352" r:id="rId34"/>
    <p:sldId id="351" r:id="rId35"/>
    <p:sldId id="350" r:id="rId36"/>
    <p:sldId id="349" r:id="rId37"/>
    <p:sldId id="348" r:id="rId38"/>
    <p:sldId id="347" r:id="rId39"/>
    <p:sldId id="346" r:id="rId40"/>
    <p:sldId id="345" r:id="rId41"/>
    <p:sldId id="344" r:id="rId42"/>
    <p:sldId id="343" r:id="rId43"/>
    <p:sldId id="342" r:id="rId44"/>
    <p:sldId id="341" r:id="rId45"/>
    <p:sldId id="340" r:id="rId46"/>
    <p:sldId id="339" r:id="rId47"/>
    <p:sldId id="338" r:id="rId48"/>
    <p:sldId id="337" r:id="rId49"/>
    <p:sldId id="336" r:id="rId50"/>
    <p:sldId id="335" r:id="rId51"/>
    <p:sldId id="334" r:id="rId52"/>
    <p:sldId id="333" r:id="rId53"/>
    <p:sldId id="332" r:id="rId54"/>
    <p:sldId id="331" r:id="rId55"/>
    <p:sldId id="330" r:id="rId56"/>
    <p:sldId id="329" r:id="rId57"/>
    <p:sldId id="328" r:id="rId58"/>
    <p:sldId id="327" r:id="rId59"/>
    <p:sldId id="326" r:id="rId60"/>
    <p:sldId id="325" r:id="rId61"/>
    <p:sldId id="324" r:id="rId62"/>
    <p:sldId id="323" r:id="rId63"/>
    <p:sldId id="322" r:id="rId64"/>
    <p:sldId id="321" r:id="rId65"/>
    <p:sldId id="320" r:id="rId66"/>
    <p:sldId id="319" r:id="rId67"/>
    <p:sldId id="318" r:id="rId68"/>
    <p:sldId id="317" r:id="rId69"/>
    <p:sldId id="316" r:id="rId70"/>
    <p:sldId id="315" r:id="rId71"/>
    <p:sldId id="314" r:id="rId72"/>
    <p:sldId id="313" r:id="rId73"/>
    <p:sldId id="312" r:id="rId74"/>
    <p:sldId id="311" r:id="rId75"/>
    <p:sldId id="310" r:id="rId76"/>
    <p:sldId id="309" r:id="rId77"/>
    <p:sldId id="308" r:id="rId78"/>
    <p:sldId id="307" r:id="rId79"/>
    <p:sldId id="306" r:id="rId80"/>
    <p:sldId id="305" r:id="rId81"/>
    <p:sldId id="304" r:id="rId82"/>
    <p:sldId id="303" r:id="rId83"/>
    <p:sldId id="302" r:id="rId84"/>
    <p:sldId id="301" r:id="rId85"/>
    <p:sldId id="300" r:id="rId86"/>
    <p:sldId id="299" r:id="rId87"/>
    <p:sldId id="298" r:id="rId88"/>
    <p:sldId id="297" r:id="rId89"/>
    <p:sldId id="296" r:id="rId90"/>
    <p:sldId id="295" r:id="rId91"/>
    <p:sldId id="294" r:id="rId92"/>
    <p:sldId id="293" r:id="rId93"/>
    <p:sldId id="292" r:id="rId94"/>
    <p:sldId id="291" r:id="rId95"/>
    <p:sldId id="290" r:id="rId96"/>
    <p:sldId id="289" r:id="rId97"/>
    <p:sldId id="288" r:id="rId98"/>
    <p:sldId id="287" r:id="rId99"/>
    <p:sldId id="286" r:id="rId100"/>
    <p:sldId id="285" r:id="rId101"/>
    <p:sldId id="284" r:id="rId102"/>
    <p:sldId id="283" r:id="rId103"/>
    <p:sldId id="282" r:id="rId104"/>
    <p:sldId id="281" r:id="rId105"/>
    <p:sldId id="280" r:id="rId106"/>
    <p:sldId id="279" r:id="rId107"/>
    <p:sldId id="278" r:id="rId108"/>
    <p:sldId id="277" r:id="rId109"/>
    <p:sldId id="276" r:id="rId110"/>
    <p:sldId id="275" r:id="rId111"/>
    <p:sldId id="274" r:id="rId112"/>
    <p:sldId id="273" r:id="rId113"/>
    <p:sldId id="272" r:id="rId114"/>
    <p:sldId id="271" r:id="rId115"/>
    <p:sldId id="270" r:id="rId116"/>
    <p:sldId id="269" r:id="rId117"/>
    <p:sldId id="268" r:id="rId118"/>
    <p:sldId id="267" r:id="rId119"/>
    <p:sldId id="266" r:id="rId120"/>
    <p:sldId id="265" r:id="rId121"/>
    <p:sldId id="264" r:id="rId122"/>
    <p:sldId id="263" r:id="rId123"/>
    <p:sldId id="262" r:id="rId124"/>
    <p:sldId id="261" r:id="rId125"/>
    <p:sldId id="260" r:id="rId126"/>
    <p:sldId id="259" r:id="rId127"/>
    <p:sldId id="258" r:id="rId128"/>
    <p:sldId id="257" r:id="rId129"/>
    <p:sldId id="256" r:id="rId130"/>
  </p:sldIdLst>
  <p:sldSz cx="12192000" cy="6858000"/>
  <p:notesSz cx="6858000" cy="9144000"/>
  <p:embeddedFontLst>
    <p:embeddedFont>
      <p:font typeface="Calibri" panose="020F0502020204030204" pitchFamily="34" charset="0"/>
      <p:regular r:id="rId132"/>
      <p:bold r:id="rId133"/>
      <p:italic r:id="rId134"/>
      <p:boldItalic r:id="rId135"/>
    </p:embeddedFont>
    <p:embeddedFont>
      <p:font typeface="Calibri Light" panose="020F0302020204030204" pitchFamily="34" charset="0"/>
      <p:regular r:id="rId136"/>
      <p:italic r:id="rId1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2.fntdata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3.fntdata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1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A1B69-0EC3-4453-A4A0-4F9F31B9158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155B3-60C1-4F03-ADC1-08F64BC6B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7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zrajwan_poster.jpg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3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ymiao52_poster.jpg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5040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epotts4_poster.jpg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40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emcquee4_poster.jpg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244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emarkle3_poster.jpg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645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dpate256_poster.jpg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5525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dnewell_poster.jpg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9560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dmistr24_poster.jpg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153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cpeng49_poster.jpg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630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cnguye67_poster.jpg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6418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cnguy5_poster.jpg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1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cng362_poster.jpg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yma242_poster.jpg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8023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cmcgoey3_poster.jpg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1057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cmace2_poster.jpg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5348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cma263_poster.jpg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6672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bramjit2_poster.jpg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8326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bmogil_poster.jpg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2359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bmeadus_poster.jpg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653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bmcglyn3_poster.jpg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1154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arivest2_poster.jpg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30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araji2_poster.jpg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03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aparacha_poster.jpg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60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xmu7_poster.jpg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6284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aneo_poster.jpg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398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anensi4_poster.jpg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226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amostof_poster.jpg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6827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amodak_poster.jpg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9651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amirshaf_poster.jpg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024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amenon24_poster.jpg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545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amcquai2_poster.jpg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9538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amasri2_poster.jpg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449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amady2_poster.jpg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62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xmei23_poster.jpg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2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xma244_poster.jpg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3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wmines_poster.jpg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3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vpereir5_poster.jpg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vparaman_poster.jpg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59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vmittal2_poster.jpg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0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trasmus3_poster.jpg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zqin32_poster.jpg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3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tramana2_poster.jpg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8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tpeck4_poster.jpg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02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tmatteaz_poster.jpg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71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tmarsh29_poster.jpg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45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srekhi3_poster.jpg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21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sradu3_poster.jpg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87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sputros_poster.jpg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0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sprospe3_poster.jpg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39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spourzah_poster.jpg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14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spittis_poster.jpg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zpeng42_poster.jpg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2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spirani6_poster.jpg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83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spaulins_poster.jpg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18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span62_poster.jpg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33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sneame_poster.jpg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7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snasseh_poster.jpg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snasse3_poster.jpg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5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smutuc4_poster.jpg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38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smarks7_poster.jpg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78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smaas3_poster.jpg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739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rperone_poster.jpg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yra7_poster.jpg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96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roffman_poster.jpg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36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rmanicom_poster.jpg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14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ppate85_poster.jpg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49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ppandher_poster.jpg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6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oregan_poster.jpg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84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opomajba_poster.jpg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94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opitblad_poster.jpg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20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nricha43_poster.jpg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34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npistor2_poster.jpg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843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nperes2_poster.jpg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05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yqin63_poster.jpg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941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nnestico_poster.jpg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86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nmehboob_poster.jpg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908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mrist_poster.jpg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720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mrakoff_poster.jpg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85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mraj3_poster.jpg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17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mqures55_poster.jpg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11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mperova_poster.jpg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019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mparchom_poster.jpg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47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mnijjar5_poster.jpg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406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mnicolas_poster.jpg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yqi67_poster.jpg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28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mngo24_poster.jpg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487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mmclea84_poster.jpg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88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mmckin9_poster.jpg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22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mmao6_poster.jpg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89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mmakaoui_poster.jpg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04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mmacalin_poster.jpg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605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lpotter4_poster.jpg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606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lpopa_poster.jpg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483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lostoich_poster.jpg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228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lnguy72_poster.jpg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6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ypan266_poster.jpg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50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lmitch49_poster.jpg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093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lmacd2_poster.jpg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195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krichte6_poster.jpg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086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kprior4_poster.jpg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30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kpeng28_poster.jpg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065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kpatton3_poster.jpg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901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kmathur3_poster.jpg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38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jrobbi22_poster.jpg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081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jregan26_poster.jpg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03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jrandha7_poster.jpg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53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ypabla_poster.jpg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936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jquresh3_poster.jpg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41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jpun7_poster.jpg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912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jpolasz_poster.jpg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44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jpo2_poster.jpg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977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jpatinor_poster.jpg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439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jpate229_poster.jpg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104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jmoses7_poster.jpg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53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jmark24_poster.jpg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48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jmahabi2_poster.jpg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558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jmacki46_poster.jpg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36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ynie25_poster.jpg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13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jmacaul5_poster.jpg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08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hrao4_poster.jpg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594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hmak45_poster.jpg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5842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hmacint2_poster.jpg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755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gqian3_poster.jpg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923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gnavara2_poster.jpg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622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fpei3_poster.jpg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258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eromebai_poster.jpg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8414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erajskyk_poster.jpg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7503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erae5_poster.jpg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55B3-60C1-4F03-ADC1-08F64BC6BAF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6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9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8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5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2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8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3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5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B48A8-9ABB-4E23-81C4-CD8C8C6357A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F1D7F-BD8E-41F8-9DD0-D31E311A6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2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6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1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3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8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0" y="0"/>
            <a:ext cx="69977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6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4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3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6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2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9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9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3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2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4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8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4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4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2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2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2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1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5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3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4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0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3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9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4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3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0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4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2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9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0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3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81" y="0"/>
            <a:ext cx="3734237" cy="2416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5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5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15" y="0"/>
            <a:ext cx="44377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0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4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" y="0"/>
            <a:ext cx="12190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2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9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1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5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5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0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1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3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3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6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1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3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0"/>
            <a:ext cx="40341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66" y="0"/>
            <a:ext cx="48934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4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55" y="0"/>
            <a:ext cx="2422090" cy="3743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7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0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1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6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7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6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68" y="0"/>
            <a:ext cx="1883664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1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8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9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2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6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5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4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2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3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3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1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8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9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9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2" y="0"/>
            <a:ext cx="116748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2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7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6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5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4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1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8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5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0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29" y="0"/>
            <a:ext cx="4073143" cy="6294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9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8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4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6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3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2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6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7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5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4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2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8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6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7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9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89/128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2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90/128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5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91/128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0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92/128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2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93/128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1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94/128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5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95/128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6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96/128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9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97/128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5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98/128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3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Widescreen</PresentationFormat>
  <Paragraphs>385</Paragraphs>
  <Slides>129</Slides>
  <Notes>128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2017-11-01T19:08:20Z</dcterms:created>
  <dcterms:modified xsi:type="dcterms:W3CDTF">2017-11-01T19:08:48Z</dcterms:modified>
</cp:coreProperties>
</file>