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0"/>
  </p:notesMasterIdLst>
  <p:sldIdLst>
    <p:sldId id="383" r:id="rId2"/>
    <p:sldId id="382" r:id="rId3"/>
    <p:sldId id="381" r:id="rId4"/>
    <p:sldId id="380" r:id="rId5"/>
    <p:sldId id="379" r:id="rId6"/>
    <p:sldId id="378" r:id="rId7"/>
    <p:sldId id="377" r:id="rId8"/>
    <p:sldId id="376" r:id="rId9"/>
    <p:sldId id="375" r:id="rId10"/>
    <p:sldId id="374" r:id="rId11"/>
    <p:sldId id="373" r:id="rId12"/>
    <p:sldId id="372" r:id="rId13"/>
    <p:sldId id="371" r:id="rId14"/>
    <p:sldId id="370" r:id="rId15"/>
    <p:sldId id="369" r:id="rId16"/>
    <p:sldId id="368" r:id="rId17"/>
    <p:sldId id="367" r:id="rId18"/>
    <p:sldId id="366" r:id="rId19"/>
    <p:sldId id="365" r:id="rId20"/>
    <p:sldId id="364" r:id="rId21"/>
    <p:sldId id="363" r:id="rId22"/>
    <p:sldId id="362" r:id="rId23"/>
    <p:sldId id="361" r:id="rId24"/>
    <p:sldId id="360" r:id="rId25"/>
    <p:sldId id="359" r:id="rId26"/>
    <p:sldId id="358" r:id="rId27"/>
    <p:sldId id="357" r:id="rId28"/>
    <p:sldId id="356" r:id="rId29"/>
    <p:sldId id="355" r:id="rId30"/>
    <p:sldId id="354" r:id="rId31"/>
    <p:sldId id="353" r:id="rId32"/>
    <p:sldId id="352" r:id="rId33"/>
    <p:sldId id="351" r:id="rId34"/>
    <p:sldId id="350" r:id="rId35"/>
    <p:sldId id="349" r:id="rId36"/>
    <p:sldId id="348" r:id="rId37"/>
    <p:sldId id="347" r:id="rId38"/>
    <p:sldId id="346" r:id="rId39"/>
    <p:sldId id="345" r:id="rId40"/>
    <p:sldId id="344" r:id="rId41"/>
    <p:sldId id="343" r:id="rId42"/>
    <p:sldId id="342" r:id="rId43"/>
    <p:sldId id="341" r:id="rId44"/>
    <p:sldId id="340" r:id="rId45"/>
    <p:sldId id="339" r:id="rId46"/>
    <p:sldId id="338" r:id="rId47"/>
    <p:sldId id="337" r:id="rId48"/>
    <p:sldId id="336" r:id="rId49"/>
    <p:sldId id="335" r:id="rId50"/>
    <p:sldId id="334" r:id="rId51"/>
    <p:sldId id="333" r:id="rId52"/>
    <p:sldId id="332" r:id="rId53"/>
    <p:sldId id="331" r:id="rId54"/>
    <p:sldId id="330" r:id="rId55"/>
    <p:sldId id="329" r:id="rId56"/>
    <p:sldId id="328" r:id="rId57"/>
    <p:sldId id="327" r:id="rId58"/>
    <p:sldId id="326" r:id="rId59"/>
    <p:sldId id="325" r:id="rId60"/>
    <p:sldId id="324" r:id="rId61"/>
    <p:sldId id="323" r:id="rId62"/>
    <p:sldId id="322" r:id="rId63"/>
    <p:sldId id="321" r:id="rId64"/>
    <p:sldId id="320" r:id="rId65"/>
    <p:sldId id="319" r:id="rId66"/>
    <p:sldId id="318" r:id="rId67"/>
    <p:sldId id="317" r:id="rId68"/>
    <p:sldId id="316" r:id="rId69"/>
    <p:sldId id="315" r:id="rId70"/>
    <p:sldId id="314" r:id="rId71"/>
    <p:sldId id="313" r:id="rId72"/>
    <p:sldId id="312" r:id="rId73"/>
    <p:sldId id="311" r:id="rId74"/>
    <p:sldId id="310" r:id="rId75"/>
    <p:sldId id="309" r:id="rId76"/>
    <p:sldId id="308" r:id="rId77"/>
    <p:sldId id="307" r:id="rId78"/>
    <p:sldId id="306" r:id="rId79"/>
    <p:sldId id="305" r:id="rId80"/>
    <p:sldId id="304" r:id="rId81"/>
    <p:sldId id="303" r:id="rId82"/>
    <p:sldId id="302" r:id="rId83"/>
    <p:sldId id="301" r:id="rId84"/>
    <p:sldId id="300" r:id="rId85"/>
    <p:sldId id="299" r:id="rId86"/>
    <p:sldId id="298" r:id="rId87"/>
    <p:sldId id="297" r:id="rId88"/>
    <p:sldId id="296" r:id="rId89"/>
    <p:sldId id="295" r:id="rId90"/>
    <p:sldId id="294" r:id="rId91"/>
    <p:sldId id="293" r:id="rId92"/>
    <p:sldId id="292" r:id="rId93"/>
    <p:sldId id="291" r:id="rId94"/>
    <p:sldId id="290" r:id="rId95"/>
    <p:sldId id="289" r:id="rId96"/>
    <p:sldId id="288" r:id="rId97"/>
    <p:sldId id="287" r:id="rId98"/>
    <p:sldId id="286" r:id="rId99"/>
    <p:sldId id="285" r:id="rId100"/>
    <p:sldId id="284" r:id="rId101"/>
    <p:sldId id="283" r:id="rId102"/>
    <p:sldId id="282" r:id="rId103"/>
    <p:sldId id="281" r:id="rId104"/>
    <p:sldId id="280" r:id="rId105"/>
    <p:sldId id="279" r:id="rId106"/>
    <p:sldId id="278" r:id="rId107"/>
    <p:sldId id="277" r:id="rId108"/>
    <p:sldId id="276" r:id="rId109"/>
    <p:sldId id="275" r:id="rId110"/>
    <p:sldId id="274" r:id="rId111"/>
    <p:sldId id="273" r:id="rId112"/>
    <p:sldId id="272" r:id="rId113"/>
    <p:sldId id="271" r:id="rId114"/>
    <p:sldId id="270" r:id="rId115"/>
    <p:sldId id="269" r:id="rId116"/>
    <p:sldId id="268" r:id="rId117"/>
    <p:sldId id="267" r:id="rId118"/>
    <p:sldId id="266" r:id="rId119"/>
    <p:sldId id="265" r:id="rId120"/>
    <p:sldId id="264" r:id="rId121"/>
    <p:sldId id="263" r:id="rId122"/>
    <p:sldId id="262" r:id="rId123"/>
    <p:sldId id="261" r:id="rId124"/>
    <p:sldId id="260" r:id="rId125"/>
    <p:sldId id="259" r:id="rId126"/>
    <p:sldId id="258" r:id="rId127"/>
    <p:sldId id="257" r:id="rId128"/>
    <p:sldId id="256" r:id="rId129"/>
  </p:sldIdLst>
  <p:sldSz cx="12192000" cy="6858000"/>
  <p:notesSz cx="6858000" cy="9144000"/>
  <p:embeddedFontLst>
    <p:embeddedFont>
      <p:font typeface="Calibri" panose="020F0502020204030204" pitchFamily="34" charset="0"/>
      <p:regular r:id="rId131"/>
      <p:bold r:id="rId132"/>
      <p:italic r:id="rId133"/>
      <p:boldItalic r:id="rId134"/>
    </p:embeddedFont>
    <p:embeddedFont>
      <p:font typeface="Calibri Light" panose="020F0302020204030204" pitchFamily="34" charset="0"/>
      <p:regular r:id="rId135"/>
      <p:italic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BF9CC-5A67-4590-861B-FF0855116CB4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2F44A-D5B9-4098-B163-2D2288891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ywan923_poster.jpg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8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tvanbins_poster.jpg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465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dshin43_poster.jpg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9890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cwikberg_poster.jpg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2130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cwatso82_poster.jpg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2405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curban2_poster.jpg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6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ctuckey2_poster.jpg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820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ctse58_poster.jpg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3113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ctsai47_poster.jpg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038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ctran69_poster.jpg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868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ctran63_poster.jpg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835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ctong49_poster.jpg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01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ttobin_poster.jpg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8100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ctenasch_poster.jpg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1833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csriskan_poster.jpg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122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crukiza_poster.jpg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970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bstern5_poster.jpg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68268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awong573_poster.jpg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2128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atorabim_poster.jpg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1148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448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atannou2_poster.jpg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7598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atan57_poster.jpg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062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astoneh_poster.jpg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73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ttang87_poster.jpg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423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asrikan8_poster.jpg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0424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asporcic_poster.jpg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608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asheng3_poster.jpg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7778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ashahza9_poster.jpg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7361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ashah289_poster.jpg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3092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asepahdo_poster.jpg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9492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asayahfa_poster.jpg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asanch5_poster.jpg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7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tsong42_poster.jpg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9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tshelto_poster.jpg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3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tsayers2_poster.jpg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38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swijaya3_poster.jpg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63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swang975_poster.jpg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43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swagter_poster.jpg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13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stziougr_poster.jpg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3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ywan854_poster.jpg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stsang42_poster.jpg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3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streesh2_poster.jpg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60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stayl96_poster.jpg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6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ssturges_poster.jpg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sstencoa_poster.jpg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4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sshah339_poster.jpg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16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ssert_poster.jpg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5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ssatthi_poster.jpg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398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ssathya_poster.jpg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30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ssanto24_poster.jpg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60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yubaidat_poster.jpg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19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ssamigor_poster.jpg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5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ssalem23_poster.jpg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18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srossi9_poster.jpg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249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sip48_poster.jpg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22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rvictork_poster.jpg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12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rvender_poster.jpg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26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rsong27_poster.jpg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03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rshabbi2_poster.jpg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23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rsands5_poster.jpg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48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rsahdeva_poster.jpg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yshin66_poster.jpg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09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qto_poster.jpg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189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pvaidyan_poster.jpg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00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psmall2_poster.jpg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61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nvisnjic_poster.jpg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441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nsussma2_poster.jpg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006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nshahrra_poster.jpg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83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mwill229_poster.jpg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326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mtringal_poster.jpg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58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mto8_poster.jpg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49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msyed64_poster.jpg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8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yshi272_poster.jpg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54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mstoneho_poster.jpg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561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msidhu52_poster.jpg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096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mshukla5_poster.jpg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6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mshahz_poster.jpg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081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msamhat_poster.jpg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258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mrosen48_poster.jpg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538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lwang444_poster.jpg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79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lvillen_poster.jpg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769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lvannatt_poster.jpg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124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ltriviso_poster.jpg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9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wwang564_poster.jpg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20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lsun258_poster.jpg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671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lsoliman_poster.jpg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686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lsaadedd_poster.jpg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04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ktajbakh_poster.jpg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917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kselvan_poster.jpg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14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jwils292_poster.jpg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300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jwillou2_poster.jpg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140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jwill259_poster.jpg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724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jwilki62_poster.jpg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549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jwhit67_poster.jpg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0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vvo7_poster.jpg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96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jwang942_poster.jpg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318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jwan529_poster.jpg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962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jtruon25_poster.jpg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246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jting24_poster.jpg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07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jtepper4_poster.jpg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1400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jszilves_poster.jpg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21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jsui7_poster.jpg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331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jstanto5_poster.jpg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684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jsmit738_poster.jpg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6402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jsiou_poster.jpg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32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vsuguma_poster.jpg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0337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jseigel6_poster.jpg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368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jsan_poster.jpg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0127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jsandh63_poster.jpg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61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jrousse7_poster.jpg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94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itran6_poster.jpg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6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isurur_poster.jpg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873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htharmas_poster.jpg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75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gtong9_poster.jpg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328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gthoma23_poster.jpg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5897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gsivapat_poster.jpg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90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tvaugha6_poster.jpg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591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fvosburg_poster.jpg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869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fsong23_poster.jpg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1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fshahid5_poster.jpg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482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fsakr_poster.jpg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6290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ewang58_poster.jpg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520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eumali_poster.jpg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1432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etin2_poster.jpg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1296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dtruon6_poster.jpg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117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dtetley_poster.jpg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049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dstone23_poster.jpg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2F44A-D5B9-4098-B163-2D2288891A6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3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8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1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2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3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61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4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74363-0D33-41EC-B807-8CB79031496A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F2DE-F78F-45FF-840A-6FF72FE93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9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US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6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9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5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97" y="0"/>
            <a:ext cx="91552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3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60" y="0"/>
            <a:ext cx="44362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9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3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7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4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7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109/127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7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426" y="0"/>
            <a:ext cx="3979147" cy="614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9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4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36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12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5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66" y="0"/>
            <a:ext cx="105454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8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0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6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119/127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2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9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5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3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8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2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20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38" y="0"/>
            <a:ext cx="5781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4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10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4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5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3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7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19/127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9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08" y="0"/>
            <a:ext cx="444398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6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6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2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14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1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0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9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0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29/127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9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32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5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55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6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5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6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6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4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8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39/127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9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7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1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0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0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4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1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5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17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49/127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26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8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64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5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5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1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4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8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70" y="0"/>
            <a:ext cx="102956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57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59/127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6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97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3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3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0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8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0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5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6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418" y="0"/>
            <a:ext cx="1413164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69/127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0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8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6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8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8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03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23" y="0"/>
            <a:ext cx="103135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5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6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4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79/127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22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7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89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4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9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914400" cy="1413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5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8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3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89/127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0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90/127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6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91/127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3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0"/>
            <a:ext cx="6120000" cy="39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92/127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93/127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2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94/127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8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95/127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7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96/127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3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97/127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7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22" y="0"/>
            <a:ext cx="87183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 smtClean="0">
                <a:solidFill>
                  <a:srgbClr val="F8F8FF"/>
                </a:solidFill>
              </a:rPr>
              <a:t>98/127</a:t>
            </a:r>
            <a:endParaRPr lang="en-US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1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Widescreen</PresentationFormat>
  <Paragraphs>382</Paragraphs>
  <Slides>128</Slides>
  <Notes>127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2017-11-01T19:08:50Z</dcterms:created>
  <dcterms:modified xsi:type="dcterms:W3CDTF">2017-11-01T19:09:16Z</dcterms:modified>
</cp:coreProperties>
</file>