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5.jpg" ContentType="image/unknown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</p:sldMasterIdLst>
  <p:notesMasterIdLst>
    <p:notesMasterId r:id="rId128"/>
  </p:notesMasterIdLst>
  <p:sldIdLst>
    <p:sldId id="381" r:id="rId2"/>
    <p:sldId id="380" r:id="rId3"/>
    <p:sldId id="379" r:id="rId4"/>
    <p:sldId id="378" r:id="rId5"/>
    <p:sldId id="377" r:id="rId6"/>
    <p:sldId id="376" r:id="rId7"/>
    <p:sldId id="375" r:id="rId8"/>
    <p:sldId id="374" r:id="rId9"/>
    <p:sldId id="373" r:id="rId10"/>
    <p:sldId id="372" r:id="rId11"/>
    <p:sldId id="371" r:id="rId12"/>
    <p:sldId id="370" r:id="rId13"/>
    <p:sldId id="369" r:id="rId14"/>
    <p:sldId id="368" r:id="rId15"/>
    <p:sldId id="367" r:id="rId16"/>
    <p:sldId id="366" r:id="rId17"/>
    <p:sldId id="365" r:id="rId18"/>
    <p:sldId id="364" r:id="rId19"/>
    <p:sldId id="363" r:id="rId20"/>
    <p:sldId id="362" r:id="rId21"/>
    <p:sldId id="361" r:id="rId22"/>
    <p:sldId id="360" r:id="rId23"/>
    <p:sldId id="359" r:id="rId24"/>
    <p:sldId id="358" r:id="rId25"/>
    <p:sldId id="357" r:id="rId26"/>
    <p:sldId id="356" r:id="rId27"/>
    <p:sldId id="355" r:id="rId28"/>
    <p:sldId id="354" r:id="rId29"/>
    <p:sldId id="353" r:id="rId30"/>
    <p:sldId id="352" r:id="rId31"/>
    <p:sldId id="351" r:id="rId32"/>
    <p:sldId id="350" r:id="rId33"/>
    <p:sldId id="349" r:id="rId34"/>
    <p:sldId id="348" r:id="rId35"/>
    <p:sldId id="347" r:id="rId36"/>
    <p:sldId id="346" r:id="rId37"/>
    <p:sldId id="345" r:id="rId38"/>
    <p:sldId id="344" r:id="rId39"/>
    <p:sldId id="343" r:id="rId40"/>
    <p:sldId id="342" r:id="rId41"/>
    <p:sldId id="341" r:id="rId42"/>
    <p:sldId id="340" r:id="rId43"/>
    <p:sldId id="339" r:id="rId44"/>
    <p:sldId id="338" r:id="rId45"/>
    <p:sldId id="337" r:id="rId46"/>
    <p:sldId id="336" r:id="rId47"/>
    <p:sldId id="335" r:id="rId48"/>
    <p:sldId id="334" r:id="rId49"/>
    <p:sldId id="333" r:id="rId50"/>
    <p:sldId id="332" r:id="rId51"/>
    <p:sldId id="331" r:id="rId52"/>
    <p:sldId id="330" r:id="rId53"/>
    <p:sldId id="329" r:id="rId54"/>
    <p:sldId id="328" r:id="rId55"/>
    <p:sldId id="327" r:id="rId56"/>
    <p:sldId id="326" r:id="rId57"/>
    <p:sldId id="325" r:id="rId58"/>
    <p:sldId id="324" r:id="rId59"/>
    <p:sldId id="323" r:id="rId60"/>
    <p:sldId id="322" r:id="rId61"/>
    <p:sldId id="321" r:id="rId62"/>
    <p:sldId id="320" r:id="rId63"/>
    <p:sldId id="319" r:id="rId64"/>
    <p:sldId id="318" r:id="rId65"/>
    <p:sldId id="317" r:id="rId66"/>
    <p:sldId id="316" r:id="rId67"/>
    <p:sldId id="315" r:id="rId68"/>
    <p:sldId id="314" r:id="rId69"/>
    <p:sldId id="313" r:id="rId70"/>
    <p:sldId id="312" r:id="rId71"/>
    <p:sldId id="311" r:id="rId72"/>
    <p:sldId id="310" r:id="rId73"/>
    <p:sldId id="309" r:id="rId74"/>
    <p:sldId id="308" r:id="rId75"/>
    <p:sldId id="307" r:id="rId76"/>
    <p:sldId id="306" r:id="rId77"/>
    <p:sldId id="305" r:id="rId78"/>
    <p:sldId id="304" r:id="rId79"/>
    <p:sldId id="303" r:id="rId80"/>
    <p:sldId id="302" r:id="rId81"/>
    <p:sldId id="301" r:id="rId82"/>
    <p:sldId id="300" r:id="rId83"/>
    <p:sldId id="299" r:id="rId84"/>
    <p:sldId id="298" r:id="rId85"/>
    <p:sldId id="297" r:id="rId86"/>
    <p:sldId id="296" r:id="rId87"/>
    <p:sldId id="295" r:id="rId88"/>
    <p:sldId id="294" r:id="rId89"/>
    <p:sldId id="293" r:id="rId90"/>
    <p:sldId id="292" r:id="rId91"/>
    <p:sldId id="291" r:id="rId92"/>
    <p:sldId id="290" r:id="rId93"/>
    <p:sldId id="289" r:id="rId94"/>
    <p:sldId id="288" r:id="rId95"/>
    <p:sldId id="287" r:id="rId96"/>
    <p:sldId id="286" r:id="rId97"/>
    <p:sldId id="285" r:id="rId98"/>
    <p:sldId id="284" r:id="rId99"/>
    <p:sldId id="283" r:id="rId100"/>
    <p:sldId id="282" r:id="rId101"/>
    <p:sldId id="281" r:id="rId102"/>
    <p:sldId id="280" r:id="rId103"/>
    <p:sldId id="279" r:id="rId104"/>
    <p:sldId id="278" r:id="rId105"/>
    <p:sldId id="277" r:id="rId106"/>
    <p:sldId id="276" r:id="rId107"/>
    <p:sldId id="275" r:id="rId108"/>
    <p:sldId id="274" r:id="rId109"/>
    <p:sldId id="273" r:id="rId110"/>
    <p:sldId id="272" r:id="rId111"/>
    <p:sldId id="271" r:id="rId112"/>
    <p:sldId id="270" r:id="rId113"/>
    <p:sldId id="269" r:id="rId114"/>
    <p:sldId id="268" r:id="rId115"/>
    <p:sldId id="267" r:id="rId116"/>
    <p:sldId id="266" r:id="rId117"/>
    <p:sldId id="265" r:id="rId118"/>
    <p:sldId id="264" r:id="rId119"/>
    <p:sldId id="263" r:id="rId120"/>
    <p:sldId id="262" r:id="rId121"/>
    <p:sldId id="261" r:id="rId122"/>
    <p:sldId id="260" r:id="rId123"/>
    <p:sldId id="259" r:id="rId124"/>
    <p:sldId id="258" r:id="rId125"/>
    <p:sldId id="257" r:id="rId126"/>
    <p:sldId id="256" r:id="rId127"/>
  </p:sldIdLst>
  <p:sldSz cx="12192000" cy="6858000"/>
  <p:notesSz cx="6858000" cy="9144000"/>
  <p:embeddedFontLst>
    <p:embeddedFont>
      <p:font typeface="Calibri" panose="020F0502020204030204" pitchFamily="34" charset="0"/>
      <p:regular r:id="rId129"/>
      <p:bold r:id="rId130"/>
      <p:italic r:id="rId131"/>
      <p:boldItalic r:id="rId132"/>
    </p:embeddedFont>
    <p:embeddedFont>
      <p:font typeface="Wingdings 2" panose="05020102010507070707" pitchFamily="18" charset="2"/>
      <p:regular r:id="rId133"/>
    </p:embeddedFont>
    <p:embeddedFont>
      <p:font typeface="Century Schoolbook" panose="02040604050505020304" pitchFamily="18" charset="0"/>
      <p:regular r:id="rId134"/>
      <p:bold r:id="rId135"/>
      <p:italic r:id="rId136"/>
      <p:boldItalic r:id="rId1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5.fntdata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6.fntdata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1.fntdata"/><Relationship Id="rId13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4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2.fntdata"/><Relationship Id="rId13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3.fntdata"/><Relationship Id="rId136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8935F-B56B-42F9-BC56-04B152E2E9C2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54755-FEC6-4F3B-8F33-DD32E19461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31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zabbas6_poster.jpg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5831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vaggari_poster.jpg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805967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bdornell_poster.jpg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31086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bchen258_poster.jpg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599616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bchau22_poster.jpg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610830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bcabral_poster.jpg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91902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bbeauch6_poster.jpg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20775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baxford2_poster.jpg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8559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bambo2_poster.jpg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91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balimoh_poster.jpg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078384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balbo_poster.jpg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132702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acoutin3_poster.jpg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802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tcarte8_poster.jpg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8241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acofie_poster.jpg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062724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acini_poster.jpg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03873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achawl4_poster.jpg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981235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acharro7_poster.jpg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273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achadh2_poster.jpg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18104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acasson4_poster.jpg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530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acassers_poster.jpg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503270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acamp228_poster.jpg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024415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acabra_poster.jpg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762500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abrandwo_poster.jpg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1135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tcarpen5_poster.jpg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928954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abibic3_poster.jpg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9785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aazfar2_poster.jpg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62400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aasil_poster.jpg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187125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aanil3_poster.jpg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189283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aalachio_poster.jpg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88245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aabrah55_poster.jpg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267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tatassi_poster.jpg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140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tarmst27_poster.jpg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836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tarmand_poster.jpg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8558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tallan4_poster.jpg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0794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sdama2_poster.jpg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0010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scui29_poster.jpg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002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schun68_poster.jpg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296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yche934_poster.jpg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116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schen728_poster.jpg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4732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schagan3_poster.jpg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547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scaramic_poster.jpg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804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sbhull2_poster.jpg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105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sbhardw8_poster.jpg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176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sbal7_poster.jpg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9769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sande42_poster.jpg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5435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samjad23_poster.jpg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8750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sali445_poster.jpg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1528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sali383_poster.jpg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93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yche872_poster.jpg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4904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sadvani4_poster.jpg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9598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sadeeb_poster.jpg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2423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sabdelm2_poster.jpg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603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rdamji2_poster.jpg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7622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rcoome_poster.jpg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9723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rcheun48_poster.jpg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210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rbhusari_poster.jpg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81454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raslam3_poster.jpg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2430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pboussou_poster.jpg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78384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oarimah_poster.jpg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673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yche2322_poster.jpg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73192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nblysniu_poster.jpg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5426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nbarr4_poster.jpg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7189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mconach2_poster.jpg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176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mchurc23_poster.jpg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2660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mcheng87_poster.jpg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84308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mcamp232_poster.jpg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6273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mburne2_poster.jpg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3036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mbloor_poster.jpg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6377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magius2_poster.jpg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473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mabdelr6_poster.jpg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03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yche2285_poster.jpg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8913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lcsucs_poster.jpg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29180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lcronin3_poster.jpg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1563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lcordick_poster.jpg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495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lcommis2_poster.jpg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3561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lchui5_poster.jpg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22993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lbessner_poster.jpg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73728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lbabbitt_poster.jpg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02220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laldarra_poster.jpg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70587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labbas_poster.jpg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9029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kchen388_poster.jpg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264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xchang28_poster.jpg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54727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kcanaris_poster.jpg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09548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kcalles_poster.jpg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2947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kbonsu3_poster.jpg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17968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kathwal4_poster.jpg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72358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kamani_poster.jpg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79853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jcochegr_poster.jpg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1285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jchua6_poster.jpg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86480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jche385_poster.jpg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10548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jchanann_poster.jpg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1806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jcarte66_poster.jpg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7407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xbonato_poster.jpg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8449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jbrow455_poster.jpg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2826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jbilesk_poster.jpg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70777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jastapha_poster.jpg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4368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hcordeir_poster.jpg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27195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hcho94_poster.jpg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0703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hbassi5_poster.jpg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7816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hbander2_poster.jpg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12290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hballar_poster.jpg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8391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hahme3_poster.jpg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31731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gchang25_poster.jpg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448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wche5_poster.jpg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0149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gchalla_poster.jpg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830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gbartoli_poster.jpg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69638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fbahodi_poster.jpg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8500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falarco_poster.jpg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319644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ecross5_poster.jpg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65939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echuang3_poster.jpg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26186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echeng63_poster.jpg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1774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echan374_poster.jpg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480775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eambros2_poster.jpg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1134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eakinde_poster.jpg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054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vcorrado_poster.jpg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3394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dczikk_poster.jpg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21842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dcowell3_poster.jpg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5864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dcho42_poster.jpg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55604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dcheng59_poster.jpg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247408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dbatche3_poster.jpg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437868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dbabar_poster.jpg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373075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dakbari_poster.jpg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282747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cbinkle2_poster.jpg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76363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cbhaheer_poster.jpg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068616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candres4_poster.jpg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4755-FEC6-4F3B-8F33-DD32E194611B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05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1681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085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726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636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003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01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603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24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675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665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241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953CCAB-6D42-4075-83C5-368B466A056E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5C910B6-15E2-4800-9293-DDC16D7847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89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84" y="0"/>
            <a:ext cx="45452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6" y="19594"/>
            <a:ext cx="11326629" cy="6699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77" y="0"/>
            <a:ext cx="44366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6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1" y="0"/>
            <a:ext cx="102741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01" y="-78338"/>
            <a:ext cx="4489352" cy="6936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4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88" y="0"/>
            <a:ext cx="41346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3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32" y="0"/>
            <a:ext cx="46431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99" y="32235"/>
            <a:ext cx="3068047" cy="6806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5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5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1" y="0"/>
            <a:ext cx="105980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91" y="0"/>
            <a:ext cx="4396177" cy="6789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2" y="0"/>
            <a:ext cx="106664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3" y="128062"/>
            <a:ext cx="10400815" cy="6729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81</TotalTime>
  <Words>384</Words>
  <Application>Microsoft Office PowerPoint</Application>
  <PresentationFormat>Widescreen</PresentationFormat>
  <Paragraphs>376</Paragraphs>
  <Slides>126</Slides>
  <Notes>125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1" baseType="lpstr">
      <vt:lpstr>Calibri</vt:lpstr>
      <vt:lpstr>Wingdings 2</vt:lpstr>
      <vt:lpstr>Arial</vt:lpstr>
      <vt:lpstr>Century Schoolbook</vt:lpstr>
      <vt:lpstr>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4</cp:revision>
  <dcterms:created xsi:type="dcterms:W3CDTF">2018-10-23T14:03:03Z</dcterms:created>
  <dcterms:modified xsi:type="dcterms:W3CDTF">2018-10-23T15:44:55Z</dcterms:modified>
</cp:coreProperties>
</file>