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9"/>
  </p:notesMasterIdLst>
  <p:sldIdLst>
    <p:sldId id="382" r:id="rId2"/>
    <p:sldId id="381" r:id="rId3"/>
    <p:sldId id="380" r:id="rId4"/>
    <p:sldId id="379" r:id="rId5"/>
    <p:sldId id="378" r:id="rId6"/>
    <p:sldId id="377" r:id="rId7"/>
    <p:sldId id="376" r:id="rId8"/>
    <p:sldId id="375" r:id="rId9"/>
    <p:sldId id="374" r:id="rId10"/>
    <p:sldId id="373" r:id="rId11"/>
    <p:sldId id="372" r:id="rId12"/>
    <p:sldId id="371" r:id="rId13"/>
    <p:sldId id="370" r:id="rId14"/>
    <p:sldId id="369" r:id="rId15"/>
    <p:sldId id="368" r:id="rId16"/>
    <p:sldId id="367" r:id="rId17"/>
    <p:sldId id="366" r:id="rId18"/>
    <p:sldId id="365" r:id="rId19"/>
    <p:sldId id="364" r:id="rId20"/>
    <p:sldId id="363" r:id="rId21"/>
    <p:sldId id="362" r:id="rId22"/>
    <p:sldId id="361" r:id="rId23"/>
    <p:sldId id="360" r:id="rId24"/>
    <p:sldId id="359" r:id="rId25"/>
    <p:sldId id="358" r:id="rId26"/>
    <p:sldId id="357" r:id="rId27"/>
    <p:sldId id="356" r:id="rId28"/>
    <p:sldId id="355" r:id="rId29"/>
    <p:sldId id="354" r:id="rId30"/>
    <p:sldId id="353" r:id="rId31"/>
    <p:sldId id="352" r:id="rId32"/>
    <p:sldId id="351" r:id="rId33"/>
    <p:sldId id="350" r:id="rId34"/>
    <p:sldId id="349" r:id="rId35"/>
    <p:sldId id="348" r:id="rId36"/>
    <p:sldId id="347" r:id="rId37"/>
    <p:sldId id="346" r:id="rId38"/>
    <p:sldId id="345" r:id="rId39"/>
    <p:sldId id="344" r:id="rId40"/>
    <p:sldId id="343" r:id="rId41"/>
    <p:sldId id="342" r:id="rId42"/>
    <p:sldId id="341" r:id="rId43"/>
    <p:sldId id="340" r:id="rId44"/>
    <p:sldId id="339" r:id="rId45"/>
    <p:sldId id="338" r:id="rId46"/>
    <p:sldId id="337" r:id="rId47"/>
    <p:sldId id="336" r:id="rId48"/>
    <p:sldId id="335" r:id="rId49"/>
    <p:sldId id="334" r:id="rId50"/>
    <p:sldId id="333" r:id="rId51"/>
    <p:sldId id="332" r:id="rId52"/>
    <p:sldId id="331" r:id="rId53"/>
    <p:sldId id="330" r:id="rId54"/>
    <p:sldId id="329" r:id="rId55"/>
    <p:sldId id="328" r:id="rId56"/>
    <p:sldId id="327" r:id="rId57"/>
    <p:sldId id="326" r:id="rId58"/>
    <p:sldId id="325" r:id="rId59"/>
    <p:sldId id="324" r:id="rId60"/>
    <p:sldId id="323" r:id="rId61"/>
    <p:sldId id="322" r:id="rId62"/>
    <p:sldId id="321" r:id="rId63"/>
    <p:sldId id="320" r:id="rId64"/>
    <p:sldId id="319" r:id="rId65"/>
    <p:sldId id="318" r:id="rId66"/>
    <p:sldId id="317" r:id="rId67"/>
    <p:sldId id="316" r:id="rId68"/>
    <p:sldId id="315" r:id="rId69"/>
    <p:sldId id="314" r:id="rId70"/>
    <p:sldId id="313" r:id="rId71"/>
    <p:sldId id="312" r:id="rId72"/>
    <p:sldId id="311" r:id="rId73"/>
    <p:sldId id="310" r:id="rId74"/>
    <p:sldId id="309" r:id="rId75"/>
    <p:sldId id="308" r:id="rId76"/>
    <p:sldId id="307" r:id="rId77"/>
    <p:sldId id="306" r:id="rId78"/>
    <p:sldId id="305" r:id="rId79"/>
    <p:sldId id="304" r:id="rId80"/>
    <p:sldId id="303" r:id="rId81"/>
    <p:sldId id="302" r:id="rId82"/>
    <p:sldId id="301" r:id="rId83"/>
    <p:sldId id="300" r:id="rId84"/>
    <p:sldId id="299" r:id="rId85"/>
    <p:sldId id="298" r:id="rId86"/>
    <p:sldId id="297" r:id="rId87"/>
    <p:sldId id="296" r:id="rId88"/>
    <p:sldId id="295" r:id="rId89"/>
    <p:sldId id="294" r:id="rId90"/>
    <p:sldId id="293" r:id="rId91"/>
    <p:sldId id="292" r:id="rId92"/>
    <p:sldId id="291" r:id="rId93"/>
    <p:sldId id="290" r:id="rId94"/>
    <p:sldId id="289" r:id="rId95"/>
    <p:sldId id="288" r:id="rId96"/>
    <p:sldId id="287" r:id="rId97"/>
    <p:sldId id="286" r:id="rId98"/>
    <p:sldId id="285" r:id="rId99"/>
    <p:sldId id="284" r:id="rId100"/>
    <p:sldId id="283" r:id="rId101"/>
    <p:sldId id="282" r:id="rId102"/>
    <p:sldId id="281" r:id="rId103"/>
    <p:sldId id="280" r:id="rId104"/>
    <p:sldId id="279" r:id="rId105"/>
    <p:sldId id="278" r:id="rId106"/>
    <p:sldId id="277" r:id="rId107"/>
    <p:sldId id="276" r:id="rId108"/>
    <p:sldId id="275" r:id="rId109"/>
    <p:sldId id="274" r:id="rId110"/>
    <p:sldId id="273" r:id="rId111"/>
    <p:sldId id="272" r:id="rId112"/>
    <p:sldId id="271" r:id="rId113"/>
    <p:sldId id="270" r:id="rId114"/>
    <p:sldId id="269" r:id="rId115"/>
    <p:sldId id="268" r:id="rId116"/>
    <p:sldId id="267" r:id="rId117"/>
    <p:sldId id="266" r:id="rId118"/>
    <p:sldId id="265" r:id="rId119"/>
    <p:sldId id="264" r:id="rId120"/>
    <p:sldId id="263" r:id="rId121"/>
    <p:sldId id="262" r:id="rId122"/>
    <p:sldId id="261" r:id="rId123"/>
    <p:sldId id="260" r:id="rId124"/>
    <p:sldId id="259" r:id="rId125"/>
    <p:sldId id="258" r:id="rId126"/>
    <p:sldId id="257" r:id="rId127"/>
    <p:sldId id="256" r:id="rId128"/>
  </p:sldIdLst>
  <p:sldSz cx="12192000" cy="6858000"/>
  <p:notesSz cx="6858000" cy="9144000"/>
  <p:embeddedFontLst>
    <p:embeddedFont>
      <p:font typeface="Calibri Light" panose="020F0302020204030204" pitchFamily="34" charset="0"/>
      <p:regular r:id="rId130"/>
      <p:italic r:id="rId131"/>
    </p:embeddedFont>
    <p:embeddedFont>
      <p:font typeface="Calibri" panose="020F0502020204030204" pitchFamily="34" charset="0"/>
      <p:regular r:id="rId132"/>
      <p:bold r:id="rId133"/>
      <p:italic r:id="rId134"/>
      <p:boldItalic r:id="rId1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4.fntdata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5.fntdata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1.fntdata"/><Relationship Id="rId135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2.fntdata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C9A96-FCDD-4F2A-9451-CD1FF618DB0C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16A49-737F-4087-B34E-43C7EBAE1B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104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zhuan292_poster.jpg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5932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ygong97_poster.jpg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504444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eevans42_poster.jpg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999050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edressle_poster.jpg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518291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edempse_poster.jpg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126003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dim4_poster.jpg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268502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dhamburg_poster.jpg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88349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dgroulx_poster.jpg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89231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dgeorg6_poster.jpg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227202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ddiniz3_poster.jpg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619232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chaines4_poster.jpg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538144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cdunca23_poster.jpg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6862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yge43_poster.jpg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41649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bhoang5_poster.jpg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678708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bhamzat_poster.jpg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665294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bgreens3_poster.jpg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74212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bfreem2_poster.jpg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783338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belder2_poster.jpg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898362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bdong27_poster.jpg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7090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bdewit4_poster.jpg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331472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aisi_poster.jpg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000205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aibrah59_poster.jpg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457944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ahills5_poster.jpg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6597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yfei43_poster.jpg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497301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aharr68_poster.jpg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147555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agrewa54_poster.jpg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957512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agoyal45_poster.jpg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08905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afarhan3_poster.jpg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700750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aencinar_poster.jpg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592185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adogra7_poster.jpg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86340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adoerfle_poster.jpg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6307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ydu73_poster.jpg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003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ydong264_poster.jpg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0707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yding282_poster.jpg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5201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ydiao8_poster.jpg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6006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xhu337_poster.jpg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88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xgao89_poster.jpg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0184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whuan88_poster.jpg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357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zfatina_poster.jpg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9894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wfilipiu_poster.jpg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620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wdoran2_poster.jpg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0313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vferna2_poster.jpg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2774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vfeher2_poster.jpg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924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veedy_poster.jpg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6711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thuan8_poster.jpg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7119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telliso3_poster.jpg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902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tdrabic_poster.jpg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571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tdoky_poster.jpg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3320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tdo28_poster.jpg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017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yjethoo_poster.jpg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31129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sloona_poster.jpg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6541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sjessa4_poster.jpg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3996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sjain85_poster.jpg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6790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shwang73_poster.jpg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4473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shu223_poster.jpg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955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sguo232_poster.jpg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7461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sgiovin_poster.jpg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07859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sghose7_poster.jpg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3523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sdonegan_poster.jpg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79584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sdatta27_poster.jpg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942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yjeong27_poster.jpg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117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rjia24_poster.jpg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29922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rharlen_poster.jpg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70955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rgreens2_poster.jpg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25652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rgill97_poster.jpg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12243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rgeheran_poster.jpg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849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pjang3_poster.jpg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5679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pgaur_poster.jpg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31812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pdogra_poster.jpg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223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ohassan7_poster.jpg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9577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njames27_poster.jpg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5035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yhuan753_poster.jpg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48890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nhabliza_poster.jpg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71810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nfox25_poster.jpg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3842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ndegrazi_poster.jpg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26149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mhartm_poster.jpg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28313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mhakim9_poster.jpg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4904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mgillan6_poster.jpg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33663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mdispiri_poster.jpg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5382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mdeweerd_poster.jpg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43892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mdao5_poster.jpg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83781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lji32_poster.jpg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5436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yhuan752_poster.jpg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8209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lelayas_poster.jpg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86963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kizawa2_poster.jpg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910514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kibsa_poster.jpg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840022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khaugen_poster.jpg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76649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kfuller9_poster.jpg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32315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kfigiel_poster.jpg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27677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kdarku_poster.jpg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21980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jjian65_poster.jpg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0487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jjarvisc_poster.jpg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70780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jhutche5_poster.jpg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398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yhong94_poster.jpg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49579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jhopki43_poster.jpg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22013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jho389_poster.jpg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72753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jho346_poster.jpg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63465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jheo9_poster.jpg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50466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jhendr5_poster.jpg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29520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jhende73_poster.jpg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53899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jhan86_poster.jpg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96314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jgill322_poster.jpg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1543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jfarre27_poster.jpg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2608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jeinhor3_poster.jpg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3358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yhe366_poster.jpg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91721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ijarami_poster.jpg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08357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ihoyosor_poster.jpg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7082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ihill4_poster.jpg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54936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hxiuling_poster.jpg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7400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hgu54_poster.jpg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39860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helroz_poster.jpg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824771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ggill92_poster.jpg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970221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ggarel_poster.jpg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37886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gfan4_poster.jpg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07341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gemerso_poster.jpg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8959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yhao68_poster.jpg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746110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gding6_poster.jpg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276904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gding5_poster.jpg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9239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ehirsch2_poster.jpg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916546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ehazelt_poster.jpg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10392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ehaar_poster.jpg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67954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092071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egardne4_poster.jpg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853560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efoste23_poster.jpg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29016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efederov_poster.jpg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605607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efailes_poster.jpg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6A49-737F-4087-B34E-43C7EBAE1B81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900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467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496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631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766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821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796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11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828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57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06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35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0C3EE-AF70-46DF-BFA0-A0748A4C73E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3E8E7-FC27-4C24-839D-C8763DC65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564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6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9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5" y="249503"/>
            <a:ext cx="10213131" cy="6608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5" y="0"/>
            <a:ext cx="4056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55" y="0"/>
            <a:ext cx="4348500" cy="6720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2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2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0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9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3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27" y="0"/>
            <a:ext cx="1029214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7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37" y="0"/>
            <a:ext cx="44319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0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30" y="0"/>
            <a:ext cx="44599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7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9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7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3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3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6" y="166254"/>
            <a:ext cx="10020614" cy="6483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66" y="0"/>
            <a:ext cx="44362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9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47" y="-69395"/>
            <a:ext cx="4392706" cy="6788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64" y="73891"/>
            <a:ext cx="4347803" cy="6719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0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00" y="0"/>
            <a:ext cx="3645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15" y="0"/>
            <a:ext cx="48969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3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35" y="0"/>
            <a:ext cx="44381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5" y="0"/>
            <a:ext cx="104146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7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5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387</Words>
  <Application>Microsoft Office PowerPoint</Application>
  <PresentationFormat>Widescreen</PresentationFormat>
  <Paragraphs>379</Paragraphs>
  <Slides>127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1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3</cp:revision>
  <dcterms:created xsi:type="dcterms:W3CDTF">2018-10-23T14:03:38Z</dcterms:created>
  <dcterms:modified xsi:type="dcterms:W3CDTF">2018-10-23T15:53:06Z</dcterms:modified>
</cp:coreProperties>
</file>