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media/image38.jpg" ContentType="image/unknown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media/image111.jpg" ContentType="image/unknown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125.xml" ContentType="application/vnd.openxmlformats-officedocument.presentationml.notesSlide+xml"/>
  <Override PartName="/ppt/notesSlides/notesSlide126.xml" ContentType="application/vnd.openxmlformats-officedocument.presentationml.notesSlide+xml"/>
  <Override PartName="/ppt/notesSlides/notesSlide127.xml" ContentType="application/vnd.openxmlformats-officedocument.presentationml.notesSlide+xml"/>
  <Override PartName="/ppt/notesSlides/notesSlide1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31"/>
  </p:notesMasterIdLst>
  <p:sldIdLst>
    <p:sldId id="384" r:id="rId2"/>
    <p:sldId id="383" r:id="rId3"/>
    <p:sldId id="382" r:id="rId4"/>
    <p:sldId id="381" r:id="rId5"/>
    <p:sldId id="380" r:id="rId6"/>
    <p:sldId id="379" r:id="rId7"/>
    <p:sldId id="378" r:id="rId8"/>
    <p:sldId id="377" r:id="rId9"/>
    <p:sldId id="376" r:id="rId10"/>
    <p:sldId id="375" r:id="rId11"/>
    <p:sldId id="374" r:id="rId12"/>
    <p:sldId id="373" r:id="rId13"/>
    <p:sldId id="372" r:id="rId14"/>
    <p:sldId id="371" r:id="rId15"/>
    <p:sldId id="370" r:id="rId16"/>
    <p:sldId id="369" r:id="rId17"/>
    <p:sldId id="368" r:id="rId18"/>
    <p:sldId id="367" r:id="rId19"/>
    <p:sldId id="366" r:id="rId20"/>
    <p:sldId id="365" r:id="rId21"/>
    <p:sldId id="364" r:id="rId22"/>
    <p:sldId id="363" r:id="rId23"/>
    <p:sldId id="362" r:id="rId24"/>
    <p:sldId id="361" r:id="rId25"/>
    <p:sldId id="360" r:id="rId26"/>
    <p:sldId id="359" r:id="rId27"/>
    <p:sldId id="358" r:id="rId28"/>
    <p:sldId id="357" r:id="rId29"/>
    <p:sldId id="356" r:id="rId30"/>
    <p:sldId id="355" r:id="rId31"/>
    <p:sldId id="354" r:id="rId32"/>
    <p:sldId id="353" r:id="rId33"/>
    <p:sldId id="352" r:id="rId34"/>
    <p:sldId id="351" r:id="rId35"/>
    <p:sldId id="350" r:id="rId36"/>
    <p:sldId id="349" r:id="rId37"/>
    <p:sldId id="348" r:id="rId38"/>
    <p:sldId id="347" r:id="rId39"/>
    <p:sldId id="346" r:id="rId40"/>
    <p:sldId id="345" r:id="rId41"/>
    <p:sldId id="344" r:id="rId42"/>
    <p:sldId id="343" r:id="rId43"/>
    <p:sldId id="342" r:id="rId44"/>
    <p:sldId id="341" r:id="rId45"/>
    <p:sldId id="340" r:id="rId46"/>
    <p:sldId id="339" r:id="rId47"/>
    <p:sldId id="338" r:id="rId48"/>
    <p:sldId id="337" r:id="rId49"/>
    <p:sldId id="336" r:id="rId50"/>
    <p:sldId id="335" r:id="rId51"/>
    <p:sldId id="334" r:id="rId52"/>
    <p:sldId id="333" r:id="rId53"/>
    <p:sldId id="332" r:id="rId54"/>
    <p:sldId id="331" r:id="rId55"/>
    <p:sldId id="330" r:id="rId56"/>
    <p:sldId id="329" r:id="rId57"/>
    <p:sldId id="328" r:id="rId58"/>
    <p:sldId id="327" r:id="rId59"/>
    <p:sldId id="326" r:id="rId60"/>
    <p:sldId id="325" r:id="rId61"/>
    <p:sldId id="324" r:id="rId62"/>
    <p:sldId id="323" r:id="rId63"/>
    <p:sldId id="322" r:id="rId64"/>
    <p:sldId id="321" r:id="rId65"/>
    <p:sldId id="320" r:id="rId66"/>
    <p:sldId id="319" r:id="rId67"/>
    <p:sldId id="318" r:id="rId68"/>
    <p:sldId id="317" r:id="rId69"/>
    <p:sldId id="316" r:id="rId70"/>
    <p:sldId id="315" r:id="rId71"/>
    <p:sldId id="314" r:id="rId72"/>
    <p:sldId id="313" r:id="rId73"/>
    <p:sldId id="312" r:id="rId74"/>
    <p:sldId id="311" r:id="rId75"/>
    <p:sldId id="310" r:id="rId76"/>
    <p:sldId id="309" r:id="rId77"/>
    <p:sldId id="308" r:id="rId78"/>
    <p:sldId id="307" r:id="rId79"/>
    <p:sldId id="306" r:id="rId80"/>
    <p:sldId id="305" r:id="rId81"/>
    <p:sldId id="304" r:id="rId82"/>
    <p:sldId id="303" r:id="rId83"/>
    <p:sldId id="302" r:id="rId84"/>
    <p:sldId id="301" r:id="rId85"/>
    <p:sldId id="300" r:id="rId86"/>
    <p:sldId id="299" r:id="rId87"/>
    <p:sldId id="298" r:id="rId88"/>
    <p:sldId id="297" r:id="rId89"/>
    <p:sldId id="296" r:id="rId90"/>
    <p:sldId id="295" r:id="rId91"/>
    <p:sldId id="294" r:id="rId92"/>
    <p:sldId id="293" r:id="rId93"/>
    <p:sldId id="292" r:id="rId94"/>
    <p:sldId id="291" r:id="rId95"/>
    <p:sldId id="290" r:id="rId96"/>
    <p:sldId id="289" r:id="rId97"/>
    <p:sldId id="288" r:id="rId98"/>
    <p:sldId id="287" r:id="rId99"/>
    <p:sldId id="286" r:id="rId100"/>
    <p:sldId id="285" r:id="rId101"/>
    <p:sldId id="284" r:id="rId102"/>
    <p:sldId id="283" r:id="rId103"/>
    <p:sldId id="282" r:id="rId104"/>
    <p:sldId id="281" r:id="rId105"/>
    <p:sldId id="280" r:id="rId106"/>
    <p:sldId id="279" r:id="rId107"/>
    <p:sldId id="278" r:id="rId108"/>
    <p:sldId id="277" r:id="rId109"/>
    <p:sldId id="276" r:id="rId110"/>
    <p:sldId id="275" r:id="rId111"/>
    <p:sldId id="274" r:id="rId112"/>
    <p:sldId id="273" r:id="rId113"/>
    <p:sldId id="272" r:id="rId114"/>
    <p:sldId id="271" r:id="rId115"/>
    <p:sldId id="270" r:id="rId116"/>
    <p:sldId id="269" r:id="rId117"/>
    <p:sldId id="268" r:id="rId118"/>
    <p:sldId id="267" r:id="rId119"/>
    <p:sldId id="266" r:id="rId120"/>
    <p:sldId id="265" r:id="rId121"/>
    <p:sldId id="264" r:id="rId122"/>
    <p:sldId id="263" r:id="rId123"/>
    <p:sldId id="262" r:id="rId124"/>
    <p:sldId id="261" r:id="rId125"/>
    <p:sldId id="260" r:id="rId126"/>
    <p:sldId id="259" r:id="rId127"/>
    <p:sldId id="258" r:id="rId128"/>
    <p:sldId id="257" r:id="rId129"/>
    <p:sldId id="256" r:id="rId130"/>
  </p:sldIdLst>
  <p:sldSz cx="12192000" cy="6858000"/>
  <p:notesSz cx="6858000" cy="9144000"/>
  <p:embeddedFontLst>
    <p:embeddedFont>
      <p:font typeface="Calibri Light" panose="020F0302020204030204" pitchFamily="34" charset="0"/>
      <p:regular r:id="rId132"/>
      <p:italic r:id="rId133"/>
    </p:embeddedFont>
    <p:embeddedFont>
      <p:font typeface="Calibri" panose="020F0502020204030204" pitchFamily="34" charset="0"/>
      <p:regular r:id="rId134"/>
      <p:bold r:id="rId135"/>
      <p:italic r:id="rId136"/>
      <p:boldItalic r:id="rId1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72" y="3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font" Target="fonts/font2.fntdata"/><Relationship Id="rId138" Type="http://schemas.openxmlformats.org/officeDocument/2006/relationships/presProps" Target="pres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font" Target="fonts/font3.fntdata"/><Relationship Id="rId13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font" Target="fonts/font6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font" Target="fonts/font1.fntdata"/><Relationship Id="rId14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notesMaster" Target="notesMasters/notesMaster1.xml"/><Relationship Id="rId136" Type="http://schemas.openxmlformats.org/officeDocument/2006/relationships/font" Target="fonts/font5.fntdata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B30357-4C9F-4A7C-9FDE-5B042E703A80}" type="datetimeFigureOut">
              <a:rPr lang="en-CA" smtClean="0"/>
              <a:t>2018-10-23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6FD562-643D-4512-8A1B-CB4C440E22C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764224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zliu857_poster.jpg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6FD562-643D-4512-8A1B-CB4C440E22C8}" type="slidenum">
              <a:rPr lang="en-CA" smtClean="0"/>
              <a:t>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001109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ykim673_poster.jpg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6FD562-643D-4512-8A1B-CB4C440E22C8}" type="slidenum">
              <a:rPr lang="en-CA" smtClean="0"/>
              <a:t>11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26734940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elovisot_poster.jpg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6FD562-643D-4512-8A1B-CB4C440E22C8}" type="slidenum">
              <a:rPr lang="en-CA" smtClean="0"/>
              <a:t>101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045715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elee495_poster.jpg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6FD562-643D-4512-8A1B-CB4C440E22C8}" type="slidenum">
              <a:rPr lang="en-CA" smtClean="0"/>
              <a:t>102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62448235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ekwon24_poster.jpg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6FD562-643D-4512-8A1B-CB4C440E22C8}" type="slidenum">
              <a:rPr lang="en-CA" smtClean="0"/>
              <a:t>103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56988780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eko28_poster.jpg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6FD562-643D-4512-8A1B-CB4C440E22C8}" type="slidenum">
              <a:rPr lang="en-CA" smtClean="0"/>
              <a:t>104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99700456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ekatz9_poster.jpg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6FD562-643D-4512-8A1B-CB4C440E22C8}" type="slidenum">
              <a:rPr lang="en-CA" smtClean="0"/>
              <a:t>105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87141722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dmacka9_poster.jpg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6FD562-643D-4512-8A1B-CB4C440E22C8}" type="slidenum">
              <a:rPr lang="en-CA" smtClean="0"/>
              <a:t>106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5032897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dlee646_poster.jpg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6FD562-643D-4512-8A1B-CB4C440E22C8}" type="slidenum">
              <a:rPr lang="en-CA" smtClean="0"/>
              <a:t>107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13025706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dkassem3_poster.jpg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6FD562-643D-4512-8A1B-CB4C440E22C8}" type="slidenum">
              <a:rPr lang="en-CA" smtClean="0"/>
              <a:t>108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40455033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djung54_poster.jpg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6FD562-643D-4512-8A1B-CB4C440E22C8}" type="slidenum">
              <a:rPr lang="en-CA" smtClean="0"/>
              <a:t>109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7994158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djunaid_poster.jpg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6FD562-643D-4512-8A1B-CB4C440E22C8}" type="slidenum">
              <a:rPr lang="en-CA" smtClean="0"/>
              <a:t>110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513540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ykhandel_poster.jpg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6FD562-643D-4512-8A1B-CB4C440E22C8}" type="slidenum">
              <a:rPr lang="en-CA" smtClean="0"/>
              <a:t>12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0623289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clo249_poster.jpg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6FD562-643D-4512-8A1B-CB4C440E22C8}" type="slidenum">
              <a:rPr lang="en-CA" smtClean="0"/>
              <a:t>111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16971976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cliving6_poster.jpg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6FD562-643D-4512-8A1B-CB4C440E22C8}" type="slidenum">
              <a:rPr lang="en-CA" smtClean="0"/>
              <a:t>112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74424957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cliu669_poster.jpg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6FD562-643D-4512-8A1B-CB4C440E22C8}" type="slidenum">
              <a:rPr lang="en-CA" smtClean="0"/>
              <a:t>113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0547500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clin329_poster.jpg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6FD562-643D-4512-8A1B-CB4C440E22C8}" type="slidenum">
              <a:rPr lang="en-CA" smtClean="0"/>
              <a:t>114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53588540"/>
      </p:ext>
    </p:extLst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claskow_poster.jpg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6FD562-643D-4512-8A1B-CB4C440E22C8}" type="slidenum">
              <a:rPr lang="en-CA" smtClean="0"/>
              <a:t>115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06798421"/>
      </p:ext>
    </p:extLst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ckaneko2_poster.jpg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6FD562-643D-4512-8A1B-CB4C440E22C8}" type="slidenum">
              <a:rPr lang="en-CA" smtClean="0"/>
              <a:t>116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82031506"/>
      </p:ext>
    </p:extLst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bmanji2_poster.jpg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6FD562-643D-4512-8A1B-CB4C440E22C8}" type="slidenum">
              <a:rPr lang="en-CA" smtClean="0"/>
              <a:t>117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85926003"/>
      </p:ext>
    </p:extLst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bkim333_poster.jpg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6FD562-643D-4512-8A1B-CB4C440E22C8}" type="slidenum">
              <a:rPr lang="en-CA" smtClean="0"/>
              <a:t>118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71979196"/>
      </p:ext>
    </p:extLst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bkerr27_poster.jpg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6FD562-643D-4512-8A1B-CB4C440E22C8}" type="slidenum">
              <a:rPr lang="en-CA" smtClean="0"/>
              <a:t>119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21614946"/>
      </p:ext>
    </p:extLst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bkatzma_poster.jpg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6FD562-643D-4512-8A1B-CB4C440E22C8}" type="slidenum">
              <a:rPr lang="en-CA" smtClean="0"/>
              <a:t>120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692873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xliu832_poster.jpg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6FD562-643D-4512-8A1B-CB4C440E22C8}" type="slidenum">
              <a:rPr lang="en-CA" smtClean="0"/>
              <a:t>13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74534798"/>
      </p:ext>
    </p:extLst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amartel8_poster.jpg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6FD562-643D-4512-8A1B-CB4C440E22C8}" type="slidenum">
              <a:rPr lang="en-CA" smtClean="0"/>
              <a:t>121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44234276"/>
      </p:ext>
    </p:extLst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amamanim_poster.jpg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6FD562-643D-4512-8A1B-CB4C440E22C8}" type="slidenum">
              <a:rPr lang="en-CA" smtClean="0"/>
              <a:t>122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13545203"/>
      </p:ext>
    </p:extLst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alin83_poster.jpg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6FD562-643D-4512-8A1B-CB4C440E22C8}" type="slidenum">
              <a:rPr lang="en-CA" smtClean="0"/>
              <a:t>123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80842562"/>
      </p:ext>
    </p:extLst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alee692_poster.jpg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6FD562-643D-4512-8A1B-CB4C440E22C8}" type="slidenum">
              <a:rPr lang="en-CA" smtClean="0"/>
              <a:t>124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70304305"/>
      </p:ext>
    </p:extLst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alee667_poster.jpg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6FD562-643D-4512-8A1B-CB4C440E22C8}" type="slidenum">
              <a:rPr lang="en-CA" smtClean="0"/>
              <a:t>125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9749582"/>
      </p:ext>
    </p:extLst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alau267_poster.jpg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6FD562-643D-4512-8A1B-CB4C440E22C8}" type="slidenum">
              <a:rPr lang="en-CA" smtClean="0"/>
              <a:t>126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49189624"/>
      </p:ext>
    </p:extLst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akuma9_poster.jpg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6FD562-643D-4512-8A1B-CB4C440E22C8}" type="slidenum">
              <a:rPr lang="en-CA" smtClean="0"/>
              <a:t>127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4625775"/>
      </p:ext>
    </p:extLst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akhan827_poster.jpg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6FD562-643D-4512-8A1B-CB4C440E22C8}" type="slidenum">
              <a:rPr lang="en-CA" smtClean="0"/>
              <a:t>128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75511823"/>
      </p:ext>
    </p:extLst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akalla_poster.jpg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6FD562-643D-4512-8A1B-CB4C440E22C8}" type="slidenum">
              <a:rPr lang="en-CA" smtClean="0"/>
              <a:t>129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190362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xli2564_poster.jpg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6FD562-643D-4512-8A1B-CB4C440E22C8}" type="slidenum">
              <a:rPr lang="en-CA" smtClean="0"/>
              <a:t>14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586071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xli2552_poster.jpg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6FD562-643D-4512-8A1B-CB4C440E22C8}" type="slidenum">
              <a:rPr lang="en-CA" smtClean="0"/>
              <a:t>15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061386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xjian45_poster.jpg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6FD562-643D-4512-8A1B-CB4C440E22C8}" type="slidenum">
              <a:rPr lang="en-CA" smtClean="0"/>
              <a:t>16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6893369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vmakenth_poster.jpg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6FD562-643D-4512-8A1B-CB4C440E22C8}" type="slidenum">
              <a:rPr lang="en-CA" smtClean="0"/>
              <a:t>17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6723555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vly24_poster.jpg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6FD562-643D-4512-8A1B-CB4C440E22C8}" type="slidenum">
              <a:rPr lang="en-CA" smtClean="0"/>
              <a:t>18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8063151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vlau46_poster.jpg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6FD562-643D-4512-8A1B-CB4C440E22C8}" type="slidenum">
              <a:rPr lang="en-CA" smtClean="0"/>
              <a:t>19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9522885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tmarti93_poster.jpg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6FD562-643D-4512-8A1B-CB4C440E22C8}" type="slidenum">
              <a:rPr lang="en-CA" smtClean="0"/>
              <a:t>20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118312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zli949_poster.jpg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6FD562-643D-4512-8A1B-CB4C440E22C8}" type="slidenum">
              <a:rPr lang="en-CA" smtClean="0"/>
              <a:t>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0036010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tmahabi_poster.jpg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6FD562-643D-4512-8A1B-CB4C440E22C8}" type="slidenum">
              <a:rPr lang="en-CA" smtClean="0"/>
              <a:t>21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574695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tly25_poster.jpg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6FD562-643D-4512-8A1B-CB4C440E22C8}" type="slidenum">
              <a:rPr lang="en-CA" smtClean="0"/>
              <a:t>22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9727880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tlu62_poster.jpg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6FD562-643D-4512-8A1B-CB4C440E22C8}" type="slidenum">
              <a:rPr lang="en-CA" smtClean="0"/>
              <a:t>23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8291347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tlu49_poster.jpg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6FD562-643D-4512-8A1B-CB4C440E22C8}" type="slidenum">
              <a:rPr lang="en-CA" smtClean="0"/>
              <a:t>24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3914216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tlu44_poster.jpg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6FD562-643D-4512-8A1B-CB4C440E22C8}" type="slidenum">
              <a:rPr lang="en-CA" smtClean="0"/>
              <a:t>25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525926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tlo47_poster.jpg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6FD562-643D-4512-8A1B-CB4C440E22C8}" type="slidenum">
              <a:rPr lang="en-CA" smtClean="0"/>
              <a:t>26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4689131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tliu393_poster.jpg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6FD562-643D-4512-8A1B-CB4C440E22C8}" type="slidenum">
              <a:rPr lang="en-CA" smtClean="0"/>
              <a:t>27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301124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tlipson2_poster.jpg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6FD562-643D-4512-8A1B-CB4C440E22C8}" type="slidenum">
              <a:rPr lang="en-CA" smtClean="0"/>
              <a:t>28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3535354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tliang43_poster.jpg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6FD562-643D-4512-8A1B-CB4C440E22C8}" type="slidenum">
              <a:rPr lang="en-CA" smtClean="0"/>
              <a:t>29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2694297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tli432_poster.jpg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6FD562-643D-4512-8A1B-CB4C440E22C8}" type="slidenum">
              <a:rPr lang="en-CA" smtClean="0"/>
              <a:t>30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329470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zjiwani4_poster.jpg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6FD562-643D-4512-8A1B-CB4C440E22C8}" type="slidenum">
              <a:rPr lang="en-CA" smtClean="0"/>
              <a:t>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4868553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tleung94_poster.jpg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6FD562-643D-4512-8A1B-CB4C440E22C8}" type="slidenum">
              <a:rPr lang="en-CA" smtClean="0"/>
              <a:t>31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1565838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tkichawe_poster.jpg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6FD562-643D-4512-8A1B-CB4C440E22C8}" type="slidenum">
              <a:rPr lang="en-CA" smtClean="0"/>
              <a:t>32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3537873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smart257_poster.jpg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6FD562-643D-4512-8A1B-CB4C440E22C8}" type="slidenum">
              <a:rPr lang="en-CA" smtClean="0"/>
              <a:t>33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1981309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sliu892_poster.jpg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6FD562-643D-4512-8A1B-CB4C440E22C8}" type="slidenum">
              <a:rPr lang="en-CA" smtClean="0"/>
              <a:t>34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6225164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slee2569_poster.jpg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6FD562-643D-4512-8A1B-CB4C440E22C8}" type="slidenum">
              <a:rPr lang="en-CA" smtClean="0"/>
              <a:t>35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1953464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slee2335_poster.jpg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6FD562-643D-4512-8A1B-CB4C440E22C8}" type="slidenum">
              <a:rPr lang="en-CA" smtClean="0"/>
              <a:t>36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8900003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slangle4_poster.jpg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6FD562-643D-4512-8A1B-CB4C440E22C8}" type="slidenum">
              <a:rPr lang="en-CA" smtClean="0"/>
              <a:t>37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4145545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skroontj_poster.jpg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6FD562-643D-4512-8A1B-CB4C440E22C8}" type="slidenum">
              <a:rPr lang="en-CA" smtClean="0"/>
              <a:t>38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1340116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skishinc_poster.jpg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6FD562-643D-4512-8A1B-CB4C440E22C8}" type="slidenum">
              <a:rPr lang="en-CA" smtClean="0"/>
              <a:t>39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9492496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skim975_poster.jpg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6FD562-643D-4512-8A1B-CB4C440E22C8}" type="slidenum">
              <a:rPr lang="en-CA" smtClean="0"/>
              <a:t>40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504024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yliu3563_poster.jpg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6FD562-643D-4512-8A1B-CB4C440E22C8}" type="slidenum">
              <a:rPr lang="en-CA" smtClean="0"/>
              <a:t>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0042332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skim2375_poster.jpg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6FD562-643D-4512-8A1B-CB4C440E22C8}" type="slidenum">
              <a:rPr lang="en-CA" smtClean="0"/>
              <a:t>41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4741460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skim2349_poster.jpg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6FD562-643D-4512-8A1B-CB4C440E22C8}" type="slidenum">
              <a:rPr lang="en-CA" smtClean="0"/>
              <a:t>42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3535192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skhuran4_poster.jpg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6FD562-643D-4512-8A1B-CB4C440E22C8}" type="slidenum">
              <a:rPr lang="en-CA" smtClean="0"/>
              <a:t>43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6341840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skhali42_poster.jpg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6FD562-643D-4512-8A1B-CB4C440E22C8}" type="slidenum">
              <a:rPr lang="en-CA" smtClean="0"/>
              <a:t>44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4018845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skajaria_poster.jpg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6FD562-643D-4512-8A1B-CB4C440E22C8}" type="slidenum">
              <a:rPr lang="en-CA" smtClean="0"/>
              <a:t>45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0367467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sjyothik_poster.jpg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6FD562-643D-4512-8A1B-CB4C440E22C8}" type="slidenum">
              <a:rPr lang="en-CA" smtClean="0"/>
              <a:t>46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2161892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rli465_poster.jpg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6FD562-643D-4512-8A1B-CB4C440E22C8}" type="slidenum">
              <a:rPr lang="en-CA" smtClean="0"/>
              <a:t>47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260207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qliu339_poster.jpg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6FD562-643D-4512-8A1B-CB4C440E22C8}" type="slidenum">
              <a:rPr lang="en-CA" smtClean="0"/>
              <a:t>48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4155139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qlai6_poster.jpg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6FD562-643D-4512-8A1B-CB4C440E22C8}" type="slidenum">
              <a:rPr lang="en-CA" smtClean="0"/>
              <a:t>49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0622725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okamil2_poster.jpg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6FD562-643D-4512-8A1B-CB4C440E22C8}" type="slidenum">
              <a:rPr lang="en-CA" smtClean="0"/>
              <a:t>50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572394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yliu3447_poster.jpg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6FD562-643D-4512-8A1B-CB4C440E22C8}" type="slidenum">
              <a:rPr lang="en-CA" smtClean="0"/>
              <a:t>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0859756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nlin32_poster.jpg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6FD562-643D-4512-8A1B-CB4C440E22C8}" type="slidenum">
              <a:rPr lang="en-CA" smtClean="0"/>
              <a:t>51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0983347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nkyle2_poster.jpg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6FD562-643D-4512-8A1B-CB4C440E22C8}" type="slidenum">
              <a:rPr lang="en-CA" smtClean="0"/>
              <a:t>52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7612803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nkhangu_poster.jpg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6FD562-643D-4512-8A1B-CB4C440E22C8}" type="slidenum">
              <a:rPr lang="en-CA" smtClean="0"/>
              <a:t>53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7928729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mlooknau_poster.jpg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6FD562-643D-4512-8A1B-CB4C440E22C8}" type="slidenum">
              <a:rPr lang="en-CA" smtClean="0"/>
              <a:t>54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90162643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mloewen5_poster.jpg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6FD562-643D-4512-8A1B-CB4C440E22C8}" type="slidenum">
              <a:rPr lang="en-CA" smtClean="0"/>
              <a:t>55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442793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mli787_poster.jpg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6FD562-643D-4512-8A1B-CB4C440E22C8}" type="slidenum">
              <a:rPr lang="en-CA" smtClean="0"/>
              <a:t>56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78920992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mlangegg_poster.jpg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6FD562-643D-4512-8A1B-CB4C440E22C8}" type="slidenum">
              <a:rPr lang="en-CA" smtClean="0"/>
              <a:t>57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11808814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mkhan924_poster.jpg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6FD562-643D-4512-8A1B-CB4C440E22C8}" type="slidenum">
              <a:rPr lang="en-CA" smtClean="0"/>
              <a:t>58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51994392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mjohn392_poster.jpg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6FD562-643D-4512-8A1B-CB4C440E22C8}" type="slidenum">
              <a:rPr lang="en-CA" smtClean="0"/>
              <a:t>59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86638519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lliu492_poster.jpg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6FD562-643D-4512-8A1B-CB4C440E22C8}" type="slidenum">
              <a:rPr lang="en-CA" smtClean="0"/>
              <a:t>60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029341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yliu2566_poster.jpg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6FD562-643D-4512-8A1B-CB4C440E22C8}" type="slidenum">
              <a:rPr lang="en-CA" smtClean="0"/>
              <a:t>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57855358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lli688_poster.jpg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6FD562-643D-4512-8A1B-CB4C440E22C8}" type="slidenum">
              <a:rPr lang="en-CA" smtClean="0"/>
              <a:t>61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64231447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llau62_poster.jpg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6FD562-643D-4512-8A1B-CB4C440E22C8}" type="slidenum">
              <a:rPr lang="en-CA" smtClean="0"/>
              <a:t>62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13618379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lkoca_poster.jpg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6FD562-643D-4512-8A1B-CB4C440E22C8}" type="slidenum">
              <a:rPr lang="en-CA" smtClean="0"/>
              <a:t>63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53841216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lkhan27_poster.jpg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6FD562-643D-4512-8A1B-CB4C440E22C8}" type="slidenum">
              <a:rPr lang="en-CA" smtClean="0"/>
              <a:t>64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36228285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lkey2_poster.jpg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6FD562-643D-4512-8A1B-CB4C440E22C8}" type="slidenum">
              <a:rPr lang="en-CA" smtClean="0"/>
              <a:t>65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22384303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lkallmey_poster.jpg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6FD562-643D-4512-8A1B-CB4C440E22C8}" type="slidenum">
              <a:rPr lang="en-CA" smtClean="0"/>
              <a:t>66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18505258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lkakei_poster.jpg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6FD562-643D-4512-8A1B-CB4C440E22C8}" type="slidenum">
              <a:rPr lang="en-CA" smtClean="0"/>
              <a:t>67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15291026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kmanitow_poster.jpg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6FD562-643D-4512-8A1B-CB4C440E22C8}" type="slidenum">
              <a:rPr lang="en-CA" smtClean="0"/>
              <a:t>68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02855343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kmadan_poster.jpg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6FD562-643D-4512-8A1B-CB4C440E22C8}" type="slidenum">
              <a:rPr lang="en-CA" smtClean="0"/>
              <a:t>69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53976864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klindem_poster.jpg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6FD562-643D-4512-8A1B-CB4C440E22C8}" type="slidenum">
              <a:rPr lang="en-CA" smtClean="0"/>
              <a:t>70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240392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ylim48_poster.jpg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6FD562-643D-4512-8A1B-CB4C440E22C8}" type="slidenum">
              <a:rPr lang="en-CA" smtClean="0"/>
              <a:t>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92179503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klangfo7_poster.jpg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6FD562-643D-4512-8A1B-CB4C440E22C8}" type="slidenum">
              <a:rPr lang="en-CA" smtClean="0"/>
              <a:t>71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1415703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klan3_poster.jpg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6FD562-643D-4512-8A1B-CB4C440E22C8}" type="slidenum">
              <a:rPr lang="en-CA" smtClean="0"/>
              <a:t>72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48895205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kkukolj_poster.jpg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6FD562-643D-4512-8A1B-CB4C440E22C8}" type="slidenum">
              <a:rPr lang="en-CA" smtClean="0"/>
              <a:t>73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39623290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kkang64_poster.jpg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6FD562-643D-4512-8A1B-CB4C440E22C8}" type="slidenum">
              <a:rPr lang="en-CA" smtClean="0"/>
              <a:t>74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41684582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jmart393_poster.jpg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6FD562-643D-4512-8A1B-CB4C440E22C8}" type="slidenum">
              <a:rPr lang="en-CA" smtClean="0"/>
              <a:t>75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34264349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jliu939_poster.jpg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6FD562-643D-4512-8A1B-CB4C440E22C8}" type="slidenum">
              <a:rPr lang="en-CA" smtClean="0"/>
              <a:t>76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17980136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jliu924_poster.jpg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6FD562-643D-4512-8A1B-CB4C440E22C8}" type="slidenum">
              <a:rPr lang="en-CA" smtClean="0"/>
              <a:t>77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82470991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jlian97_poster.jpg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6FD562-643D-4512-8A1B-CB4C440E22C8}" type="slidenum">
              <a:rPr lang="en-CA" smtClean="0"/>
              <a:t>78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98099976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jli3325_poster.jpg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6FD562-643D-4512-8A1B-CB4C440E22C8}" type="slidenum">
              <a:rPr lang="en-CA" smtClean="0"/>
              <a:t>79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01499697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jli3243_poster.jpg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6FD562-643D-4512-8A1B-CB4C440E22C8}" type="slidenum">
              <a:rPr lang="en-CA" smtClean="0"/>
              <a:t>80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983187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yli3456_poster.jpg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6FD562-643D-4512-8A1B-CB4C440E22C8}" type="slidenum">
              <a:rPr lang="en-CA" smtClean="0"/>
              <a:t>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63448211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jli2989_poster.jpg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6FD562-643D-4512-8A1B-CB4C440E22C8}" type="slidenum">
              <a:rPr lang="en-CA" smtClean="0"/>
              <a:t>81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92226079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jli2686_poster.jpg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6FD562-643D-4512-8A1B-CB4C440E22C8}" type="slidenum">
              <a:rPr lang="en-CA" smtClean="0"/>
              <a:t>82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20726092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jlee897_poster.jpg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6FD562-643D-4512-8A1B-CB4C440E22C8}" type="slidenum">
              <a:rPr lang="en-CA" smtClean="0"/>
              <a:t>83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8444406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jlee3293_poster.jpg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6FD562-643D-4512-8A1B-CB4C440E22C8}" type="slidenum">
              <a:rPr lang="en-CA" smtClean="0"/>
              <a:t>84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1471515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jlau366_poster.jpg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6FD562-643D-4512-8A1B-CB4C440E22C8}" type="slidenum">
              <a:rPr lang="en-CA" smtClean="0"/>
              <a:t>85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75958368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jlamon6_poster.jpg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6FD562-643D-4512-8A1B-CB4C440E22C8}" type="slidenum">
              <a:rPr lang="en-CA" smtClean="0"/>
              <a:t>86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39587620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jkwon88_poster.jpg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6FD562-643D-4512-8A1B-CB4C440E22C8}" type="slidenum">
              <a:rPr lang="en-CA" smtClean="0"/>
              <a:t>87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00011685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jkannath_poster.jpg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6FD562-643D-4512-8A1B-CB4C440E22C8}" type="slidenum">
              <a:rPr lang="en-CA" smtClean="0"/>
              <a:t>88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64117676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hmadan_poster.jpg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6FD562-643D-4512-8A1B-CB4C440E22C8}" type="slidenum">
              <a:rPr lang="en-CA" smtClean="0"/>
              <a:t>89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84596522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hluo45_poster.jpg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6FD562-643D-4512-8A1B-CB4C440E22C8}" type="slidenum">
              <a:rPr lang="en-CA" smtClean="0"/>
              <a:t>90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056443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yli3284_poster.jpg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6FD562-643D-4512-8A1B-CB4C440E22C8}" type="slidenum">
              <a:rPr lang="en-CA" smtClean="0"/>
              <a:t>10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13852230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hlu224_poster.jpg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6FD562-643D-4512-8A1B-CB4C440E22C8}" type="slidenum">
              <a:rPr lang="en-CA" smtClean="0"/>
              <a:t>91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01062837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hli926_poster.jpg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6FD562-643D-4512-8A1B-CB4C440E22C8}" type="slidenum">
              <a:rPr lang="en-CA" smtClean="0"/>
              <a:t>92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20283930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hlee854_poster.jpg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6FD562-643D-4512-8A1B-CB4C440E22C8}" type="slidenum">
              <a:rPr lang="en-CA" smtClean="0"/>
              <a:t>93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08271420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hlee852_poster.jpg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6FD562-643D-4512-8A1B-CB4C440E22C8}" type="slidenum">
              <a:rPr lang="en-CA" smtClean="0"/>
              <a:t>94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9726472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hjun4_poster.jpg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6FD562-643D-4512-8A1B-CB4C440E22C8}" type="slidenum">
              <a:rPr lang="en-CA" smtClean="0"/>
              <a:t>95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59652291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hjoseph8_poster.jpg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6FD562-643D-4512-8A1B-CB4C440E22C8}" type="slidenum">
              <a:rPr lang="en-CA" smtClean="0"/>
              <a:t>96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92958679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gkotseli_poster.jpg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6FD562-643D-4512-8A1B-CB4C440E22C8}" type="slidenum">
              <a:rPr lang="en-CA" smtClean="0"/>
              <a:t>97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50354571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gkeenley_poster.jpg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6FD562-643D-4512-8A1B-CB4C440E22C8}" type="slidenum">
              <a:rPr lang="en-CA" smtClean="0"/>
              <a:t>98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27874772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fliston_poster.jpg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6FD562-643D-4512-8A1B-CB4C440E22C8}" type="slidenum">
              <a:rPr lang="en-CA" smtClean="0"/>
              <a:t>99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23801288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emah4_poster.jpg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6FD562-643D-4512-8A1B-CB4C440E22C8}" type="slidenum">
              <a:rPr lang="en-CA" smtClean="0"/>
              <a:t>100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106686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397AA-2D71-4BD2-9DBE-6C896E347AD6}" type="datetimeFigureOut">
              <a:rPr lang="en-CA" smtClean="0"/>
              <a:t>2018-10-23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26C4-8B69-42A1-A0DE-3A1F50FFADC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066982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397AA-2D71-4BD2-9DBE-6C896E347AD6}" type="datetimeFigureOut">
              <a:rPr lang="en-CA" smtClean="0"/>
              <a:t>2018-10-23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26C4-8B69-42A1-A0DE-3A1F50FFADC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155065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397AA-2D71-4BD2-9DBE-6C896E347AD6}" type="datetimeFigureOut">
              <a:rPr lang="en-CA" smtClean="0"/>
              <a:t>2018-10-23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26C4-8B69-42A1-A0DE-3A1F50FFADC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439411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397AA-2D71-4BD2-9DBE-6C896E347AD6}" type="datetimeFigureOut">
              <a:rPr lang="en-CA" smtClean="0"/>
              <a:t>2018-10-23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26C4-8B69-42A1-A0DE-3A1F50FFADC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235379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397AA-2D71-4BD2-9DBE-6C896E347AD6}" type="datetimeFigureOut">
              <a:rPr lang="en-CA" smtClean="0"/>
              <a:t>2018-10-23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26C4-8B69-42A1-A0DE-3A1F50FFADC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452362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397AA-2D71-4BD2-9DBE-6C896E347AD6}" type="datetimeFigureOut">
              <a:rPr lang="en-CA" smtClean="0"/>
              <a:t>2018-10-23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26C4-8B69-42A1-A0DE-3A1F50FFADC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384562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397AA-2D71-4BD2-9DBE-6C896E347AD6}" type="datetimeFigureOut">
              <a:rPr lang="en-CA" smtClean="0"/>
              <a:t>2018-10-23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26C4-8B69-42A1-A0DE-3A1F50FFADC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44777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397AA-2D71-4BD2-9DBE-6C896E347AD6}" type="datetimeFigureOut">
              <a:rPr lang="en-CA" smtClean="0"/>
              <a:t>2018-10-23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26C4-8B69-42A1-A0DE-3A1F50FFADC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793450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397AA-2D71-4BD2-9DBE-6C896E347AD6}" type="datetimeFigureOut">
              <a:rPr lang="en-CA" smtClean="0"/>
              <a:t>2018-10-23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26C4-8B69-42A1-A0DE-3A1F50FFADC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057608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397AA-2D71-4BD2-9DBE-6C896E347AD6}" type="datetimeFigureOut">
              <a:rPr lang="en-CA" smtClean="0"/>
              <a:t>2018-10-23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26C4-8B69-42A1-A0DE-3A1F50FFADC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379685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397AA-2D71-4BD2-9DBE-6C896E347AD6}" type="datetimeFigureOut">
              <a:rPr lang="en-CA" smtClean="0"/>
              <a:t>2018-10-23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26C4-8B69-42A1-A0DE-3A1F50FFADC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592480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A397AA-2D71-4BD2-9DBE-6C896E347AD6}" type="datetimeFigureOut">
              <a:rPr lang="en-CA" smtClean="0"/>
              <a:t>2018-10-23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FA26C4-8B69-42A1-A0DE-3A1F50FFADC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650776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g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g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g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g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g"/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g"/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g"/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g"/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g"/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g"/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g"/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g"/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g"/><Relationship Id="rId2" Type="http://schemas.openxmlformats.org/officeDocument/2006/relationships/notesSlide" Target="../notesSlides/notesSlide125.xml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g"/><Relationship Id="rId2" Type="http://schemas.openxmlformats.org/officeDocument/2006/relationships/notesSlide" Target="../notesSlides/notesSlide126.xml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g"/><Relationship Id="rId2" Type="http://schemas.openxmlformats.org/officeDocument/2006/relationships/notesSlide" Target="../notesSlides/notesSlide127.xml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g"/><Relationship Id="rId2" Type="http://schemas.openxmlformats.org/officeDocument/2006/relationships/notesSlide" Target="../notesSlides/notesSlide128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28800" y="2057400"/>
            <a:ext cx="8686800" cy="156966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4800" b="1" smtClean="0">
                <a:solidFill>
                  <a:srgbClr val="EEE8AA"/>
                </a:solidFill>
                <a:effectLst>
                  <a:prstShdw prst="shdw14" dist="35921" dir="2700000">
                    <a:scrgbClr r="0" g="0" b="0">
                      <a:alpha val="43000"/>
                    </a:scrgbClr>
                  </a:prstShdw>
                </a:effectLst>
                <a:latin typeface="Arial" panose="020B0604020202020204" pitchFamily="34" charset="0"/>
              </a:rPr>
              <a:t>CS1033 Assignment 1 Slide Show (Group 3)</a:t>
            </a:r>
            <a:endParaRPr lang="en-CA" sz="4800" b="1">
              <a:solidFill>
                <a:srgbClr val="EEE8AA"/>
              </a:solidFill>
              <a:effectLst>
                <a:prstShdw prst="shdw14" dist="35921" dir="2700000">
                  <a:scrgbClr r="0" g="0" b="0">
                    <a:alpha val="43000"/>
                  </a:scrgbClr>
                </a:prstShdw>
              </a:effectLst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1452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9/128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1207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99/128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5357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100/128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2279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101/128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7350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102/128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4892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103/128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6959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104/128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1070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105/128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0343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106/128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9050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107/128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0337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108/128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9948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10/128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9922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109/128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3325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110/128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1427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750" y="0"/>
            <a:ext cx="952500" cy="952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111/128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7004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112/128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1721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2907" y="0"/>
            <a:ext cx="4366186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113/128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4537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114/128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3398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115/128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2400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116/128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7779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117/128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7920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118/128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5742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11/128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1576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000" y="0"/>
            <a:ext cx="3960000" cy="6120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119/128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0831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120/128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6606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121/128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170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2970" y="0"/>
            <a:ext cx="544605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122/128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1628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5901" y="0"/>
            <a:ext cx="4394681" cy="67917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123/128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8193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124/128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7467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728" y="0"/>
            <a:ext cx="408454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125/128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8662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126/128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0077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127/128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8570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128/128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8639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12/128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5104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13/128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0936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135" y="0"/>
            <a:ext cx="11103731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14/128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920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15/128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3844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16/128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2457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17/128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6160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18/128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8265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2443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8264" y="90274"/>
            <a:ext cx="4379118" cy="676772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19/128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8581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667" y="0"/>
            <a:ext cx="1151466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20/128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6369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21/128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7993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22/128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6996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23/128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1252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24/128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7171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25/128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6517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6803" y="0"/>
            <a:ext cx="4418215" cy="6828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26/128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2144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27/128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3716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28/128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4710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2/128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378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691" y="0"/>
            <a:ext cx="10320618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29/128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5519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30/128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0476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84454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31/128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9615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32/128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7404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33/128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8997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34/128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7133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35/128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6329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36/128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0229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37/128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4456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750" y="0"/>
            <a:ext cx="952500" cy="952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38/128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8458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3/128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5216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39/128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125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40/128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3743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41/128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7099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62" y="0"/>
            <a:ext cx="4419476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42/128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3755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43/128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2913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0700" y="0"/>
            <a:ext cx="4393553" cy="679003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44/128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6922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45/128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960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46/128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7208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47/128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8906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7594" y="0"/>
            <a:ext cx="4976813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48/128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4712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4/128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2796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49/128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1325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50/128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7595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51/128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3620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52/128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8622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53/128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7513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54/128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4164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55/128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4097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56/128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0037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57/128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7609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58/128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5994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5/128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890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59/128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7888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60/128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0317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61/128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1430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62/128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6526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63/128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1292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6751" y="0"/>
            <a:ext cx="4438498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64/128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5337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2846" y="0"/>
            <a:ext cx="4403918" cy="680605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65/128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4824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66/128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8473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67/128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6546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68/128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1838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6/128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7860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69/128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764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70/128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9704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71/128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3148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72/128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2689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73/128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5135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8058" y="0"/>
            <a:ext cx="443588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74/128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5634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75/128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6967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76/128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8992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77/128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4797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78/128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8424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7/128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1579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79/128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6713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80/128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5093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81/128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1731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82/128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9973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83/128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8436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84/128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3245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85/128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723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86/128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7547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87/128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0433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88/128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3630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8/128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2422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89/128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886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90/128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701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91/128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3124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92/128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5466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93/128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3691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94/128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4719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0154" y="0"/>
            <a:ext cx="4347803" cy="671933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95/128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4857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96/128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3202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97/128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47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98/128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3379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393</Words>
  <Application>Microsoft Office PowerPoint</Application>
  <PresentationFormat>Widescreen</PresentationFormat>
  <Paragraphs>385</Paragraphs>
  <Slides>129</Slides>
  <Notes>128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129</vt:i4>
      </vt:variant>
    </vt:vector>
  </HeadingPairs>
  <TitlesOfParts>
    <vt:vector size="133" baseType="lpstr">
      <vt:lpstr>Calibri Light</vt:lpstr>
      <vt:lpstr>Calibri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UWO CSD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Rim Zakaria</dc:creator>
  <cp:lastModifiedBy>Laura K. Reid</cp:lastModifiedBy>
  <cp:revision>2</cp:revision>
  <dcterms:created xsi:type="dcterms:W3CDTF">2018-10-23T14:04:11Z</dcterms:created>
  <dcterms:modified xsi:type="dcterms:W3CDTF">2018-10-23T15:56:12Z</dcterms:modified>
</cp:coreProperties>
</file>