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21.jpg" ContentType="image/unknown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6"/>
  </p:notesMasterIdLst>
  <p:sldIdLst>
    <p:sldId id="379" r:id="rId2"/>
    <p:sldId id="378" r:id="rId3"/>
    <p:sldId id="377" r:id="rId4"/>
    <p:sldId id="376" r:id="rId5"/>
    <p:sldId id="375" r:id="rId6"/>
    <p:sldId id="374" r:id="rId7"/>
    <p:sldId id="373" r:id="rId8"/>
    <p:sldId id="372" r:id="rId9"/>
    <p:sldId id="371" r:id="rId10"/>
    <p:sldId id="370" r:id="rId11"/>
    <p:sldId id="369" r:id="rId12"/>
    <p:sldId id="368" r:id="rId13"/>
    <p:sldId id="367" r:id="rId14"/>
    <p:sldId id="366" r:id="rId15"/>
    <p:sldId id="365" r:id="rId16"/>
    <p:sldId id="364" r:id="rId17"/>
    <p:sldId id="363" r:id="rId18"/>
    <p:sldId id="362" r:id="rId19"/>
    <p:sldId id="361" r:id="rId20"/>
    <p:sldId id="360" r:id="rId21"/>
    <p:sldId id="359" r:id="rId22"/>
    <p:sldId id="358" r:id="rId23"/>
    <p:sldId id="357" r:id="rId24"/>
    <p:sldId id="356" r:id="rId25"/>
    <p:sldId id="355" r:id="rId26"/>
    <p:sldId id="354" r:id="rId27"/>
    <p:sldId id="353" r:id="rId28"/>
    <p:sldId id="352" r:id="rId29"/>
    <p:sldId id="351" r:id="rId30"/>
    <p:sldId id="350" r:id="rId31"/>
    <p:sldId id="349" r:id="rId32"/>
    <p:sldId id="348" r:id="rId33"/>
    <p:sldId id="347" r:id="rId34"/>
    <p:sldId id="346" r:id="rId35"/>
    <p:sldId id="345" r:id="rId36"/>
    <p:sldId id="344" r:id="rId37"/>
    <p:sldId id="343" r:id="rId38"/>
    <p:sldId id="342" r:id="rId39"/>
    <p:sldId id="341" r:id="rId40"/>
    <p:sldId id="340" r:id="rId41"/>
    <p:sldId id="339" r:id="rId42"/>
    <p:sldId id="338" r:id="rId43"/>
    <p:sldId id="337" r:id="rId44"/>
    <p:sldId id="336" r:id="rId45"/>
    <p:sldId id="335" r:id="rId46"/>
    <p:sldId id="334" r:id="rId47"/>
    <p:sldId id="333" r:id="rId48"/>
    <p:sldId id="332" r:id="rId49"/>
    <p:sldId id="331" r:id="rId50"/>
    <p:sldId id="330" r:id="rId51"/>
    <p:sldId id="329" r:id="rId52"/>
    <p:sldId id="328" r:id="rId53"/>
    <p:sldId id="327" r:id="rId54"/>
    <p:sldId id="326" r:id="rId55"/>
    <p:sldId id="325" r:id="rId56"/>
    <p:sldId id="324" r:id="rId57"/>
    <p:sldId id="323" r:id="rId58"/>
    <p:sldId id="322" r:id="rId59"/>
    <p:sldId id="321" r:id="rId60"/>
    <p:sldId id="320" r:id="rId61"/>
    <p:sldId id="319" r:id="rId62"/>
    <p:sldId id="318" r:id="rId63"/>
    <p:sldId id="317" r:id="rId64"/>
    <p:sldId id="316" r:id="rId65"/>
    <p:sldId id="315" r:id="rId66"/>
    <p:sldId id="314" r:id="rId67"/>
    <p:sldId id="313" r:id="rId68"/>
    <p:sldId id="312" r:id="rId69"/>
    <p:sldId id="311" r:id="rId70"/>
    <p:sldId id="310" r:id="rId71"/>
    <p:sldId id="309" r:id="rId72"/>
    <p:sldId id="308" r:id="rId73"/>
    <p:sldId id="307" r:id="rId74"/>
    <p:sldId id="306" r:id="rId75"/>
    <p:sldId id="305" r:id="rId76"/>
    <p:sldId id="304" r:id="rId77"/>
    <p:sldId id="303" r:id="rId78"/>
    <p:sldId id="302" r:id="rId79"/>
    <p:sldId id="301" r:id="rId80"/>
    <p:sldId id="300" r:id="rId81"/>
    <p:sldId id="299" r:id="rId82"/>
    <p:sldId id="298" r:id="rId83"/>
    <p:sldId id="297" r:id="rId84"/>
    <p:sldId id="296" r:id="rId85"/>
    <p:sldId id="295" r:id="rId86"/>
    <p:sldId id="294" r:id="rId87"/>
    <p:sldId id="293" r:id="rId88"/>
    <p:sldId id="292" r:id="rId89"/>
    <p:sldId id="291" r:id="rId90"/>
    <p:sldId id="290" r:id="rId91"/>
    <p:sldId id="289" r:id="rId92"/>
    <p:sldId id="288" r:id="rId93"/>
    <p:sldId id="287" r:id="rId94"/>
    <p:sldId id="286" r:id="rId95"/>
    <p:sldId id="285" r:id="rId96"/>
    <p:sldId id="284" r:id="rId97"/>
    <p:sldId id="283" r:id="rId98"/>
    <p:sldId id="282" r:id="rId99"/>
    <p:sldId id="281" r:id="rId100"/>
    <p:sldId id="280" r:id="rId101"/>
    <p:sldId id="279" r:id="rId102"/>
    <p:sldId id="278" r:id="rId103"/>
    <p:sldId id="277" r:id="rId104"/>
    <p:sldId id="276" r:id="rId105"/>
    <p:sldId id="275" r:id="rId106"/>
    <p:sldId id="274" r:id="rId107"/>
    <p:sldId id="273" r:id="rId108"/>
    <p:sldId id="272" r:id="rId109"/>
    <p:sldId id="271" r:id="rId110"/>
    <p:sldId id="270" r:id="rId111"/>
    <p:sldId id="269" r:id="rId112"/>
    <p:sldId id="268" r:id="rId113"/>
    <p:sldId id="267" r:id="rId114"/>
    <p:sldId id="266" r:id="rId115"/>
    <p:sldId id="265" r:id="rId116"/>
    <p:sldId id="264" r:id="rId117"/>
    <p:sldId id="263" r:id="rId118"/>
    <p:sldId id="262" r:id="rId119"/>
    <p:sldId id="261" r:id="rId120"/>
    <p:sldId id="260" r:id="rId121"/>
    <p:sldId id="259" r:id="rId122"/>
    <p:sldId id="258" r:id="rId123"/>
    <p:sldId id="257" r:id="rId124"/>
    <p:sldId id="256" r:id="rId125"/>
  </p:sldIdLst>
  <p:sldSz cx="12192000" cy="6858000"/>
  <p:notesSz cx="6858000" cy="9144000"/>
  <p:embeddedFontLst>
    <p:embeddedFont>
      <p:font typeface="Calibri Light" panose="020F0302020204030204" pitchFamily="34" charset="0"/>
      <p:regular r:id="rId127"/>
      <p:italic r:id="rId128"/>
    </p:embeddedFont>
    <p:embeddedFont>
      <p:font typeface="Calibri" panose="020F0502020204030204" pitchFamily="34" charset="0"/>
      <p:regular r:id="rId129"/>
      <p:bold r:id="rId130"/>
      <p:italic r:id="rId131"/>
      <p:boldItalic r:id="rId1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4.fntdata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5.fntdata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5EE78-050E-47A0-8892-01142D6A76BA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88926-D0EB-444A-AFD2-309AF7A0B8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278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yrong24_poster.jpg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749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tmilano_poster.jpg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590355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bryan27_poster.jpg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220265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broach5_poster.jpg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628695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brenaud4_poster.jpg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888748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brawstho_poster.jpg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16611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bmclenn3_poster.jpg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881390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asaha8_poster.jpg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512496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asaad25_poster.jpg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92090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areillys_poster.jpg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917098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arazavi5_poster.jpg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8579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aray26_poster.jpg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975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tmihalce_poster.jpg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76408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araviesh_poster.jpg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7011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arahma86_poster.jpg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16585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aprivor_poster.jpg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42662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apristin_poster.jpg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01910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apokhoy3_poster.jpg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76905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apethuru_poster.jpg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77496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apate387_poster.jpg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37668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anowacki_poster.jpg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29809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anguy64_poster.jpg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53232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anemcsek_poster.jpg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593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tmatter_poster.jpg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054577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amorale9_poster.jpg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844023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amoha367_poster.jpg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245824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amcfar8_poster.jpg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754047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amcfad2_poster.jpg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741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ssagar22_poster.jpg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13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sromanc2_poster.jpg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470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srajapat_poster.jpg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057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spaul59_poster.jpg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851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sou6_poster.jpg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252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sochshor_poster.jpg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6631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snguy4_poster.jpg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13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yrajapak_poster.jpg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3994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smoha244_poster.jpg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5803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smilne44_poster.jpg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50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smellor5_poster.jpg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983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smcfar22_poster.jpg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3071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rporte7_poster.jpg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439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rpandya8_poster.jpg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9329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rnish_poster.jpg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48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rnaik5_poster.jpg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3917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rmukhopa_poster.jpg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52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rmckinl5_poster.jpg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563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yqu62_poster.jpg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9779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ppate259_poster.jpg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578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pmehta26_poster.jpg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257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oquondam_poster.jpg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284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opeters5_poster.jpg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8293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omclaugh_poster.jpg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5694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nross45_poster.jpg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844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npogue_poster.jpg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13401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nperei9_poster.jpg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64766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nnguye69_poster.jpg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515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nmohan8_poster.jpg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039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wqiu45_poster.jpg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0461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nmillich_poster.jpg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1842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nmeddoui_poster.jpg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617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nmauro3_poster.jpg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13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msalma7_poster.jpg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8579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msafa6_poster.jpg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3444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mrajwani_poster.jpg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67002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mpentla2_poster.jpg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4862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mparno_poster.jpg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5737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mpark227_poster.jpg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0802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mpallonj_poster.jpg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710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vsahdev_poster.jpg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48286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moh32_poster.jpg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80491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mniazi8_poster.jpg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9098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mnenone_poster.jpg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244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mmun2_poster.jpg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823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mmorin42_poster.jpg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088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mmoor57_poster.jpg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3944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mmooney4_poster.jpg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7395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mmei7_poster.jpg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81365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mmeddao_poster.jpg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50734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lrimmer_poster.jpg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81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vromano3_poster.jpg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8539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lrautu_poster.jpg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0058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lng45_poster.jpg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7398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lmulhol_poster.jpg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113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8713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lmeng62_poster.jpg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1127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lmathew9_poster.jpg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2019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kremtul2_poster.jpg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7578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kportnik_poster.jpg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5203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kpate259_poster.jpg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1453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koneil58_poster.jpg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99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trochwe3_poster.jpg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9216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knguy47_poster.jpg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1591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kmichae5_poster.jpg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0517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jriviere_poster.jpg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1502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jrivers8_poster.jpg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50112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jriley33_poster.jpg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5849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jpunn2_poster.jpg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3507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jprucha_poster.jpg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99135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jpark734_poster.jpg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7358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jpark728_poster.jpg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82730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jpaiero_poster.jpg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025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tread5_poster.jpg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154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joneillb_poster.jpg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35580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jnoronh3_poster.jpg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7473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jnantha4_poster.jpg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63719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jmunene2_poster.jpg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12591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jmoncik_poster.jpg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83549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jmerri6_poster.jpg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9129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hrakhraj_poster.jpg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67493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fren2_poster.jpg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319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fraoufal_poster.jpg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368850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erosen5_poster.jpg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256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tqures_poster.jpg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0776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epolster_poster.jpg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8018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epepper4_poster.jpg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067456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eoladejo_poster.jpg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65070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emooyoun_poster.jpg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7886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dnguy52_poster.jpg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48777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crenaud9_poster.jpg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961363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coconn9_poster.jpg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431839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coconn22_poster.jpg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12566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cmclare6_poster.jpg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72045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bsami3_poster.jpg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8926-D0EB-444A-AFD2-309AF7A0B8B5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273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03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22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97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86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271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052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893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651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054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18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19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43309-CDE0-496E-BA8D-E34903F1D1AD}" type="datetimeFigureOut">
              <a:rPr lang="en-CA" smtClean="0"/>
              <a:t>2018-10-23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7AA41-3BFD-455E-B0C1-A7CBE15789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11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38" y="0"/>
            <a:ext cx="38331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10" y="100647"/>
            <a:ext cx="4348500" cy="6720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9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46" y="83128"/>
            <a:ext cx="4339263" cy="6706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5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65" y="-46232"/>
            <a:ext cx="4467444" cy="6904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25" y="0"/>
            <a:ext cx="48305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6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1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13" y="0"/>
            <a:ext cx="41405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5" y="0"/>
            <a:ext cx="4056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6096000" cy="4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4" y="110837"/>
            <a:ext cx="10320366" cy="6677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28" y="0"/>
            <a:ext cx="4465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1" y="0"/>
            <a:ext cx="112071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378</Words>
  <Application>Microsoft Office PowerPoint</Application>
  <PresentationFormat>Widescreen</PresentationFormat>
  <Paragraphs>370</Paragraphs>
  <Slides>124</Slides>
  <Notes>123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8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2018-10-23T14:04:51Z</dcterms:created>
  <dcterms:modified xsi:type="dcterms:W3CDTF">2018-10-23T15:58:29Z</dcterms:modified>
</cp:coreProperties>
</file>