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2"/>
  </p:notesMasterIdLst>
  <p:sldIdLst>
    <p:sldId id="335" r:id="rId2"/>
    <p:sldId id="334" r:id="rId3"/>
    <p:sldId id="333" r:id="rId4"/>
    <p:sldId id="332" r:id="rId5"/>
    <p:sldId id="331" r:id="rId6"/>
    <p:sldId id="330" r:id="rId7"/>
    <p:sldId id="329" r:id="rId8"/>
    <p:sldId id="328" r:id="rId9"/>
    <p:sldId id="327" r:id="rId10"/>
    <p:sldId id="326" r:id="rId11"/>
    <p:sldId id="325" r:id="rId12"/>
    <p:sldId id="324" r:id="rId13"/>
    <p:sldId id="323" r:id="rId14"/>
    <p:sldId id="322" r:id="rId15"/>
    <p:sldId id="321" r:id="rId16"/>
    <p:sldId id="320" r:id="rId17"/>
    <p:sldId id="319" r:id="rId18"/>
    <p:sldId id="318" r:id="rId19"/>
    <p:sldId id="317" r:id="rId20"/>
    <p:sldId id="316" r:id="rId21"/>
    <p:sldId id="315" r:id="rId22"/>
    <p:sldId id="314" r:id="rId23"/>
    <p:sldId id="313" r:id="rId24"/>
    <p:sldId id="312" r:id="rId25"/>
    <p:sldId id="311" r:id="rId26"/>
    <p:sldId id="310" r:id="rId27"/>
    <p:sldId id="309" r:id="rId28"/>
    <p:sldId id="308" r:id="rId29"/>
    <p:sldId id="307" r:id="rId30"/>
    <p:sldId id="306" r:id="rId31"/>
    <p:sldId id="305" r:id="rId32"/>
    <p:sldId id="304" r:id="rId33"/>
    <p:sldId id="303" r:id="rId34"/>
    <p:sldId id="302" r:id="rId35"/>
    <p:sldId id="301" r:id="rId36"/>
    <p:sldId id="300" r:id="rId37"/>
    <p:sldId id="299" r:id="rId38"/>
    <p:sldId id="298" r:id="rId39"/>
    <p:sldId id="297" r:id="rId40"/>
    <p:sldId id="296" r:id="rId41"/>
    <p:sldId id="295" r:id="rId42"/>
    <p:sldId id="294" r:id="rId43"/>
    <p:sldId id="293" r:id="rId44"/>
    <p:sldId id="292" r:id="rId45"/>
    <p:sldId id="291" r:id="rId46"/>
    <p:sldId id="290" r:id="rId47"/>
    <p:sldId id="289" r:id="rId48"/>
    <p:sldId id="288" r:id="rId49"/>
    <p:sldId id="287" r:id="rId50"/>
    <p:sldId id="286" r:id="rId51"/>
    <p:sldId id="285" r:id="rId52"/>
    <p:sldId id="284" r:id="rId53"/>
    <p:sldId id="283" r:id="rId54"/>
    <p:sldId id="282" r:id="rId55"/>
    <p:sldId id="281" r:id="rId56"/>
    <p:sldId id="280" r:id="rId57"/>
    <p:sldId id="279" r:id="rId58"/>
    <p:sldId id="278" r:id="rId59"/>
    <p:sldId id="277" r:id="rId60"/>
    <p:sldId id="276" r:id="rId61"/>
    <p:sldId id="275" r:id="rId62"/>
    <p:sldId id="274" r:id="rId63"/>
    <p:sldId id="273" r:id="rId64"/>
    <p:sldId id="272" r:id="rId65"/>
    <p:sldId id="271" r:id="rId66"/>
    <p:sldId id="270" r:id="rId67"/>
    <p:sldId id="269" r:id="rId68"/>
    <p:sldId id="268" r:id="rId69"/>
    <p:sldId id="267" r:id="rId70"/>
    <p:sldId id="266" r:id="rId71"/>
    <p:sldId id="265" r:id="rId72"/>
    <p:sldId id="264" r:id="rId73"/>
    <p:sldId id="263" r:id="rId74"/>
    <p:sldId id="262" r:id="rId75"/>
    <p:sldId id="261" r:id="rId76"/>
    <p:sldId id="260" r:id="rId77"/>
    <p:sldId id="259" r:id="rId78"/>
    <p:sldId id="258" r:id="rId79"/>
    <p:sldId id="257" r:id="rId80"/>
    <p:sldId id="256" r:id="rId81"/>
  </p:sldIdLst>
  <p:sldSz cx="12192000" cy="6858000"/>
  <p:notesSz cx="6858000" cy="9144000"/>
  <p:embeddedFontLst>
    <p:embeddedFont>
      <p:font typeface="Calibri Light" panose="020F0302020204030204" pitchFamily="34" charset="0"/>
      <p:regular r:id="rId83"/>
      <p:italic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2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75410-D453-4FDA-B1CD-156E004A0500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6AF65-D0E3-45C5-8D3A-C352A192B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872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zzhao366_poster.jpg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7031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yzhu584_poster.jpg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720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yzhen345_poster.jpg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004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yzhen297_poster.jpg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157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yzhao852_poster.jpg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5567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yzhao745_poster.jpg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3628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yzha3287_poster.jpg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4752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yyin255_poster.jpg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705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yyao83_poster.jpg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8541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yxu778_poster.jpg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5318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yxing47_poster.jpg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868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zzhan947_poster.jpg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6873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yxiao283_poster.jpg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6747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ywu663_poster.jpg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5166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xzha453_poster.jpg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9836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xzha333_poster.jpg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4509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xyong2_poster.jpg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06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xyang494_poster.jpg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4841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xwu426_poster.jpg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9169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wyang294_poster.jpg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28348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wwong339_poster.jpg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7944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tyu228_poster.jpg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868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zyundt_poster.jpg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0039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twoods22_poster.jpg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847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twither2_poster.jpg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8655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szhu223_poster.jpg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15161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szhan565_poster.jpg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36630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syuguy_poster.jpg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8793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syoon68_poster.jpg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88856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sxin7_poster.jpg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82566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swigle3_poster.jpg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016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pyu58_poster.jpg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2239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mzong_poster.jpg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5346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zye222_poster.jpg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23697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myang329_poster.jpg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41228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mwill273_poster.jpg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0786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lzovko2_poster.jpg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6490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lwhitmor_poster.jpg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9454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kzingman_poster.jpg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71521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kzhu48_poster.jpg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42527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kzhou58_poster.jpg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1251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kzhangzh_poster.jpg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1272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kxu245_poster.jpg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3350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jzhoucao_poster.jpg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2360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zyang497_poster.jpg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8805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jzha255_poster.jpg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63160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jzapata2_poster.jpg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91247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jyusuf4_poster.jpg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74142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jxian7_poster.jpg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58689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jwojcie4_poster.jpg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88437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hzhan685_poster.jpg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1663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hyun25_poster.jpg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17067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hxu445_poster.jpg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92584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gwong86_poster.jpg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6847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gwong226_poster.jpg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0230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zyang463_poster.jpg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9464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fyuan6_poster.jpg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8030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ewong384_poster.jpg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29273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dzhu66_poster.jpg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6125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dzheng54_poster.jpg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99919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dxu254_poster.jpg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93020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dxu252_poster.jpg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97505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dxing7_poster.jpg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38798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dwickrem_poster.jpg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81299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cyu362_poster.jpg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77884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cwu372_poster.jpg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309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zyang444_poster.jpg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23299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cwu328_poster.jpg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6704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cwong684_poster.jpg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64078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cwill225_poster.jpg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39396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azolis2_poster.jpg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453548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azhou66_poster.jpg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18966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azhan28_poster.jpg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04682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azeng9_poster.jpg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16195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ayusuf23_poster.jpg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62569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ayan42_poster.jpg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116772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aworth2_poster.jpg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9717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zxie86_poster.jpg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2355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zxie83_poster.jpg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6AF65-D0E3-45C5-8D3A-C352A192B76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207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924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709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38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277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023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954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525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55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09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363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0048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9B4D8-5CA1-4FF1-8B04-3E9AB96E02F8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E5720-0C98-4571-AEB2-306D7A3707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133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5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" y="0"/>
            <a:ext cx="108065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1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4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4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2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0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27" y="194689"/>
            <a:ext cx="4311554" cy="66633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5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4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2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3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4" y="178007"/>
            <a:ext cx="9157855" cy="6541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5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6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60" y="0"/>
            <a:ext cx="54852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0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49" y="0"/>
            <a:ext cx="44363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4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0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1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2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6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0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80" y="129309"/>
            <a:ext cx="10070386" cy="6516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1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1" y="0"/>
            <a:ext cx="40341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60" y="0"/>
            <a:ext cx="44266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5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8/79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246</Words>
  <Application>Microsoft Office PowerPoint</Application>
  <PresentationFormat>Widescreen</PresentationFormat>
  <Paragraphs>238</Paragraphs>
  <Slides>80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2</cp:revision>
  <dcterms:created xsi:type="dcterms:W3CDTF">2018-10-23T14:05:55Z</dcterms:created>
  <dcterms:modified xsi:type="dcterms:W3CDTF">2018-10-23T16:02:43Z</dcterms:modified>
</cp:coreProperties>
</file>