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76" r:id="rId22"/>
    <p:sldId id="262" r:id="rId23"/>
    <p:sldId id="26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 snapToGrid="0">
      <p:cViewPr varScale="1">
        <p:scale>
          <a:sx n="69" d="100"/>
          <a:sy n="69" d="100"/>
        </p:scale>
        <p:origin x="8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716E8-320B-4B3A-9E8F-AC3C48AEC355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81C56-5A43-490E-A648-617EADB5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90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wchen575_poster.jpg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E500D-1CA5-4719-BA84-6B328CDEF36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9288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charr49_poster.jpg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752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channa47_poster.jpg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0486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adicarl8_poster.jpg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399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tjiang69_poster.jpg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90456-06B8-4068-B9BA-DE5AF116037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9284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rjain57_poster.jpg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90456-06B8-4068-B9BA-DE5AF1160378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5795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hlefton2_poster.jpg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90456-06B8-4068-B9BA-DE5AF116037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0497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rmccort_poster.jpg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084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knessim_poster.jpg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0895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xshen87_poster.jpg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A140-F26E-49A3-A1F5-84AFACFE3DF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8616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mtam84_poster.jpg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A140-F26E-49A3-A1F5-84AFACFE3DF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028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scui29_poster.jpg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E500D-1CA5-4719-BA84-6B328CDEF366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365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ncollie_poster.jpg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4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skothar5_poster.jpg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6502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cma333_poster.jpg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0345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kasseli_poster.jpg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E500D-1CA5-4719-BA84-6B328CDEF36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2366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jburbano_poster.jpg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E500D-1CA5-4719-BA84-6B328CDEF366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145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aagas_poster.jpg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E500D-1CA5-4719-BA84-6B328CDEF36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6647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tdunsta3_poster.jpg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9415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kgoodw3_poster.jpg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7070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jhirani_poster.jpg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0716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hhassa24_poster.jpg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918D2-5FA3-47C3-88E5-AF9E3911787F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631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Winning Posters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Fall </a:t>
            </a:r>
            <a:r>
              <a:rPr lang="en-US" dirty="0" smtClean="0">
                <a:solidFill>
                  <a:schemeClr val="tx1"/>
                </a:solidFill>
              </a:rPr>
              <a:t>2019 </a:t>
            </a:r>
            <a:r>
              <a:rPr lang="en-US" dirty="0" smtClean="0">
                <a:solidFill>
                  <a:schemeClr val="tx1"/>
                </a:solidFill>
              </a:rPr>
              <a:t>– </a:t>
            </a:r>
            <a:r>
              <a:rPr lang="en-US" dirty="0" smtClean="0">
                <a:solidFill>
                  <a:schemeClr val="tx1"/>
                </a:solidFill>
              </a:rPr>
              <a:t>CNIB </a:t>
            </a:r>
            <a:r>
              <a:rPr lang="en-US" smtClean="0">
                <a:solidFill>
                  <a:schemeClr val="tx1"/>
                </a:solidFill>
              </a:rPr>
              <a:t>Poster Competition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77/114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93/114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36" y="0"/>
            <a:ext cx="42869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95/114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111/114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7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9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7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35/117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9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63/117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5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7/121</a:t>
            </a:r>
            <a:endParaRPr lang="en-CA" b="1">
              <a:solidFill>
                <a:srgbClr val="F8F8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365" y="450761"/>
            <a:ext cx="3037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Honourable</a:t>
            </a:r>
            <a:r>
              <a:rPr lang="en-US" sz="2800" b="1" dirty="0" smtClean="0"/>
              <a:t> Mentions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936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364" y="450761"/>
            <a:ext cx="34938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 3 Picks</a:t>
            </a:r>
            <a:r>
              <a:rPr lang="en-US" sz="2800" b="1" dirty="0" smtClean="0"/>
              <a:t>– Natalie Kathleen Collier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(</a:t>
            </a:r>
            <a:r>
              <a:rPr lang="en-US" sz="2800" b="1" dirty="0" smtClean="0"/>
              <a:t>Bryan</a:t>
            </a:r>
            <a:r>
              <a:rPr lang="en-US" sz="2800" b="1" dirty="0" smtClean="0"/>
              <a:t>’s </a:t>
            </a:r>
            <a:r>
              <a:rPr lang="en-US" sz="2800" b="1" dirty="0" smtClean="0"/>
              <a:t>Section)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dirty="0" smtClean="0">
                <a:solidFill>
                  <a:srgbClr val="F8F8FF"/>
                </a:solidFill>
              </a:rPr>
              <a:t>34/121</a:t>
            </a:r>
            <a:endParaRPr lang="en-CA" b="1" dirty="0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9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8364" y="450761"/>
            <a:ext cx="3493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 3 Picks</a:t>
            </a:r>
            <a:r>
              <a:rPr lang="en-US" sz="2800" b="1" dirty="0" smtClean="0"/>
              <a:t>– </a:t>
            </a:r>
            <a:r>
              <a:rPr lang="en-US" sz="2800" b="1" dirty="0" err="1" smtClean="0"/>
              <a:t>Sahil</a:t>
            </a:r>
            <a:r>
              <a:rPr lang="en-US" sz="2800" b="1" dirty="0" smtClean="0"/>
              <a:t> Kothari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(Laura’s </a:t>
            </a:r>
            <a:r>
              <a:rPr lang="en-US" sz="2800" b="1" dirty="0" smtClean="0"/>
              <a:t>Section)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dirty="0" smtClean="0">
                <a:solidFill>
                  <a:srgbClr val="F8F8FF"/>
                </a:solidFill>
              </a:rPr>
              <a:t>32/120</a:t>
            </a:r>
            <a:endParaRPr lang="en-CA" b="1" dirty="0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8364" y="450761"/>
            <a:ext cx="3493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 3 Picks</a:t>
            </a:r>
            <a:r>
              <a:rPr lang="en-US" sz="2800" b="1" dirty="0" smtClean="0"/>
              <a:t>– </a:t>
            </a:r>
            <a:r>
              <a:rPr lang="en-US" sz="2800" b="1" dirty="0" err="1" smtClean="0"/>
              <a:t>Chenxi</a:t>
            </a:r>
            <a:r>
              <a:rPr lang="en-US" sz="2800" b="1" dirty="0" smtClean="0"/>
              <a:t> Ma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(Laura’s </a:t>
            </a:r>
            <a:r>
              <a:rPr lang="en-US" sz="2800" b="1" dirty="0" smtClean="0"/>
              <a:t>Section)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dirty="0" smtClean="0">
                <a:solidFill>
                  <a:srgbClr val="F8F8FF"/>
                </a:solidFill>
              </a:rPr>
              <a:t>101/117</a:t>
            </a:r>
            <a:endParaRPr lang="en-CA" b="1" dirty="0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13/114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51/114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61/114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1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Sl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</TotalTime>
  <Words>95</Words>
  <Application>Microsoft Office PowerPoint</Application>
  <PresentationFormat>Widescreen</PresentationFormat>
  <Paragraphs>72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Century Gothic</vt:lpstr>
      <vt:lpstr>Wingdings 3</vt:lpstr>
      <vt:lpstr>Slice</vt:lpstr>
      <vt:lpstr>Winning Posters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K. Reid</dc:creator>
  <cp:lastModifiedBy>Rim Zakaria</cp:lastModifiedBy>
  <cp:revision>23</cp:revision>
  <dcterms:created xsi:type="dcterms:W3CDTF">2018-10-24T18:20:50Z</dcterms:created>
  <dcterms:modified xsi:type="dcterms:W3CDTF">2019-11-12T17:16:40Z</dcterms:modified>
</cp:coreProperties>
</file>