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0"/>
  </p:notesMasterIdLst>
  <p:sldIdLst>
    <p:sldId id="373" r:id="rId2"/>
    <p:sldId id="372" r:id="rId3"/>
    <p:sldId id="371" r:id="rId4"/>
    <p:sldId id="370" r:id="rId5"/>
    <p:sldId id="369" r:id="rId6"/>
    <p:sldId id="368" r:id="rId7"/>
    <p:sldId id="367" r:id="rId8"/>
    <p:sldId id="366" r:id="rId9"/>
    <p:sldId id="365" r:id="rId10"/>
    <p:sldId id="364" r:id="rId11"/>
    <p:sldId id="363" r:id="rId12"/>
    <p:sldId id="362" r:id="rId13"/>
    <p:sldId id="361" r:id="rId14"/>
    <p:sldId id="360" r:id="rId15"/>
    <p:sldId id="359" r:id="rId16"/>
    <p:sldId id="358" r:id="rId17"/>
    <p:sldId id="357" r:id="rId18"/>
    <p:sldId id="356" r:id="rId19"/>
    <p:sldId id="355" r:id="rId20"/>
    <p:sldId id="354" r:id="rId21"/>
    <p:sldId id="353" r:id="rId22"/>
    <p:sldId id="352" r:id="rId23"/>
    <p:sldId id="351" r:id="rId24"/>
    <p:sldId id="350" r:id="rId25"/>
    <p:sldId id="349" r:id="rId26"/>
    <p:sldId id="348" r:id="rId27"/>
    <p:sldId id="347" r:id="rId28"/>
    <p:sldId id="346" r:id="rId29"/>
    <p:sldId id="345" r:id="rId30"/>
    <p:sldId id="344" r:id="rId31"/>
    <p:sldId id="343" r:id="rId32"/>
    <p:sldId id="342" r:id="rId33"/>
    <p:sldId id="341" r:id="rId34"/>
    <p:sldId id="340" r:id="rId35"/>
    <p:sldId id="339" r:id="rId36"/>
    <p:sldId id="338" r:id="rId37"/>
    <p:sldId id="337" r:id="rId38"/>
    <p:sldId id="336" r:id="rId39"/>
    <p:sldId id="335" r:id="rId40"/>
    <p:sldId id="334" r:id="rId41"/>
    <p:sldId id="333" r:id="rId42"/>
    <p:sldId id="332" r:id="rId43"/>
    <p:sldId id="331" r:id="rId44"/>
    <p:sldId id="330" r:id="rId45"/>
    <p:sldId id="329" r:id="rId46"/>
    <p:sldId id="328" r:id="rId47"/>
    <p:sldId id="327" r:id="rId48"/>
    <p:sldId id="326" r:id="rId49"/>
    <p:sldId id="325" r:id="rId50"/>
    <p:sldId id="324" r:id="rId51"/>
    <p:sldId id="323" r:id="rId52"/>
    <p:sldId id="322" r:id="rId53"/>
    <p:sldId id="321" r:id="rId54"/>
    <p:sldId id="320" r:id="rId55"/>
    <p:sldId id="319" r:id="rId56"/>
    <p:sldId id="318" r:id="rId57"/>
    <p:sldId id="317" r:id="rId58"/>
    <p:sldId id="316" r:id="rId59"/>
    <p:sldId id="315" r:id="rId60"/>
    <p:sldId id="314" r:id="rId61"/>
    <p:sldId id="313" r:id="rId62"/>
    <p:sldId id="312" r:id="rId63"/>
    <p:sldId id="311" r:id="rId64"/>
    <p:sldId id="310" r:id="rId65"/>
    <p:sldId id="309" r:id="rId66"/>
    <p:sldId id="308" r:id="rId67"/>
    <p:sldId id="307" r:id="rId68"/>
    <p:sldId id="306" r:id="rId69"/>
    <p:sldId id="305" r:id="rId70"/>
    <p:sldId id="304" r:id="rId71"/>
    <p:sldId id="303" r:id="rId72"/>
    <p:sldId id="302" r:id="rId73"/>
    <p:sldId id="301" r:id="rId74"/>
    <p:sldId id="300" r:id="rId75"/>
    <p:sldId id="299" r:id="rId76"/>
    <p:sldId id="298" r:id="rId77"/>
    <p:sldId id="297" r:id="rId78"/>
    <p:sldId id="296" r:id="rId79"/>
    <p:sldId id="295" r:id="rId80"/>
    <p:sldId id="294" r:id="rId81"/>
    <p:sldId id="293" r:id="rId82"/>
    <p:sldId id="292" r:id="rId83"/>
    <p:sldId id="291" r:id="rId84"/>
    <p:sldId id="290" r:id="rId85"/>
    <p:sldId id="289" r:id="rId86"/>
    <p:sldId id="288" r:id="rId87"/>
    <p:sldId id="287" r:id="rId88"/>
    <p:sldId id="286" r:id="rId89"/>
    <p:sldId id="285" r:id="rId90"/>
    <p:sldId id="284" r:id="rId91"/>
    <p:sldId id="283" r:id="rId92"/>
    <p:sldId id="282" r:id="rId93"/>
    <p:sldId id="281" r:id="rId94"/>
    <p:sldId id="280" r:id="rId95"/>
    <p:sldId id="279" r:id="rId96"/>
    <p:sldId id="278" r:id="rId97"/>
    <p:sldId id="277" r:id="rId98"/>
    <p:sldId id="276" r:id="rId99"/>
    <p:sldId id="275" r:id="rId100"/>
    <p:sldId id="274" r:id="rId101"/>
    <p:sldId id="273" r:id="rId102"/>
    <p:sldId id="272" r:id="rId103"/>
    <p:sldId id="271" r:id="rId104"/>
    <p:sldId id="270" r:id="rId105"/>
    <p:sldId id="269" r:id="rId106"/>
    <p:sldId id="268" r:id="rId107"/>
    <p:sldId id="267" r:id="rId108"/>
    <p:sldId id="266" r:id="rId109"/>
    <p:sldId id="265" r:id="rId110"/>
    <p:sldId id="264" r:id="rId111"/>
    <p:sldId id="263" r:id="rId112"/>
    <p:sldId id="262" r:id="rId113"/>
    <p:sldId id="261" r:id="rId114"/>
    <p:sldId id="260" r:id="rId115"/>
    <p:sldId id="259" r:id="rId116"/>
    <p:sldId id="258" r:id="rId117"/>
    <p:sldId id="257" r:id="rId118"/>
    <p:sldId id="256" r:id="rId119"/>
  </p:sldIdLst>
  <p:sldSz cx="12192000" cy="6858000"/>
  <p:notesSz cx="6858000" cy="9144000"/>
  <p:embeddedFontLst>
    <p:embeddedFont>
      <p:font typeface="Calibri" panose="020F0502020204030204" pitchFamily="34" charset="0"/>
      <p:regular r:id="rId121"/>
      <p:bold r:id="rId122"/>
      <p:italic r:id="rId123"/>
      <p:boldItalic r:id="rId1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3.fntdata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4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68333-8B65-410C-911E-9F5DAF69315C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36C60-9C5F-4172-9919-5D59BA362D3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5996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zmo5_poster.jpg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7325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vravivar_poster.jpg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752896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cmaxwe2_poster.jpg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993738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cma333_poster.jpg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525946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bricha47_poster.jpg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50557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bpejam_poster.jpg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989324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bmclea6_poster.jpg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67609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arhuman_poster.jpg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220156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aravaee_poster.jpg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114987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aparvare_poster.jpg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940122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apan25_poster.jpg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897360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aodlin_poster.jpg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5141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unajmi_poster.jpg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47362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anaidas2_poster.jpg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051426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amohan45_poster.jpg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781996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amiskic_poster.jpg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936729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amekky_poster.jpg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9192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amehr_poster.jpg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759828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amali48_poster.jpg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971349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amacd229_poster.jpg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1608956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aluhar_poster.jpg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6127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tmiele_poster.jpg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6038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tmarcus_poster.jpg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1199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tmahone6_poster.jpg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4213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sren54_poster.jpg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9175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srao43_poster.jpg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3941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sqin45_poster.jpg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2627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spisic_poster.jpg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9324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spelliz2_poster.jpg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0159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yqiu93_poster.jpg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8549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spate545_poster.jpg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9994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spate528_poster.jpg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29752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spannu8_poster.jpg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80352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sng252_poster.jpg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0934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snamburi_poster.jpg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74825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smunshi4_poster.jpg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31429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smuharsk_poster.jpg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03821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smcmull9_poster.jpg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65354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smcgoey_poster.jpg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48039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smastro3_poster.jpg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9471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yqiao52_poster.jpg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38909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smadon_poster.jpg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29790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rquijano_poster.jpg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22293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rng84_poster.jpg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50100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rna5_poster.jpg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50321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rmckenn8_poster.jpg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38915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rmccort_poster.jpg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35562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rmathar_poster.jpg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56211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pprakas_poster.jpg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53761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pparma8_poster.jpg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07391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ppark9_poster.jpg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6801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ypeng287_poster.jpg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95955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opadurea_poster.jpg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01669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oodedoyi_poster.jpg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20098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nmeikle_poster.jpg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58445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nmahoney_poster.jpg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63020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mrahm228_poster.jpg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55344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mpuspara_poster.jpg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98130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mpilchne_poster.jpg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89159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mpeck6_poster.jpg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65571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mmilancz_poster.jpg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82486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mmensour_poster.jpg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7580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ypan324_poster.jpg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75829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mmcgavi3_poster.jpg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75717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mmccoy24_poster.jpg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3294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mmansur2_poster.jpg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378396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mmadlol_poster.jpg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02796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lqiao9_poster.jpg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49089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lqiao22_poster.jpg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69020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lpowel_poster.jpg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110264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lpoulin4_poster.jpg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01606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lperry43_poster.jpg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91300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lni8_poster.jpg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5474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ymok22_poster.jpg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06403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lmcfar5_poster.jpg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01151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lmarevci_poster.jpg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472032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knorto5_poster.jpg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596342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knessim_poster.jpg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088373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jrao9_poster.jpg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755331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jramir2_poster.jpg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97476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jperruzz_poster.jpg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633518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jpellman_poster.jpg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938457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jpan232_poster.jpg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024310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jpan224_poster.jpg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7515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ylyu53_poster.jpg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775918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jolin_poster.jpg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182094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jolar_poster.jpg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61225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jnguy259_poster.jpg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147194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jnguy245_poster.jpg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607259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jmurtha2_poster.jpg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254494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jmukosie_poster.jpg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834678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jmenalo_poster.jpg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551481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jluo324_poster.jpg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596035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ipatel27_poster.jpg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770654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hpomajba_poster.jpg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2900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xpu8_poster.jpg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148694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hlyu9_poster.jpg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637327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gqin2_poster.jpg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412538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gprimucc_poster.jpg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856799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gmcarth3_poster.jpg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375472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fpastern_poster.jpg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789452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eng85_poster.jpg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509533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emun_poster.jpg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948125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emorin6_poster.jpg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617026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eluna2_poster.jpg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665884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dqu3_poster.jpg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7161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wmok24_poster.jpg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712805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dpanfer_poster.jpg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44695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dpanagi_poster.jpg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001428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doh33_poster.jpg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913575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dmosu_poster.jpg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617027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dmorozan_poster.jpg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279763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dmcgee_poster.jpg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487578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cpatel56_poster.jpg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687791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cnguy66_poster.jpg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141918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cng365_poster.jpg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36329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cmcleo45_poster.jpg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36C60-9C5F-4172-9919-5D59BA362D37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7667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53D9-2D2A-44BE-9845-55D2B4A301AA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3F07-E8EC-4E71-A1B6-1B3C03095C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3029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53D9-2D2A-44BE-9845-55D2B4A301AA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3F07-E8EC-4E71-A1B6-1B3C03095C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2660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53D9-2D2A-44BE-9845-55D2B4A301AA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3F07-E8EC-4E71-A1B6-1B3C03095C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0423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53D9-2D2A-44BE-9845-55D2B4A301AA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3F07-E8EC-4E71-A1B6-1B3C03095C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148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53D9-2D2A-44BE-9845-55D2B4A301AA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3F07-E8EC-4E71-A1B6-1B3C03095C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0288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53D9-2D2A-44BE-9845-55D2B4A301AA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3F07-E8EC-4E71-A1B6-1B3C03095C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6630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53D9-2D2A-44BE-9845-55D2B4A301AA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3F07-E8EC-4E71-A1B6-1B3C03095C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0174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53D9-2D2A-44BE-9845-55D2B4A301AA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3F07-E8EC-4E71-A1B6-1B3C03095C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4590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53D9-2D2A-44BE-9845-55D2B4A301AA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3F07-E8EC-4E71-A1B6-1B3C03095C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3429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53D9-2D2A-44BE-9845-55D2B4A301AA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3F07-E8EC-4E71-A1B6-1B3C03095C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8114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C53D9-2D2A-44BE-9845-55D2B4A301AA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3F07-E8EC-4E71-A1B6-1B3C03095C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392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C53D9-2D2A-44BE-9845-55D2B4A301AA}" type="datetimeFigureOut">
              <a:rPr lang="en-CA" smtClean="0"/>
              <a:t>2019-10-16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93F07-E8EC-4E71-A1B6-1B3C03095C6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368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4)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88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9/117</a:t>
            </a:r>
          </a:p>
        </p:txBody>
      </p:sp>
    </p:spTree>
    <p:extLst>
      <p:ext uri="{BB962C8B-B14F-4D97-AF65-F5344CB8AC3E}">
        <p14:creationId xmlns:p14="http://schemas.microsoft.com/office/powerpoint/2010/main" val="23357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99/117</a:t>
            </a:r>
          </a:p>
        </p:txBody>
      </p:sp>
    </p:spTree>
    <p:extLst>
      <p:ext uri="{BB962C8B-B14F-4D97-AF65-F5344CB8AC3E}">
        <p14:creationId xmlns:p14="http://schemas.microsoft.com/office/powerpoint/2010/main" val="35061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100/117</a:t>
            </a:r>
          </a:p>
        </p:txBody>
      </p:sp>
    </p:spTree>
    <p:extLst>
      <p:ext uri="{BB962C8B-B14F-4D97-AF65-F5344CB8AC3E}">
        <p14:creationId xmlns:p14="http://schemas.microsoft.com/office/powerpoint/2010/main" val="240447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101/117</a:t>
            </a:r>
          </a:p>
        </p:txBody>
      </p:sp>
    </p:spTree>
    <p:extLst>
      <p:ext uri="{BB962C8B-B14F-4D97-AF65-F5344CB8AC3E}">
        <p14:creationId xmlns:p14="http://schemas.microsoft.com/office/powerpoint/2010/main" val="288056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102/117</a:t>
            </a:r>
          </a:p>
        </p:txBody>
      </p:sp>
    </p:spTree>
    <p:extLst>
      <p:ext uri="{BB962C8B-B14F-4D97-AF65-F5344CB8AC3E}">
        <p14:creationId xmlns:p14="http://schemas.microsoft.com/office/powerpoint/2010/main" val="16351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103/117</a:t>
            </a:r>
          </a:p>
        </p:txBody>
      </p:sp>
    </p:spTree>
    <p:extLst>
      <p:ext uri="{BB962C8B-B14F-4D97-AF65-F5344CB8AC3E}">
        <p14:creationId xmlns:p14="http://schemas.microsoft.com/office/powerpoint/2010/main" val="315769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104/117</a:t>
            </a:r>
          </a:p>
        </p:txBody>
      </p:sp>
    </p:spTree>
    <p:extLst>
      <p:ext uri="{BB962C8B-B14F-4D97-AF65-F5344CB8AC3E}">
        <p14:creationId xmlns:p14="http://schemas.microsoft.com/office/powerpoint/2010/main" val="18106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105/117</a:t>
            </a:r>
          </a:p>
        </p:txBody>
      </p:sp>
    </p:spTree>
    <p:extLst>
      <p:ext uri="{BB962C8B-B14F-4D97-AF65-F5344CB8AC3E}">
        <p14:creationId xmlns:p14="http://schemas.microsoft.com/office/powerpoint/2010/main" val="392712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106/117</a:t>
            </a:r>
          </a:p>
        </p:txBody>
      </p:sp>
    </p:spTree>
    <p:extLst>
      <p:ext uri="{BB962C8B-B14F-4D97-AF65-F5344CB8AC3E}">
        <p14:creationId xmlns:p14="http://schemas.microsoft.com/office/powerpoint/2010/main" val="5851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107/117</a:t>
            </a:r>
          </a:p>
        </p:txBody>
      </p:sp>
    </p:spTree>
    <p:extLst>
      <p:ext uri="{BB962C8B-B14F-4D97-AF65-F5344CB8AC3E}">
        <p14:creationId xmlns:p14="http://schemas.microsoft.com/office/powerpoint/2010/main" val="151408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108/117</a:t>
            </a:r>
          </a:p>
        </p:txBody>
      </p:sp>
    </p:spTree>
    <p:extLst>
      <p:ext uri="{BB962C8B-B14F-4D97-AF65-F5344CB8AC3E}">
        <p14:creationId xmlns:p14="http://schemas.microsoft.com/office/powerpoint/2010/main" val="113886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10/117</a:t>
            </a:r>
          </a:p>
        </p:txBody>
      </p:sp>
    </p:spTree>
    <p:extLst>
      <p:ext uri="{BB962C8B-B14F-4D97-AF65-F5344CB8AC3E}">
        <p14:creationId xmlns:p14="http://schemas.microsoft.com/office/powerpoint/2010/main" val="138700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109/117</a:t>
            </a:r>
          </a:p>
        </p:txBody>
      </p:sp>
    </p:spTree>
    <p:extLst>
      <p:ext uri="{BB962C8B-B14F-4D97-AF65-F5344CB8AC3E}">
        <p14:creationId xmlns:p14="http://schemas.microsoft.com/office/powerpoint/2010/main" val="98876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110/117</a:t>
            </a:r>
          </a:p>
        </p:txBody>
      </p:sp>
    </p:spTree>
    <p:extLst>
      <p:ext uri="{BB962C8B-B14F-4D97-AF65-F5344CB8AC3E}">
        <p14:creationId xmlns:p14="http://schemas.microsoft.com/office/powerpoint/2010/main" val="4505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111/117</a:t>
            </a:r>
          </a:p>
        </p:txBody>
      </p:sp>
    </p:spTree>
    <p:extLst>
      <p:ext uri="{BB962C8B-B14F-4D97-AF65-F5344CB8AC3E}">
        <p14:creationId xmlns:p14="http://schemas.microsoft.com/office/powerpoint/2010/main" val="66583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112/117</a:t>
            </a:r>
          </a:p>
        </p:txBody>
      </p:sp>
    </p:spTree>
    <p:extLst>
      <p:ext uri="{BB962C8B-B14F-4D97-AF65-F5344CB8AC3E}">
        <p14:creationId xmlns:p14="http://schemas.microsoft.com/office/powerpoint/2010/main" val="34185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113/117</a:t>
            </a:r>
          </a:p>
        </p:txBody>
      </p:sp>
    </p:spTree>
    <p:extLst>
      <p:ext uri="{BB962C8B-B14F-4D97-AF65-F5344CB8AC3E}">
        <p14:creationId xmlns:p14="http://schemas.microsoft.com/office/powerpoint/2010/main" val="383170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114/117</a:t>
            </a:r>
          </a:p>
        </p:txBody>
      </p:sp>
    </p:spTree>
    <p:extLst>
      <p:ext uri="{BB962C8B-B14F-4D97-AF65-F5344CB8AC3E}">
        <p14:creationId xmlns:p14="http://schemas.microsoft.com/office/powerpoint/2010/main" val="180046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115/117</a:t>
            </a:r>
          </a:p>
        </p:txBody>
      </p:sp>
    </p:spTree>
    <p:extLst>
      <p:ext uri="{BB962C8B-B14F-4D97-AF65-F5344CB8AC3E}">
        <p14:creationId xmlns:p14="http://schemas.microsoft.com/office/powerpoint/2010/main" val="60560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116/117</a:t>
            </a:r>
          </a:p>
        </p:txBody>
      </p:sp>
    </p:spTree>
    <p:extLst>
      <p:ext uri="{BB962C8B-B14F-4D97-AF65-F5344CB8AC3E}">
        <p14:creationId xmlns:p14="http://schemas.microsoft.com/office/powerpoint/2010/main" val="150092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117/117</a:t>
            </a:r>
          </a:p>
        </p:txBody>
      </p:sp>
    </p:spTree>
    <p:extLst>
      <p:ext uri="{BB962C8B-B14F-4D97-AF65-F5344CB8AC3E}">
        <p14:creationId xmlns:p14="http://schemas.microsoft.com/office/powerpoint/2010/main" val="129975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11/117</a:t>
            </a:r>
          </a:p>
        </p:txBody>
      </p:sp>
    </p:spTree>
    <p:extLst>
      <p:ext uri="{BB962C8B-B14F-4D97-AF65-F5344CB8AC3E}">
        <p14:creationId xmlns:p14="http://schemas.microsoft.com/office/powerpoint/2010/main" val="349169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12/117</a:t>
            </a:r>
          </a:p>
        </p:txBody>
      </p:sp>
    </p:spTree>
    <p:extLst>
      <p:ext uri="{BB962C8B-B14F-4D97-AF65-F5344CB8AC3E}">
        <p14:creationId xmlns:p14="http://schemas.microsoft.com/office/powerpoint/2010/main" val="127313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13/117</a:t>
            </a:r>
          </a:p>
        </p:txBody>
      </p:sp>
    </p:spTree>
    <p:extLst>
      <p:ext uri="{BB962C8B-B14F-4D97-AF65-F5344CB8AC3E}">
        <p14:creationId xmlns:p14="http://schemas.microsoft.com/office/powerpoint/2010/main" val="89543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0" y="0"/>
            <a:ext cx="484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14/117</a:t>
            </a:r>
          </a:p>
        </p:txBody>
      </p:sp>
    </p:spTree>
    <p:extLst>
      <p:ext uri="{BB962C8B-B14F-4D97-AF65-F5344CB8AC3E}">
        <p14:creationId xmlns:p14="http://schemas.microsoft.com/office/powerpoint/2010/main" val="371510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15/117</a:t>
            </a:r>
          </a:p>
        </p:txBody>
      </p:sp>
    </p:spTree>
    <p:extLst>
      <p:ext uri="{BB962C8B-B14F-4D97-AF65-F5344CB8AC3E}">
        <p14:creationId xmlns:p14="http://schemas.microsoft.com/office/powerpoint/2010/main" val="117668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16/117</a:t>
            </a:r>
          </a:p>
        </p:txBody>
      </p:sp>
    </p:spTree>
    <p:extLst>
      <p:ext uri="{BB962C8B-B14F-4D97-AF65-F5344CB8AC3E}">
        <p14:creationId xmlns:p14="http://schemas.microsoft.com/office/powerpoint/2010/main" val="78139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17/117</a:t>
            </a:r>
          </a:p>
        </p:txBody>
      </p:sp>
    </p:spTree>
    <p:extLst>
      <p:ext uri="{BB962C8B-B14F-4D97-AF65-F5344CB8AC3E}">
        <p14:creationId xmlns:p14="http://schemas.microsoft.com/office/powerpoint/2010/main" val="29663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18/117</a:t>
            </a:r>
          </a:p>
        </p:txBody>
      </p:sp>
    </p:spTree>
    <p:extLst>
      <p:ext uri="{BB962C8B-B14F-4D97-AF65-F5344CB8AC3E}">
        <p14:creationId xmlns:p14="http://schemas.microsoft.com/office/powerpoint/2010/main" val="224301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1/117</a:t>
            </a:r>
          </a:p>
        </p:txBody>
      </p:sp>
    </p:spTree>
    <p:extLst>
      <p:ext uri="{BB962C8B-B14F-4D97-AF65-F5344CB8AC3E}">
        <p14:creationId xmlns:p14="http://schemas.microsoft.com/office/powerpoint/2010/main" val="11851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19/117</a:t>
            </a:r>
          </a:p>
        </p:txBody>
      </p:sp>
    </p:spTree>
    <p:extLst>
      <p:ext uri="{BB962C8B-B14F-4D97-AF65-F5344CB8AC3E}">
        <p14:creationId xmlns:p14="http://schemas.microsoft.com/office/powerpoint/2010/main" val="137413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20/117</a:t>
            </a:r>
          </a:p>
        </p:txBody>
      </p:sp>
    </p:spTree>
    <p:extLst>
      <p:ext uri="{BB962C8B-B14F-4D97-AF65-F5344CB8AC3E}">
        <p14:creationId xmlns:p14="http://schemas.microsoft.com/office/powerpoint/2010/main" val="401500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21/117</a:t>
            </a:r>
          </a:p>
        </p:txBody>
      </p:sp>
    </p:spTree>
    <p:extLst>
      <p:ext uri="{BB962C8B-B14F-4D97-AF65-F5344CB8AC3E}">
        <p14:creationId xmlns:p14="http://schemas.microsoft.com/office/powerpoint/2010/main" val="174272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22/117</a:t>
            </a:r>
          </a:p>
        </p:txBody>
      </p:sp>
    </p:spTree>
    <p:extLst>
      <p:ext uri="{BB962C8B-B14F-4D97-AF65-F5344CB8AC3E}">
        <p14:creationId xmlns:p14="http://schemas.microsoft.com/office/powerpoint/2010/main" val="201163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23/117</a:t>
            </a:r>
          </a:p>
        </p:txBody>
      </p:sp>
    </p:spTree>
    <p:extLst>
      <p:ext uri="{BB962C8B-B14F-4D97-AF65-F5344CB8AC3E}">
        <p14:creationId xmlns:p14="http://schemas.microsoft.com/office/powerpoint/2010/main" val="53032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24/117</a:t>
            </a:r>
          </a:p>
        </p:txBody>
      </p:sp>
    </p:spTree>
    <p:extLst>
      <p:ext uri="{BB962C8B-B14F-4D97-AF65-F5344CB8AC3E}">
        <p14:creationId xmlns:p14="http://schemas.microsoft.com/office/powerpoint/2010/main" val="1250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25/117</a:t>
            </a:r>
          </a:p>
        </p:txBody>
      </p:sp>
    </p:spTree>
    <p:extLst>
      <p:ext uri="{BB962C8B-B14F-4D97-AF65-F5344CB8AC3E}">
        <p14:creationId xmlns:p14="http://schemas.microsoft.com/office/powerpoint/2010/main" val="29871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26/117</a:t>
            </a:r>
          </a:p>
        </p:txBody>
      </p:sp>
    </p:spTree>
    <p:extLst>
      <p:ext uri="{BB962C8B-B14F-4D97-AF65-F5344CB8AC3E}">
        <p14:creationId xmlns:p14="http://schemas.microsoft.com/office/powerpoint/2010/main" val="303369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27/117</a:t>
            </a:r>
          </a:p>
        </p:txBody>
      </p:sp>
    </p:spTree>
    <p:extLst>
      <p:ext uri="{BB962C8B-B14F-4D97-AF65-F5344CB8AC3E}">
        <p14:creationId xmlns:p14="http://schemas.microsoft.com/office/powerpoint/2010/main" val="363209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28/117</a:t>
            </a:r>
          </a:p>
        </p:txBody>
      </p:sp>
    </p:spTree>
    <p:extLst>
      <p:ext uri="{BB962C8B-B14F-4D97-AF65-F5344CB8AC3E}">
        <p14:creationId xmlns:p14="http://schemas.microsoft.com/office/powerpoint/2010/main" val="62044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2/117</a:t>
            </a:r>
          </a:p>
        </p:txBody>
      </p:sp>
    </p:spTree>
    <p:extLst>
      <p:ext uri="{BB962C8B-B14F-4D97-AF65-F5344CB8AC3E}">
        <p14:creationId xmlns:p14="http://schemas.microsoft.com/office/powerpoint/2010/main" val="243511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24" y="0"/>
            <a:ext cx="448235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29/117</a:t>
            </a:r>
          </a:p>
        </p:txBody>
      </p:sp>
    </p:spTree>
    <p:extLst>
      <p:ext uri="{BB962C8B-B14F-4D97-AF65-F5344CB8AC3E}">
        <p14:creationId xmlns:p14="http://schemas.microsoft.com/office/powerpoint/2010/main" val="205167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30/117</a:t>
            </a:r>
          </a:p>
        </p:txBody>
      </p:sp>
    </p:spTree>
    <p:extLst>
      <p:ext uri="{BB962C8B-B14F-4D97-AF65-F5344CB8AC3E}">
        <p14:creationId xmlns:p14="http://schemas.microsoft.com/office/powerpoint/2010/main" val="238501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31/117</a:t>
            </a:r>
          </a:p>
        </p:txBody>
      </p:sp>
    </p:spTree>
    <p:extLst>
      <p:ext uri="{BB962C8B-B14F-4D97-AF65-F5344CB8AC3E}">
        <p14:creationId xmlns:p14="http://schemas.microsoft.com/office/powerpoint/2010/main" val="57724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32/117</a:t>
            </a:r>
          </a:p>
        </p:txBody>
      </p:sp>
    </p:spTree>
    <p:extLst>
      <p:ext uri="{BB962C8B-B14F-4D97-AF65-F5344CB8AC3E}">
        <p14:creationId xmlns:p14="http://schemas.microsoft.com/office/powerpoint/2010/main" val="22760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33/117</a:t>
            </a:r>
          </a:p>
        </p:txBody>
      </p:sp>
    </p:spTree>
    <p:extLst>
      <p:ext uri="{BB962C8B-B14F-4D97-AF65-F5344CB8AC3E}">
        <p14:creationId xmlns:p14="http://schemas.microsoft.com/office/powerpoint/2010/main" val="251726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34/117</a:t>
            </a:r>
          </a:p>
        </p:txBody>
      </p:sp>
    </p:spTree>
    <p:extLst>
      <p:ext uri="{BB962C8B-B14F-4D97-AF65-F5344CB8AC3E}">
        <p14:creationId xmlns:p14="http://schemas.microsoft.com/office/powerpoint/2010/main" val="7164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35/117</a:t>
            </a:r>
          </a:p>
        </p:txBody>
      </p:sp>
    </p:spTree>
    <p:extLst>
      <p:ext uri="{BB962C8B-B14F-4D97-AF65-F5344CB8AC3E}">
        <p14:creationId xmlns:p14="http://schemas.microsoft.com/office/powerpoint/2010/main" val="425674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36/117</a:t>
            </a:r>
          </a:p>
        </p:txBody>
      </p:sp>
    </p:spTree>
    <p:extLst>
      <p:ext uri="{BB962C8B-B14F-4D97-AF65-F5344CB8AC3E}">
        <p14:creationId xmlns:p14="http://schemas.microsoft.com/office/powerpoint/2010/main" val="4470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37/117</a:t>
            </a:r>
          </a:p>
        </p:txBody>
      </p:sp>
    </p:spTree>
    <p:extLst>
      <p:ext uri="{BB962C8B-B14F-4D97-AF65-F5344CB8AC3E}">
        <p14:creationId xmlns:p14="http://schemas.microsoft.com/office/powerpoint/2010/main" val="418985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38/117</a:t>
            </a:r>
          </a:p>
        </p:txBody>
      </p:sp>
    </p:spTree>
    <p:extLst>
      <p:ext uri="{BB962C8B-B14F-4D97-AF65-F5344CB8AC3E}">
        <p14:creationId xmlns:p14="http://schemas.microsoft.com/office/powerpoint/2010/main" val="626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3/117</a:t>
            </a:r>
          </a:p>
        </p:txBody>
      </p:sp>
    </p:spTree>
    <p:extLst>
      <p:ext uri="{BB962C8B-B14F-4D97-AF65-F5344CB8AC3E}">
        <p14:creationId xmlns:p14="http://schemas.microsoft.com/office/powerpoint/2010/main" val="115052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39/117</a:t>
            </a:r>
          </a:p>
        </p:txBody>
      </p:sp>
    </p:spTree>
    <p:extLst>
      <p:ext uri="{BB962C8B-B14F-4D97-AF65-F5344CB8AC3E}">
        <p14:creationId xmlns:p14="http://schemas.microsoft.com/office/powerpoint/2010/main" val="383616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40/117</a:t>
            </a:r>
          </a:p>
        </p:txBody>
      </p:sp>
    </p:spTree>
    <p:extLst>
      <p:ext uri="{BB962C8B-B14F-4D97-AF65-F5344CB8AC3E}">
        <p14:creationId xmlns:p14="http://schemas.microsoft.com/office/powerpoint/2010/main" val="37736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41/117</a:t>
            </a:r>
          </a:p>
        </p:txBody>
      </p:sp>
    </p:spTree>
    <p:extLst>
      <p:ext uri="{BB962C8B-B14F-4D97-AF65-F5344CB8AC3E}">
        <p14:creationId xmlns:p14="http://schemas.microsoft.com/office/powerpoint/2010/main" val="77872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42/117</a:t>
            </a:r>
          </a:p>
        </p:txBody>
      </p:sp>
    </p:spTree>
    <p:extLst>
      <p:ext uri="{BB962C8B-B14F-4D97-AF65-F5344CB8AC3E}">
        <p14:creationId xmlns:p14="http://schemas.microsoft.com/office/powerpoint/2010/main" val="273684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43/117</a:t>
            </a:r>
          </a:p>
        </p:txBody>
      </p:sp>
    </p:spTree>
    <p:extLst>
      <p:ext uri="{BB962C8B-B14F-4D97-AF65-F5344CB8AC3E}">
        <p14:creationId xmlns:p14="http://schemas.microsoft.com/office/powerpoint/2010/main" val="258540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44/117</a:t>
            </a:r>
          </a:p>
        </p:txBody>
      </p:sp>
    </p:spTree>
    <p:extLst>
      <p:ext uri="{BB962C8B-B14F-4D97-AF65-F5344CB8AC3E}">
        <p14:creationId xmlns:p14="http://schemas.microsoft.com/office/powerpoint/2010/main" val="78629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45/117</a:t>
            </a:r>
          </a:p>
        </p:txBody>
      </p:sp>
    </p:spTree>
    <p:extLst>
      <p:ext uri="{BB962C8B-B14F-4D97-AF65-F5344CB8AC3E}">
        <p14:creationId xmlns:p14="http://schemas.microsoft.com/office/powerpoint/2010/main" val="385847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46/117</a:t>
            </a:r>
          </a:p>
        </p:txBody>
      </p:sp>
    </p:spTree>
    <p:extLst>
      <p:ext uri="{BB962C8B-B14F-4D97-AF65-F5344CB8AC3E}">
        <p14:creationId xmlns:p14="http://schemas.microsoft.com/office/powerpoint/2010/main" val="21102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47/117</a:t>
            </a:r>
          </a:p>
        </p:txBody>
      </p:sp>
    </p:spTree>
    <p:extLst>
      <p:ext uri="{BB962C8B-B14F-4D97-AF65-F5344CB8AC3E}">
        <p14:creationId xmlns:p14="http://schemas.microsoft.com/office/powerpoint/2010/main" val="299485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48/117</a:t>
            </a:r>
          </a:p>
        </p:txBody>
      </p:sp>
    </p:spTree>
    <p:extLst>
      <p:ext uri="{BB962C8B-B14F-4D97-AF65-F5344CB8AC3E}">
        <p14:creationId xmlns:p14="http://schemas.microsoft.com/office/powerpoint/2010/main" val="198174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4/117</a:t>
            </a:r>
          </a:p>
        </p:txBody>
      </p:sp>
    </p:spTree>
    <p:extLst>
      <p:ext uri="{BB962C8B-B14F-4D97-AF65-F5344CB8AC3E}">
        <p14:creationId xmlns:p14="http://schemas.microsoft.com/office/powerpoint/2010/main" val="190692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49/117</a:t>
            </a:r>
          </a:p>
        </p:txBody>
      </p:sp>
    </p:spTree>
    <p:extLst>
      <p:ext uri="{BB962C8B-B14F-4D97-AF65-F5344CB8AC3E}">
        <p14:creationId xmlns:p14="http://schemas.microsoft.com/office/powerpoint/2010/main" val="371323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50/117</a:t>
            </a:r>
          </a:p>
        </p:txBody>
      </p:sp>
    </p:spTree>
    <p:extLst>
      <p:ext uri="{BB962C8B-B14F-4D97-AF65-F5344CB8AC3E}">
        <p14:creationId xmlns:p14="http://schemas.microsoft.com/office/powerpoint/2010/main" val="18326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51/117</a:t>
            </a:r>
          </a:p>
        </p:txBody>
      </p:sp>
    </p:spTree>
    <p:extLst>
      <p:ext uri="{BB962C8B-B14F-4D97-AF65-F5344CB8AC3E}">
        <p14:creationId xmlns:p14="http://schemas.microsoft.com/office/powerpoint/2010/main" val="410019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52/117</a:t>
            </a:r>
          </a:p>
        </p:txBody>
      </p:sp>
    </p:spTree>
    <p:extLst>
      <p:ext uri="{BB962C8B-B14F-4D97-AF65-F5344CB8AC3E}">
        <p14:creationId xmlns:p14="http://schemas.microsoft.com/office/powerpoint/2010/main" val="244068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53/117</a:t>
            </a:r>
          </a:p>
        </p:txBody>
      </p:sp>
    </p:spTree>
    <p:extLst>
      <p:ext uri="{BB962C8B-B14F-4D97-AF65-F5344CB8AC3E}">
        <p14:creationId xmlns:p14="http://schemas.microsoft.com/office/powerpoint/2010/main" val="141728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54/117</a:t>
            </a:r>
          </a:p>
        </p:txBody>
      </p:sp>
    </p:spTree>
    <p:extLst>
      <p:ext uri="{BB962C8B-B14F-4D97-AF65-F5344CB8AC3E}">
        <p14:creationId xmlns:p14="http://schemas.microsoft.com/office/powerpoint/2010/main" val="126478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55/117</a:t>
            </a:r>
          </a:p>
        </p:txBody>
      </p:sp>
    </p:spTree>
    <p:extLst>
      <p:ext uri="{BB962C8B-B14F-4D97-AF65-F5344CB8AC3E}">
        <p14:creationId xmlns:p14="http://schemas.microsoft.com/office/powerpoint/2010/main" val="14340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56/117</a:t>
            </a:r>
          </a:p>
        </p:txBody>
      </p:sp>
    </p:spTree>
    <p:extLst>
      <p:ext uri="{BB962C8B-B14F-4D97-AF65-F5344CB8AC3E}">
        <p14:creationId xmlns:p14="http://schemas.microsoft.com/office/powerpoint/2010/main" val="1040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57/117</a:t>
            </a:r>
          </a:p>
        </p:txBody>
      </p:sp>
    </p:spTree>
    <p:extLst>
      <p:ext uri="{BB962C8B-B14F-4D97-AF65-F5344CB8AC3E}">
        <p14:creationId xmlns:p14="http://schemas.microsoft.com/office/powerpoint/2010/main" val="32855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58/117</a:t>
            </a:r>
          </a:p>
        </p:txBody>
      </p:sp>
    </p:spTree>
    <p:extLst>
      <p:ext uri="{BB962C8B-B14F-4D97-AF65-F5344CB8AC3E}">
        <p14:creationId xmlns:p14="http://schemas.microsoft.com/office/powerpoint/2010/main" val="24144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5/117</a:t>
            </a:r>
          </a:p>
        </p:txBody>
      </p:sp>
    </p:spTree>
    <p:extLst>
      <p:ext uri="{BB962C8B-B14F-4D97-AF65-F5344CB8AC3E}">
        <p14:creationId xmlns:p14="http://schemas.microsoft.com/office/powerpoint/2010/main" val="327600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59/117</a:t>
            </a:r>
          </a:p>
        </p:txBody>
      </p:sp>
    </p:spTree>
    <p:extLst>
      <p:ext uri="{BB962C8B-B14F-4D97-AF65-F5344CB8AC3E}">
        <p14:creationId xmlns:p14="http://schemas.microsoft.com/office/powerpoint/2010/main" val="142034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60/117</a:t>
            </a:r>
          </a:p>
        </p:txBody>
      </p:sp>
    </p:spTree>
    <p:extLst>
      <p:ext uri="{BB962C8B-B14F-4D97-AF65-F5344CB8AC3E}">
        <p14:creationId xmlns:p14="http://schemas.microsoft.com/office/powerpoint/2010/main" val="153509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61/117</a:t>
            </a:r>
          </a:p>
        </p:txBody>
      </p:sp>
    </p:spTree>
    <p:extLst>
      <p:ext uri="{BB962C8B-B14F-4D97-AF65-F5344CB8AC3E}">
        <p14:creationId xmlns:p14="http://schemas.microsoft.com/office/powerpoint/2010/main" val="80450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62/117</a:t>
            </a:r>
          </a:p>
        </p:txBody>
      </p:sp>
    </p:spTree>
    <p:extLst>
      <p:ext uri="{BB962C8B-B14F-4D97-AF65-F5344CB8AC3E}">
        <p14:creationId xmlns:p14="http://schemas.microsoft.com/office/powerpoint/2010/main" val="246717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63/117</a:t>
            </a:r>
          </a:p>
        </p:txBody>
      </p:sp>
    </p:spTree>
    <p:extLst>
      <p:ext uri="{BB962C8B-B14F-4D97-AF65-F5344CB8AC3E}">
        <p14:creationId xmlns:p14="http://schemas.microsoft.com/office/powerpoint/2010/main" val="33670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64/117</a:t>
            </a:r>
          </a:p>
        </p:txBody>
      </p:sp>
    </p:spTree>
    <p:extLst>
      <p:ext uri="{BB962C8B-B14F-4D97-AF65-F5344CB8AC3E}">
        <p14:creationId xmlns:p14="http://schemas.microsoft.com/office/powerpoint/2010/main" val="363240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65/117</a:t>
            </a:r>
          </a:p>
        </p:txBody>
      </p:sp>
    </p:spTree>
    <p:extLst>
      <p:ext uri="{BB962C8B-B14F-4D97-AF65-F5344CB8AC3E}">
        <p14:creationId xmlns:p14="http://schemas.microsoft.com/office/powerpoint/2010/main" val="190050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66/117</a:t>
            </a:r>
          </a:p>
        </p:txBody>
      </p:sp>
    </p:spTree>
    <p:extLst>
      <p:ext uri="{BB962C8B-B14F-4D97-AF65-F5344CB8AC3E}">
        <p14:creationId xmlns:p14="http://schemas.microsoft.com/office/powerpoint/2010/main" val="306795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67/117</a:t>
            </a:r>
          </a:p>
        </p:txBody>
      </p:sp>
    </p:spTree>
    <p:extLst>
      <p:ext uri="{BB962C8B-B14F-4D97-AF65-F5344CB8AC3E}">
        <p14:creationId xmlns:p14="http://schemas.microsoft.com/office/powerpoint/2010/main" val="233793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68/117</a:t>
            </a:r>
          </a:p>
        </p:txBody>
      </p:sp>
    </p:spTree>
    <p:extLst>
      <p:ext uri="{BB962C8B-B14F-4D97-AF65-F5344CB8AC3E}">
        <p14:creationId xmlns:p14="http://schemas.microsoft.com/office/powerpoint/2010/main" val="177269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6/117</a:t>
            </a:r>
          </a:p>
        </p:txBody>
      </p:sp>
    </p:spTree>
    <p:extLst>
      <p:ext uri="{BB962C8B-B14F-4D97-AF65-F5344CB8AC3E}">
        <p14:creationId xmlns:p14="http://schemas.microsoft.com/office/powerpoint/2010/main" val="114039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69/117</a:t>
            </a:r>
          </a:p>
        </p:txBody>
      </p:sp>
    </p:spTree>
    <p:extLst>
      <p:ext uri="{BB962C8B-B14F-4D97-AF65-F5344CB8AC3E}">
        <p14:creationId xmlns:p14="http://schemas.microsoft.com/office/powerpoint/2010/main" val="428063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70/117</a:t>
            </a:r>
          </a:p>
        </p:txBody>
      </p:sp>
    </p:spTree>
    <p:extLst>
      <p:ext uri="{BB962C8B-B14F-4D97-AF65-F5344CB8AC3E}">
        <p14:creationId xmlns:p14="http://schemas.microsoft.com/office/powerpoint/2010/main" val="60933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71/117</a:t>
            </a:r>
          </a:p>
        </p:txBody>
      </p:sp>
    </p:spTree>
    <p:extLst>
      <p:ext uri="{BB962C8B-B14F-4D97-AF65-F5344CB8AC3E}">
        <p14:creationId xmlns:p14="http://schemas.microsoft.com/office/powerpoint/2010/main" val="348862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72/117</a:t>
            </a:r>
          </a:p>
        </p:txBody>
      </p:sp>
    </p:spTree>
    <p:extLst>
      <p:ext uri="{BB962C8B-B14F-4D97-AF65-F5344CB8AC3E}">
        <p14:creationId xmlns:p14="http://schemas.microsoft.com/office/powerpoint/2010/main" val="190630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73/117</a:t>
            </a:r>
          </a:p>
        </p:txBody>
      </p:sp>
    </p:spTree>
    <p:extLst>
      <p:ext uri="{BB962C8B-B14F-4D97-AF65-F5344CB8AC3E}">
        <p14:creationId xmlns:p14="http://schemas.microsoft.com/office/powerpoint/2010/main" val="111248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74/117</a:t>
            </a:r>
          </a:p>
        </p:txBody>
      </p:sp>
    </p:spTree>
    <p:extLst>
      <p:ext uri="{BB962C8B-B14F-4D97-AF65-F5344CB8AC3E}">
        <p14:creationId xmlns:p14="http://schemas.microsoft.com/office/powerpoint/2010/main" val="197564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75/117</a:t>
            </a:r>
          </a:p>
        </p:txBody>
      </p:sp>
    </p:spTree>
    <p:extLst>
      <p:ext uri="{BB962C8B-B14F-4D97-AF65-F5344CB8AC3E}">
        <p14:creationId xmlns:p14="http://schemas.microsoft.com/office/powerpoint/2010/main" val="3548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76/117</a:t>
            </a:r>
          </a:p>
        </p:txBody>
      </p:sp>
    </p:spTree>
    <p:extLst>
      <p:ext uri="{BB962C8B-B14F-4D97-AF65-F5344CB8AC3E}">
        <p14:creationId xmlns:p14="http://schemas.microsoft.com/office/powerpoint/2010/main" val="356373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77/117</a:t>
            </a:r>
          </a:p>
        </p:txBody>
      </p:sp>
    </p:spTree>
    <p:extLst>
      <p:ext uri="{BB962C8B-B14F-4D97-AF65-F5344CB8AC3E}">
        <p14:creationId xmlns:p14="http://schemas.microsoft.com/office/powerpoint/2010/main" val="267489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78/117</a:t>
            </a:r>
          </a:p>
        </p:txBody>
      </p:sp>
    </p:spTree>
    <p:extLst>
      <p:ext uri="{BB962C8B-B14F-4D97-AF65-F5344CB8AC3E}">
        <p14:creationId xmlns:p14="http://schemas.microsoft.com/office/powerpoint/2010/main" val="237081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7/117</a:t>
            </a:r>
          </a:p>
        </p:txBody>
      </p:sp>
    </p:spTree>
    <p:extLst>
      <p:ext uri="{BB962C8B-B14F-4D97-AF65-F5344CB8AC3E}">
        <p14:creationId xmlns:p14="http://schemas.microsoft.com/office/powerpoint/2010/main" val="389988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79/117</a:t>
            </a:r>
          </a:p>
        </p:txBody>
      </p:sp>
    </p:spTree>
    <p:extLst>
      <p:ext uri="{BB962C8B-B14F-4D97-AF65-F5344CB8AC3E}">
        <p14:creationId xmlns:p14="http://schemas.microsoft.com/office/powerpoint/2010/main" val="205303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80/117</a:t>
            </a:r>
          </a:p>
        </p:txBody>
      </p:sp>
    </p:spTree>
    <p:extLst>
      <p:ext uri="{BB962C8B-B14F-4D97-AF65-F5344CB8AC3E}">
        <p14:creationId xmlns:p14="http://schemas.microsoft.com/office/powerpoint/2010/main" val="8904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81/117</a:t>
            </a:r>
          </a:p>
        </p:txBody>
      </p:sp>
    </p:spTree>
    <p:extLst>
      <p:ext uri="{BB962C8B-B14F-4D97-AF65-F5344CB8AC3E}">
        <p14:creationId xmlns:p14="http://schemas.microsoft.com/office/powerpoint/2010/main" val="23382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82/117</a:t>
            </a:r>
          </a:p>
        </p:txBody>
      </p:sp>
    </p:spTree>
    <p:extLst>
      <p:ext uri="{BB962C8B-B14F-4D97-AF65-F5344CB8AC3E}">
        <p14:creationId xmlns:p14="http://schemas.microsoft.com/office/powerpoint/2010/main" val="353353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83/117</a:t>
            </a:r>
          </a:p>
        </p:txBody>
      </p:sp>
    </p:spTree>
    <p:extLst>
      <p:ext uri="{BB962C8B-B14F-4D97-AF65-F5344CB8AC3E}">
        <p14:creationId xmlns:p14="http://schemas.microsoft.com/office/powerpoint/2010/main" val="309582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84/117</a:t>
            </a:r>
          </a:p>
        </p:txBody>
      </p:sp>
    </p:spTree>
    <p:extLst>
      <p:ext uri="{BB962C8B-B14F-4D97-AF65-F5344CB8AC3E}">
        <p14:creationId xmlns:p14="http://schemas.microsoft.com/office/powerpoint/2010/main" val="345277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85/117</a:t>
            </a:r>
          </a:p>
        </p:txBody>
      </p:sp>
    </p:spTree>
    <p:extLst>
      <p:ext uri="{BB962C8B-B14F-4D97-AF65-F5344CB8AC3E}">
        <p14:creationId xmlns:p14="http://schemas.microsoft.com/office/powerpoint/2010/main" val="39510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86/117</a:t>
            </a:r>
          </a:p>
        </p:txBody>
      </p:sp>
    </p:spTree>
    <p:extLst>
      <p:ext uri="{BB962C8B-B14F-4D97-AF65-F5344CB8AC3E}">
        <p14:creationId xmlns:p14="http://schemas.microsoft.com/office/powerpoint/2010/main" val="329893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87/117</a:t>
            </a:r>
          </a:p>
        </p:txBody>
      </p:sp>
    </p:spTree>
    <p:extLst>
      <p:ext uri="{BB962C8B-B14F-4D97-AF65-F5344CB8AC3E}">
        <p14:creationId xmlns:p14="http://schemas.microsoft.com/office/powerpoint/2010/main" val="428193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88/117</a:t>
            </a:r>
          </a:p>
        </p:txBody>
      </p:sp>
    </p:spTree>
    <p:extLst>
      <p:ext uri="{BB962C8B-B14F-4D97-AF65-F5344CB8AC3E}">
        <p14:creationId xmlns:p14="http://schemas.microsoft.com/office/powerpoint/2010/main" val="79967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8/117</a:t>
            </a:r>
          </a:p>
        </p:txBody>
      </p:sp>
    </p:spTree>
    <p:extLst>
      <p:ext uri="{BB962C8B-B14F-4D97-AF65-F5344CB8AC3E}">
        <p14:creationId xmlns:p14="http://schemas.microsoft.com/office/powerpoint/2010/main" val="410596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89/117</a:t>
            </a:r>
          </a:p>
        </p:txBody>
      </p:sp>
    </p:spTree>
    <p:extLst>
      <p:ext uri="{BB962C8B-B14F-4D97-AF65-F5344CB8AC3E}">
        <p14:creationId xmlns:p14="http://schemas.microsoft.com/office/powerpoint/2010/main" val="222337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90/117</a:t>
            </a:r>
          </a:p>
        </p:txBody>
      </p:sp>
    </p:spTree>
    <p:extLst>
      <p:ext uri="{BB962C8B-B14F-4D97-AF65-F5344CB8AC3E}">
        <p14:creationId xmlns:p14="http://schemas.microsoft.com/office/powerpoint/2010/main" val="837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91/117</a:t>
            </a:r>
          </a:p>
        </p:txBody>
      </p:sp>
    </p:spTree>
    <p:extLst>
      <p:ext uri="{BB962C8B-B14F-4D97-AF65-F5344CB8AC3E}">
        <p14:creationId xmlns:p14="http://schemas.microsoft.com/office/powerpoint/2010/main" val="38916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92/117</a:t>
            </a:r>
          </a:p>
        </p:txBody>
      </p:sp>
    </p:spTree>
    <p:extLst>
      <p:ext uri="{BB962C8B-B14F-4D97-AF65-F5344CB8AC3E}">
        <p14:creationId xmlns:p14="http://schemas.microsoft.com/office/powerpoint/2010/main" val="16279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93/117</a:t>
            </a:r>
          </a:p>
        </p:txBody>
      </p:sp>
    </p:spTree>
    <p:extLst>
      <p:ext uri="{BB962C8B-B14F-4D97-AF65-F5344CB8AC3E}">
        <p14:creationId xmlns:p14="http://schemas.microsoft.com/office/powerpoint/2010/main" val="372790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94/117</a:t>
            </a:r>
          </a:p>
        </p:txBody>
      </p:sp>
    </p:spTree>
    <p:extLst>
      <p:ext uri="{BB962C8B-B14F-4D97-AF65-F5344CB8AC3E}">
        <p14:creationId xmlns:p14="http://schemas.microsoft.com/office/powerpoint/2010/main" val="328134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95/117</a:t>
            </a:r>
          </a:p>
        </p:txBody>
      </p:sp>
    </p:spTree>
    <p:extLst>
      <p:ext uri="{BB962C8B-B14F-4D97-AF65-F5344CB8AC3E}">
        <p14:creationId xmlns:p14="http://schemas.microsoft.com/office/powerpoint/2010/main" val="134137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96/117</a:t>
            </a:r>
          </a:p>
        </p:txBody>
      </p:sp>
    </p:spTree>
    <p:extLst>
      <p:ext uri="{BB962C8B-B14F-4D97-AF65-F5344CB8AC3E}">
        <p14:creationId xmlns:p14="http://schemas.microsoft.com/office/powerpoint/2010/main" val="125525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97/117</a:t>
            </a:r>
          </a:p>
        </p:txBody>
      </p:sp>
    </p:spTree>
    <p:extLst>
      <p:ext uri="{BB962C8B-B14F-4D97-AF65-F5344CB8AC3E}">
        <p14:creationId xmlns:p14="http://schemas.microsoft.com/office/powerpoint/2010/main" val="200929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98/117</a:t>
            </a:r>
          </a:p>
        </p:txBody>
      </p:sp>
    </p:spTree>
    <p:extLst>
      <p:ext uri="{BB962C8B-B14F-4D97-AF65-F5344CB8AC3E}">
        <p14:creationId xmlns:p14="http://schemas.microsoft.com/office/powerpoint/2010/main" val="347199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</Words>
  <Application>Microsoft Office PowerPoint</Application>
  <PresentationFormat>Widescreen</PresentationFormat>
  <Paragraphs>352</Paragraphs>
  <Slides>118</Slides>
  <Notes>117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2</cp:revision>
  <dcterms:created xsi:type="dcterms:W3CDTF">2019-10-17T00:14:05Z</dcterms:created>
  <dcterms:modified xsi:type="dcterms:W3CDTF">2019-10-17T00:47:48Z</dcterms:modified>
</cp:coreProperties>
</file>