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40.jpg" ContentType="image/pn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1"/>
  </p:notesMasterIdLst>
  <p:sldIdLst>
    <p:sldId id="324" r:id="rId2"/>
    <p:sldId id="323" r:id="rId3"/>
    <p:sldId id="322" r:id="rId4"/>
    <p:sldId id="321" r:id="rId5"/>
    <p:sldId id="320" r:id="rId6"/>
    <p:sldId id="319" r:id="rId7"/>
    <p:sldId id="318" r:id="rId8"/>
    <p:sldId id="317" r:id="rId9"/>
    <p:sldId id="316" r:id="rId10"/>
    <p:sldId id="315" r:id="rId11"/>
    <p:sldId id="314" r:id="rId12"/>
    <p:sldId id="313" r:id="rId13"/>
    <p:sldId id="312" r:id="rId14"/>
    <p:sldId id="311" r:id="rId15"/>
    <p:sldId id="310" r:id="rId16"/>
    <p:sldId id="309" r:id="rId17"/>
    <p:sldId id="308" r:id="rId18"/>
    <p:sldId id="307" r:id="rId19"/>
    <p:sldId id="306" r:id="rId20"/>
    <p:sldId id="305" r:id="rId21"/>
    <p:sldId id="304" r:id="rId22"/>
    <p:sldId id="303" r:id="rId23"/>
    <p:sldId id="302" r:id="rId24"/>
    <p:sldId id="301" r:id="rId25"/>
    <p:sldId id="300" r:id="rId26"/>
    <p:sldId id="299" r:id="rId27"/>
    <p:sldId id="298" r:id="rId28"/>
    <p:sldId id="297" r:id="rId29"/>
    <p:sldId id="296" r:id="rId30"/>
    <p:sldId id="295" r:id="rId31"/>
    <p:sldId id="294" r:id="rId32"/>
    <p:sldId id="293" r:id="rId33"/>
    <p:sldId id="292" r:id="rId34"/>
    <p:sldId id="291" r:id="rId35"/>
    <p:sldId id="290" r:id="rId36"/>
    <p:sldId id="289" r:id="rId37"/>
    <p:sldId id="288" r:id="rId38"/>
    <p:sldId id="287" r:id="rId39"/>
    <p:sldId id="286" r:id="rId40"/>
    <p:sldId id="285" r:id="rId41"/>
    <p:sldId id="284" r:id="rId42"/>
    <p:sldId id="283" r:id="rId43"/>
    <p:sldId id="282" r:id="rId44"/>
    <p:sldId id="281" r:id="rId45"/>
    <p:sldId id="280" r:id="rId46"/>
    <p:sldId id="279" r:id="rId47"/>
    <p:sldId id="278" r:id="rId48"/>
    <p:sldId id="277" r:id="rId49"/>
    <p:sldId id="276" r:id="rId50"/>
    <p:sldId id="275" r:id="rId51"/>
    <p:sldId id="274" r:id="rId52"/>
    <p:sldId id="273" r:id="rId53"/>
    <p:sldId id="272" r:id="rId54"/>
    <p:sldId id="271" r:id="rId55"/>
    <p:sldId id="270" r:id="rId56"/>
    <p:sldId id="269" r:id="rId57"/>
    <p:sldId id="268" r:id="rId58"/>
    <p:sldId id="267" r:id="rId59"/>
    <p:sldId id="266" r:id="rId60"/>
    <p:sldId id="265" r:id="rId61"/>
    <p:sldId id="264" r:id="rId62"/>
    <p:sldId id="263" r:id="rId63"/>
    <p:sldId id="262" r:id="rId64"/>
    <p:sldId id="261" r:id="rId65"/>
    <p:sldId id="260" r:id="rId66"/>
    <p:sldId id="259" r:id="rId67"/>
    <p:sldId id="258" r:id="rId68"/>
    <p:sldId id="257" r:id="rId69"/>
    <p:sldId id="256" r:id="rId70"/>
  </p:sldIdLst>
  <p:sldSz cx="12192000" cy="6858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E994E-C1E7-4B39-BA7E-19648FEA6ED2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EA47A-2F44-4148-AB80-8744456A1C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986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zzhao459_poster.jpg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9646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yxiong69_poster.jpg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2930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yxie374_poster.jpg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405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yxiao268_poster.jpg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7748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xzha568_poster.jpg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5661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xzha446_poster.jpg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5923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xwu445_poster.jpg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57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wyang328_poster.jpg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7248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vzou_poster.jpg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388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vwong258_poster.jpg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13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tzhao85_poster.jpg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166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zyan94_poster.jpg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69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tzarifa_poster.jpg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2963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twilso88_poster.jpg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3903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szhou326_poster.jpg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8185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syao66_poster.jpg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7294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rzhu93_poster.jpg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70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rzhao97_poster.jpg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4135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ryoung88_poster.jpg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7913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ryates4_poster.jpg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0057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qzheng66_poster.jpg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593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pzhan42_poster.jpg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598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yzhou865_poster.jpg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320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mzuo2_poster.jpg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0220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mxia33_poster.jpg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3058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lzhu246_poster.jpg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9373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lzhan825_poster.jpg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581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lwo_poster.jpg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103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kzhan233_poster.jpg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149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kzgorka_poster.jpg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7672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kwhitesi_poster.jpg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8146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jziegel_poster.jpg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0415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jzha88_poster.jpg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12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yzhou733_poster.jpg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1217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jyang748_poster.jpg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9751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jxie259_poster.jpg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12800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jxi6_poster.jpg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36580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jwong933_poster.jpg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99959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jwong929_poster.jpg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4989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hzhan925_poster.jpg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2227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hzhan886_poster.jpg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49359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hyuan42_poster.jpg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2104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hyin44_poster.jpg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86168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hwu538_poster.jpg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930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yzhou658_poster.jpg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7789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gzhou32_poster.jpg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0459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gzhao52_poster.jpg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76618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fzheng9_poster.jpg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48658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fyan24_poster.jpg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4786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dzhu85_poster.jpg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03473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czuckerm_poster.jpg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7243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czhuang6_poster.jpg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48772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czhuang5_poster.jpg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1469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czhu258_poster.jpg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333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czhou272_poster.jpg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793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yzha3657_poster.jpg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5313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cyang393_poster.jpg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3538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cwinship_poster.jpg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88875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bzhan383_poster.jpg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3358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azidany_poster.jpg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2656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azhan95_poster.jpg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1991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azelifan_poster.jpg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6542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azaree_poster.jpg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7788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awu286_poster.jpg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0547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awharto5_poster.jpg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533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yye243_poster.jpg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7184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yye229_poster.jpg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0496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yyao337_poster.jpg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EA47A-2F44-4148-AB80-8744456A1C2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90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283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453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990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0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761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535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36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59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226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65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907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C1572-D090-44D5-AD11-979C576972DD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99BBB-F6C6-4C64-BDCC-B7E792CFFC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036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9/68</a:t>
            </a:r>
          </a:p>
        </p:txBody>
      </p:sp>
    </p:spTree>
    <p:extLst>
      <p:ext uri="{BB962C8B-B14F-4D97-AF65-F5344CB8AC3E}">
        <p14:creationId xmlns:p14="http://schemas.microsoft.com/office/powerpoint/2010/main" val="27425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10/68</a:t>
            </a:r>
          </a:p>
        </p:txBody>
      </p:sp>
    </p:spTree>
    <p:extLst>
      <p:ext uri="{BB962C8B-B14F-4D97-AF65-F5344CB8AC3E}">
        <p14:creationId xmlns:p14="http://schemas.microsoft.com/office/powerpoint/2010/main" val="124312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11/68</a:t>
            </a:r>
          </a:p>
        </p:txBody>
      </p:sp>
    </p:spTree>
    <p:extLst>
      <p:ext uri="{BB962C8B-B14F-4D97-AF65-F5344CB8AC3E}">
        <p14:creationId xmlns:p14="http://schemas.microsoft.com/office/powerpoint/2010/main" val="37090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12/68</a:t>
            </a:r>
          </a:p>
        </p:txBody>
      </p:sp>
    </p:spTree>
    <p:extLst>
      <p:ext uri="{BB962C8B-B14F-4D97-AF65-F5344CB8AC3E}">
        <p14:creationId xmlns:p14="http://schemas.microsoft.com/office/powerpoint/2010/main" val="13159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13/68</a:t>
            </a:r>
          </a:p>
        </p:txBody>
      </p:sp>
    </p:spTree>
    <p:extLst>
      <p:ext uri="{BB962C8B-B14F-4D97-AF65-F5344CB8AC3E}">
        <p14:creationId xmlns:p14="http://schemas.microsoft.com/office/powerpoint/2010/main" val="24927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14/68</a:t>
            </a:r>
          </a:p>
        </p:txBody>
      </p:sp>
    </p:spTree>
    <p:extLst>
      <p:ext uri="{BB962C8B-B14F-4D97-AF65-F5344CB8AC3E}">
        <p14:creationId xmlns:p14="http://schemas.microsoft.com/office/powerpoint/2010/main" val="18631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15/68</a:t>
            </a:r>
          </a:p>
        </p:txBody>
      </p:sp>
    </p:spTree>
    <p:extLst>
      <p:ext uri="{BB962C8B-B14F-4D97-AF65-F5344CB8AC3E}">
        <p14:creationId xmlns:p14="http://schemas.microsoft.com/office/powerpoint/2010/main" val="217538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16/68</a:t>
            </a:r>
          </a:p>
        </p:txBody>
      </p:sp>
    </p:spTree>
    <p:extLst>
      <p:ext uri="{BB962C8B-B14F-4D97-AF65-F5344CB8AC3E}">
        <p14:creationId xmlns:p14="http://schemas.microsoft.com/office/powerpoint/2010/main" val="1466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17/68</a:t>
            </a:r>
          </a:p>
        </p:txBody>
      </p:sp>
    </p:spTree>
    <p:extLst>
      <p:ext uri="{BB962C8B-B14F-4D97-AF65-F5344CB8AC3E}">
        <p14:creationId xmlns:p14="http://schemas.microsoft.com/office/powerpoint/2010/main" val="5223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18/68</a:t>
            </a:r>
          </a:p>
        </p:txBody>
      </p:sp>
    </p:spTree>
    <p:extLst>
      <p:ext uri="{BB962C8B-B14F-4D97-AF65-F5344CB8AC3E}">
        <p14:creationId xmlns:p14="http://schemas.microsoft.com/office/powerpoint/2010/main" val="1773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1/68</a:t>
            </a:r>
          </a:p>
        </p:txBody>
      </p:sp>
    </p:spTree>
    <p:extLst>
      <p:ext uri="{BB962C8B-B14F-4D97-AF65-F5344CB8AC3E}">
        <p14:creationId xmlns:p14="http://schemas.microsoft.com/office/powerpoint/2010/main" val="41192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19/68</a:t>
            </a:r>
          </a:p>
        </p:txBody>
      </p:sp>
    </p:spTree>
    <p:extLst>
      <p:ext uri="{BB962C8B-B14F-4D97-AF65-F5344CB8AC3E}">
        <p14:creationId xmlns:p14="http://schemas.microsoft.com/office/powerpoint/2010/main" val="11687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20/68</a:t>
            </a:r>
          </a:p>
        </p:txBody>
      </p:sp>
    </p:spTree>
    <p:extLst>
      <p:ext uri="{BB962C8B-B14F-4D97-AF65-F5344CB8AC3E}">
        <p14:creationId xmlns:p14="http://schemas.microsoft.com/office/powerpoint/2010/main" val="9471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21/68</a:t>
            </a:r>
          </a:p>
        </p:txBody>
      </p:sp>
    </p:spTree>
    <p:extLst>
      <p:ext uri="{BB962C8B-B14F-4D97-AF65-F5344CB8AC3E}">
        <p14:creationId xmlns:p14="http://schemas.microsoft.com/office/powerpoint/2010/main" val="37576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22/68</a:t>
            </a:r>
          </a:p>
        </p:txBody>
      </p:sp>
    </p:spTree>
    <p:extLst>
      <p:ext uri="{BB962C8B-B14F-4D97-AF65-F5344CB8AC3E}">
        <p14:creationId xmlns:p14="http://schemas.microsoft.com/office/powerpoint/2010/main" val="23777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23/68</a:t>
            </a:r>
          </a:p>
        </p:txBody>
      </p:sp>
    </p:spTree>
    <p:extLst>
      <p:ext uri="{BB962C8B-B14F-4D97-AF65-F5344CB8AC3E}">
        <p14:creationId xmlns:p14="http://schemas.microsoft.com/office/powerpoint/2010/main" val="24582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24/68</a:t>
            </a:r>
          </a:p>
        </p:txBody>
      </p:sp>
    </p:spTree>
    <p:extLst>
      <p:ext uri="{BB962C8B-B14F-4D97-AF65-F5344CB8AC3E}">
        <p14:creationId xmlns:p14="http://schemas.microsoft.com/office/powerpoint/2010/main" val="85509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25/68</a:t>
            </a:r>
          </a:p>
        </p:txBody>
      </p:sp>
    </p:spTree>
    <p:extLst>
      <p:ext uri="{BB962C8B-B14F-4D97-AF65-F5344CB8AC3E}">
        <p14:creationId xmlns:p14="http://schemas.microsoft.com/office/powerpoint/2010/main" val="41154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26/68</a:t>
            </a:r>
          </a:p>
        </p:txBody>
      </p:sp>
    </p:spTree>
    <p:extLst>
      <p:ext uri="{BB962C8B-B14F-4D97-AF65-F5344CB8AC3E}">
        <p14:creationId xmlns:p14="http://schemas.microsoft.com/office/powerpoint/2010/main" val="38194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27/68</a:t>
            </a:r>
          </a:p>
        </p:txBody>
      </p:sp>
    </p:spTree>
    <p:extLst>
      <p:ext uri="{BB962C8B-B14F-4D97-AF65-F5344CB8AC3E}">
        <p14:creationId xmlns:p14="http://schemas.microsoft.com/office/powerpoint/2010/main" val="27439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28/68</a:t>
            </a:r>
          </a:p>
        </p:txBody>
      </p:sp>
    </p:spTree>
    <p:extLst>
      <p:ext uri="{BB962C8B-B14F-4D97-AF65-F5344CB8AC3E}">
        <p14:creationId xmlns:p14="http://schemas.microsoft.com/office/powerpoint/2010/main" val="39378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2/68</a:t>
            </a:r>
          </a:p>
        </p:txBody>
      </p:sp>
    </p:spTree>
    <p:extLst>
      <p:ext uri="{BB962C8B-B14F-4D97-AF65-F5344CB8AC3E}">
        <p14:creationId xmlns:p14="http://schemas.microsoft.com/office/powerpoint/2010/main" val="21011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29/68</a:t>
            </a:r>
          </a:p>
        </p:txBody>
      </p:sp>
    </p:spTree>
    <p:extLst>
      <p:ext uri="{BB962C8B-B14F-4D97-AF65-F5344CB8AC3E}">
        <p14:creationId xmlns:p14="http://schemas.microsoft.com/office/powerpoint/2010/main" val="62708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30/68</a:t>
            </a:r>
          </a:p>
        </p:txBody>
      </p:sp>
    </p:spTree>
    <p:extLst>
      <p:ext uri="{BB962C8B-B14F-4D97-AF65-F5344CB8AC3E}">
        <p14:creationId xmlns:p14="http://schemas.microsoft.com/office/powerpoint/2010/main" val="30376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31/68</a:t>
            </a:r>
          </a:p>
        </p:txBody>
      </p:sp>
    </p:spTree>
    <p:extLst>
      <p:ext uri="{BB962C8B-B14F-4D97-AF65-F5344CB8AC3E}">
        <p14:creationId xmlns:p14="http://schemas.microsoft.com/office/powerpoint/2010/main" val="19986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32/68</a:t>
            </a:r>
          </a:p>
        </p:txBody>
      </p:sp>
    </p:spTree>
    <p:extLst>
      <p:ext uri="{BB962C8B-B14F-4D97-AF65-F5344CB8AC3E}">
        <p14:creationId xmlns:p14="http://schemas.microsoft.com/office/powerpoint/2010/main" val="22027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33/68</a:t>
            </a:r>
          </a:p>
        </p:txBody>
      </p:sp>
    </p:spTree>
    <p:extLst>
      <p:ext uri="{BB962C8B-B14F-4D97-AF65-F5344CB8AC3E}">
        <p14:creationId xmlns:p14="http://schemas.microsoft.com/office/powerpoint/2010/main" val="39545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34/68</a:t>
            </a:r>
          </a:p>
        </p:txBody>
      </p:sp>
    </p:spTree>
    <p:extLst>
      <p:ext uri="{BB962C8B-B14F-4D97-AF65-F5344CB8AC3E}">
        <p14:creationId xmlns:p14="http://schemas.microsoft.com/office/powerpoint/2010/main" val="23939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35/68</a:t>
            </a:r>
          </a:p>
        </p:txBody>
      </p:sp>
    </p:spTree>
    <p:extLst>
      <p:ext uri="{BB962C8B-B14F-4D97-AF65-F5344CB8AC3E}">
        <p14:creationId xmlns:p14="http://schemas.microsoft.com/office/powerpoint/2010/main" val="70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36/68</a:t>
            </a:r>
          </a:p>
        </p:txBody>
      </p:sp>
    </p:spTree>
    <p:extLst>
      <p:ext uri="{BB962C8B-B14F-4D97-AF65-F5344CB8AC3E}">
        <p14:creationId xmlns:p14="http://schemas.microsoft.com/office/powerpoint/2010/main" val="196325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37/68</a:t>
            </a:r>
          </a:p>
        </p:txBody>
      </p:sp>
    </p:spTree>
    <p:extLst>
      <p:ext uri="{BB962C8B-B14F-4D97-AF65-F5344CB8AC3E}">
        <p14:creationId xmlns:p14="http://schemas.microsoft.com/office/powerpoint/2010/main" val="32597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38/68</a:t>
            </a:r>
          </a:p>
        </p:txBody>
      </p:sp>
    </p:spTree>
    <p:extLst>
      <p:ext uri="{BB962C8B-B14F-4D97-AF65-F5344CB8AC3E}">
        <p14:creationId xmlns:p14="http://schemas.microsoft.com/office/powerpoint/2010/main" val="36258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3/68</a:t>
            </a:r>
          </a:p>
        </p:txBody>
      </p:sp>
    </p:spTree>
    <p:extLst>
      <p:ext uri="{BB962C8B-B14F-4D97-AF65-F5344CB8AC3E}">
        <p14:creationId xmlns:p14="http://schemas.microsoft.com/office/powerpoint/2010/main" val="22375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39/68</a:t>
            </a:r>
          </a:p>
        </p:txBody>
      </p:sp>
    </p:spTree>
    <p:extLst>
      <p:ext uri="{BB962C8B-B14F-4D97-AF65-F5344CB8AC3E}">
        <p14:creationId xmlns:p14="http://schemas.microsoft.com/office/powerpoint/2010/main" val="36689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40/68</a:t>
            </a:r>
          </a:p>
        </p:txBody>
      </p:sp>
    </p:spTree>
    <p:extLst>
      <p:ext uri="{BB962C8B-B14F-4D97-AF65-F5344CB8AC3E}">
        <p14:creationId xmlns:p14="http://schemas.microsoft.com/office/powerpoint/2010/main" val="372918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41/68</a:t>
            </a:r>
          </a:p>
        </p:txBody>
      </p:sp>
    </p:spTree>
    <p:extLst>
      <p:ext uri="{BB962C8B-B14F-4D97-AF65-F5344CB8AC3E}">
        <p14:creationId xmlns:p14="http://schemas.microsoft.com/office/powerpoint/2010/main" val="28206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42/68</a:t>
            </a:r>
          </a:p>
        </p:txBody>
      </p:sp>
    </p:spTree>
    <p:extLst>
      <p:ext uri="{BB962C8B-B14F-4D97-AF65-F5344CB8AC3E}">
        <p14:creationId xmlns:p14="http://schemas.microsoft.com/office/powerpoint/2010/main" val="11749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43/68</a:t>
            </a:r>
          </a:p>
        </p:txBody>
      </p:sp>
    </p:spTree>
    <p:extLst>
      <p:ext uri="{BB962C8B-B14F-4D97-AF65-F5344CB8AC3E}">
        <p14:creationId xmlns:p14="http://schemas.microsoft.com/office/powerpoint/2010/main" val="41347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44/68</a:t>
            </a:r>
          </a:p>
        </p:txBody>
      </p:sp>
    </p:spTree>
    <p:extLst>
      <p:ext uri="{BB962C8B-B14F-4D97-AF65-F5344CB8AC3E}">
        <p14:creationId xmlns:p14="http://schemas.microsoft.com/office/powerpoint/2010/main" val="154108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45/68</a:t>
            </a:r>
          </a:p>
        </p:txBody>
      </p:sp>
    </p:spTree>
    <p:extLst>
      <p:ext uri="{BB962C8B-B14F-4D97-AF65-F5344CB8AC3E}">
        <p14:creationId xmlns:p14="http://schemas.microsoft.com/office/powerpoint/2010/main" val="3861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46/68</a:t>
            </a:r>
          </a:p>
        </p:txBody>
      </p:sp>
    </p:spTree>
    <p:extLst>
      <p:ext uri="{BB962C8B-B14F-4D97-AF65-F5344CB8AC3E}">
        <p14:creationId xmlns:p14="http://schemas.microsoft.com/office/powerpoint/2010/main" val="5573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47/68</a:t>
            </a:r>
          </a:p>
        </p:txBody>
      </p:sp>
    </p:spTree>
    <p:extLst>
      <p:ext uri="{BB962C8B-B14F-4D97-AF65-F5344CB8AC3E}">
        <p14:creationId xmlns:p14="http://schemas.microsoft.com/office/powerpoint/2010/main" val="18989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48/68</a:t>
            </a:r>
          </a:p>
        </p:txBody>
      </p:sp>
    </p:spTree>
    <p:extLst>
      <p:ext uri="{BB962C8B-B14F-4D97-AF65-F5344CB8AC3E}">
        <p14:creationId xmlns:p14="http://schemas.microsoft.com/office/powerpoint/2010/main" val="33665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4/68</a:t>
            </a:r>
          </a:p>
        </p:txBody>
      </p:sp>
    </p:spTree>
    <p:extLst>
      <p:ext uri="{BB962C8B-B14F-4D97-AF65-F5344CB8AC3E}">
        <p14:creationId xmlns:p14="http://schemas.microsoft.com/office/powerpoint/2010/main" val="19666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49/68</a:t>
            </a:r>
          </a:p>
        </p:txBody>
      </p:sp>
    </p:spTree>
    <p:extLst>
      <p:ext uri="{BB962C8B-B14F-4D97-AF65-F5344CB8AC3E}">
        <p14:creationId xmlns:p14="http://schemas.microsoft.com/office/powerpoint/2010/main" val="32073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50/68</a:t>
            </a:r>
          </a:p>
        </p:txBody>
      </p:sp>
    </p:spTree>
    <p:extLst>
      <p:ext uri="{BB962C8B-B14F-4D97-AF65-F5344CB8AC3E}">
        <p14:creationId xmlns:p14="http://schemas.microsoft.com/office/powerpoint/2010/main" val="1430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51/68</a:t>
            </a:r>
          </a:p>
        </p:txBody>
      </p:sp>
    </p:spTree>
    <p:extLst>
      <p:ext uri="{BB962C8B-B14F-4D97-AF65-F5344CB8AC3E}">
        <p14:creationId xmlns:p14="http://schemas.microsoft.com/office/powerpoint/2010/main" val="34057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52/68</a:t>
            </a:r>
          </a:p>
        </p:txBody>
      </p:sp>
    </p:spTree>
    <p:extLst>
      <p:ext uri="{BB962C8B-B14F-4D97-AF65-F5344CB8AC3E}">
        <p14:creationId xmlns:p14="http://schemas.microsoft.com/office/powerpoint/2010/main" val="23794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53/68</a:t>
            </a:r>
          </a:p>
        </p:txBody>
      </p:sp>
    </p:spTree>
    <p:extLst>
      <p:ext uri="{BB962C8B-B14F-4D97-AF65-F5344CB8AC3E}">
        <p14:creationId xmlns:p14="http://schemas.microsoft.com/office/powerpoint/2010/main" val="38816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54/68</a:t>
            </a:r>
          </a:p>
        </p:txBody>
      </p:sp>
    </p:spTree>
    <p:extLst>
      <p:ext uri="{BB962C8B-B14F-4D97-AF65-F5344CB8AC3E}">
        <p14:creationId xmlns:p14="http://schemas.microsoft.com/office/powerpoint/2010/main" val="40978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55/68</a:t>
            </a:r>
          </a:p>
        </p:txBody>
      </p:sp>
    </p:spTree>
    <p:extLst>
      <p:ext uri="{BB962C8B-B14F-4D97-AF65-F5344CB8AC3E}">
        <p14:creationId xmlns:p14="http://schemas.microsoft.com/office/powerpoint/2010/main" val="17365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56/68</a:t>
            </a:r>
          </a:p>
        </p:txBody>
      </p:sp>
    </p:spTree>
    <p:extLst>
      <p:ext uri="{BB962C8B-B14F-4D97-AF65-F5344CB8AC3E}">
        <p14:creationId xmlns:p14="http://schemas.microsoft.com/office/powerpoint/2010/main" val="34884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57/68</a:t>
            </a:r>
          </a:p>
        </p:txBody>
      </p:sp>
    </p:spTree>
    <p:extLst>
      <p:ext uri="{BB962C8B-B14F-4D97-AF65-F5344CB8AC3E}">
        <p14:creationId xmlns:p14="http://schemas.microsoft.com/office/powerpoint/2010/main" val="38719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58/68</a:t>
            </a:r>
          </a:p>
        </p:txBody>
      </p:sp>
    </p:spTree>
    <p:extLst>
      <p:ext uri="{BB962C8B-B14F-4D97-AF65-F5344CB8AC3E}">
        <p14:creationId xmlns:p14="http://schemas.microsoft.com/office/powerpoint/2010/main" val="146985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5/68</a:t>
            </a:r>
          </a:p>
        </p:txBody>
      </p:sp>
    </p:spTree>
    <p:extLst>
      <p:ext uri="{BB962C8B-B14F-4D97-AF65-F5344CB8AC3E}">
        <p14:creationId xmlns:p14="http://schemas.microsoft.com/office/powerpoint/2010/main" val="33631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59/68</a:t>
            </a:r>
          </a:p>
        </p:txBody>
      </p:sp>
    </p:spTree>
    <p:extLst>
      <p:ext uri="{BB962C8B-B14F-4D97-AF65-F5344CB8AC3E}">
        <p14:creationId xmlns:p14="http://schemas.microsoft.com/office/powerpoint/2010/main" val="74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60/68</a:t>
            </a:r>
          </a:p>
        </p:txBody>
      </p:sp>
    </p:spTree>
    <p:extLst>
      <p:ext uri="{BB962C8B-B14F-4D97-AF65-F5344CB8AC3E}">
        <p14:creationId xmlns:p14="http://schemas.microsoft.com/office/powerpoint/2010/main" val="3676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61/68</a:t>
            </a:r>
          </a:p>
        </p:txBody>
      </p:sp>
    </p:spTree>
    <p:extLst>
      <p:ext uri="{BB962C8B-B14F-4D97-AF65-F5344CB8AC3E}">
        <p14:creationId xmlns:p14="http://schemas.microsoft.com/office/powerpoint/2010/main" val="39218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62/68</a:t>
            </a:r>
          </a:p>
        </p:txBody>
      </p:sp>
    </p:spTree>
    <p:extLst>
      <p:ext uri="{BB962C8B-B14F-4D97-AF65-F5344CB8AC3E}">
        <p14:creationId xmlns:p14="http://schemas.microsoft.com/office/powerpoint/2010/main" val="40913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63/68</a:t>
            </a:r>
          </a:p>
        </p:txBody>
      </p:sp>
    </p:spTree>
    <p:extLst>
      <p:ext uri="{BB962C8B-B14F-4D97-AF65-F5344CB8AC3E}">
        <p14:creationId xmlns:p14="http://schemas.microsoft.com/office/powerpoint/2010/main" val="336064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64/68</a:t>
            </a:r>
          </a:p>
        </p:txBody>
      </p:sp>
    </p:spTree>
    <p:extLst>
      <p:ext uri="{BB962C8B-B14F-4D97-AF65-F5344CB8AC3E}">
        <p14:creationId xmlns:p14="http://schemas.microsoft.com/office/powerpoint/2010/main" val="29803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65/68</a:t>
            </a:r>
          </a:p>
        </p:txBody>
      </p:sp>
    </p:spTree>
    <p:extLst>
      <p:ext uri="{BB962C8B-B14F-4D97-AF65-F5344CB8AC3E}">
        <p14:creationId xmlns:p14="http://schemas.microsoft.com/office/powerpoint/2010/main" val="13838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66/68</a:t>
            </a:r>
          </a:p>
        </p:txBody>
      </p:sp>
    </p:spTree>
    <p:extLst>
      <p:ext uri="{BB962C8B-B14F-4D97-AF65-F5344CB8AC3E}">
        <p14:creationId xmlns:p14="http://schemas.microsoft.com/office/powerpoint/2010/main" val="41577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67/68</a:t>
            </a:r>
          </a:p>
        </p:txBody>
      </p:sp>
    </p:spTree>
    <p:extLst>
      <p:ext uri="{BB962C8B-B14F-4D97-AF65-F5344CB8AC3E}">
        <p14:creationId xmlns:p14="http://schemas.microsoft.com/office/powerpoint/2010/main" val="3291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68/68</a:t>
            </a:r>
          </a:p>
        </p:txBody>
      </p:sp>
    </p:spTree>
    <p:extLst>
      <p:ext uri="{BB962C8B-B14F-4D97-AF65-F5344CB8AC3E}">
        <p14:creationId xmlns:p14="http://schemas.microsoft.com/office/powerpoint/2010/main" val="36502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6/68</a:t>
            </a:r>
          </a:p>
        </p:txBody>
      </p:sp>
    </p:spTree>
    <p:extLst>
      <p:ext uri="{BB962C8B-B14F-4D97-AF65-F5344CB8AC3E}">
        <p14:creationId xmlns:p14="http://schemas.microsoft.com/office/powerpoint/2010/main" val="10642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7/68</a:t>
            </a:r>
          </a:p>
        </p:txBody>
      </p:sp>
    </p:spTree>
    <p:extLst>
      <p:ext uri="{BB962C8B-B14F-4D97-AF65-F5344CB8AC3E}">
        <p14:creationId xmlns:p14="http://schemas.microsoft.com/office/powerpoint/2010/main" val="45384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8/68</a:t>
            </a:r>
          </a:p>
        </p:txBody>
      </p:sp>
    </p:spTree>
    <p:extLst>
      <p:ext uri="{BB962C8B-B14F-4D97-AF65-F5344CB8AC3E}">
        <p14:creationId xmlns:p14="http://schemas.microsoft.com/office/powerpoint/2010/main" val="8883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Widescreen</PresentationFormat>
  <Paragraphs>205</Paragraphs>
  <Slides>69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2</cp:revision>
  <dcterms:created xsi:type="dcterms:W3CDTF">2019-10-17T00:15:31Z</dcterms:created>
  <dcterms:modified xsi:type="dcterms:W3CDTF">2019-10-17T00:49:02Z</dcterms:modified>
</cp:coreProperties>
</file>