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3"/>
  </p:notesMasterIdLst>
  <p:sldIdLst>
    <p:sldId id="386" r:id="rId2"/>
    <p:sldId id="385" r:id="rId3"/>
    <p:sldId id="384" r:id="rId4"/>
    <p:sldId id="383" r:id="rId5"/>
    <p:sldId id="382" r:id="rId6"/>
    <p:sldId id="381" r:id="rId7"/>
    <p:sldId id="380" r:id="rId8"/>
    <p:sldId id="379" r:id="rId9"/>
    <p:sldId id="378" r:id="rId10"/>
    <p:sldId id="377" r:id="rId11"/>
    <p:sldId id="376" r:id="rId12"/>
    <p:sldId id="375" r:id="rId13"/>
    <p:sldId id="374" r:id="rId14"/>
    <p:sldId id="373" r:id="rId15"/>
    <p:sldId id="372" r:id="rId16"/>
    <p:sldId id="371" r:id="rId17"/>
    <p:sldId id="370" r:id="rId18"/>
    <p:sldId id="369" r:id="rId19"/>
    <p:sldId id="368" r:id="rId20"/>
    <p:sldId id="367" r:id="rId21"/>
    <p:sldId id="366" r:id="rId22"/>
    <p:sldId id="365" r:id="rId23"/>
    <p:sldId id="364" r:id="rId24"/>
    <p:sldId id="363" r:id="rId25"/>
    <p:sldId id="362" r:id="rId26"/>
    <p:sldId id="361" r:id="rId27"/>
    <p:sldId id="360" r:id="rId28"/>
    <p:sldId id="359" r:id="rId29"/>
    <p:sldId id="358" r:id="rId30"/>
    <p:sldId id="357" r:id="rId31"/>
    <p:sldId id="356" r:id="rId32"/>
    <p:sldId id="355" r:id="rId33"/>
    <p:sldId id="354" r:id="rId34"/>
    <p:sldId id="353" r:id="rId35"/>
    <p:sldId id="352" r:id="rId36"/>
    <p:sldId id="351" r:id="rId37"/>
    <p:sldId id="350" r:id="rId38"/>
    <p:sldId id="349" r:id="rId39"/>
    <p:sldId id="348" r:id="rId40"/>
    <p:sldId id="347" r:id="rId41"/>
    <p:sldId id="346" r:id="rId42"/>
    <p:sldId id="345" r:id="rId43"/>
    <p:sldId id="344" r:id="rId44"/>
    <p:sldId id="343" r:id="rId45"/>
    <p:sldId id="342" r:id="rId46"/>
    <p:sldId id="341" r:id="rId47"/>
    <p:sldId id="340" r:id="rId48"/>
    <p:sldId id="339" r:id="rId49"/>
    <p:sldId id="338" r:id="rId50"/>
    <p:sldId id="337" r:id="rId51"/>
    <p:sldId id="336" r:id="rId52"/>
    <p:sldId id="335" r:id="rId53"/>
    <p:sldId id="334" r:id="rId54"/>
    <p:sldId id="333" r:id="rId55"/>
    <p:sldId id="332" r:id="rId56"/>
    <p:sldId id="331" r:id="rId57"/>
    <p:sldId id="330" r:id="rId58"/>
    <p:sldId id="329" r:id="rId59"/>
    <p:sldId id="328" r:id="rId60"/>
    <p:sldId id="327" r:id="rId61"/>
    <p:sldId id="326" r:id="rId62"/>
    <p:sldId id="325" r:id="rId63"/>
    <p:sldId id="324" r:id="rId64"/>
    <p:sldId id="323" r:id="rId65"/>
    <p:sldId id="322" r:id="rId66"/>
    <p:sldId id="321" r:id="rId67"/>
    <p:sldId id="320" r:id="rId68"/>
    <p:sldId id="319" r:id="rId69"/>
    <p:sldId id="318" r:id="rId70"/>
    <p:sldId id="317" r:id="rId71"/>
    <p:sldId id="316" r:id="rId72"/>
    <p:sldId id="315" r:id="rId73"/>
    <p:sldId id="314" r:id="rId74"/>
    <p:sldId id="313" r:id="rId75"/>
    <p:sldId id="312" r:id="rId76"/>
    <p:sldId id="311" r:id="rId77"/>
    <p:sldId id="310" r:id="rId78"/>
    <p:sldId id="309" r:id="rId79"/>
    <p:sldId id="308" r:id="rId80"/>
    <p:sldId id="307" r:id="rId81"/>
    <p:sldId id="306" r:id="rId82"/>
    <p:sldId id="305" r:id="rId83"/>
    <p:sldId id="304" r:id="rId84"/>
    <p:sldId id="303" r:id="rId85"/>
    <p:sldId id="302" r:id="rId86"/>
    <p:sldId id="301" r:id="rId87"/>
    <p:sldId id="300" r:id="rId88"/>
    <p:sldId id="299" r:id="rId89"/>
    <p:sldId id="298" r:id="rId90"/>
    <p:sldId id="297" r:id="rId91"/>
    <p:sldId id="296" r:id="rId92"/>
    <p:sldId id="295" r:id="rId93"/>
    <p:sldId id="294" r:id="rId94"/>
    <p:sldId id="293" r:id="rId95"/>
    <p:sldId id="292" r:id="rId96"/>
    <p:sldId id="291" r:id="rId97"/>
    <p:sldId id="290" r:id="rId98"/>
    <p:sldId id="289" r:id="rId99"/>
    <p:sldId id="288" r:id="rId100"/>
    <p:sldId id="287" r:id="rId101"/>
    <p:sldId id="286" r:id="rId102"/>
    <p:sldId id="285" r:id="rId103"/>
    <p:sldId id="284" r:id="rId104"/>
    <p:sldId id="283" r:id="rId105"/>
    <p:sldId id="282" r:id="rId106"/>
    <p:sldId id="281" r:id="rId107"/>
    <p:sldId id="280" r:id="rId108"/>
    <p:sldId id="279" r:id="rId109"/>
    <p:sldId id="278" r:id="rId110"/>
    <p:sldId id="277" r:id="rId111"/>
    <p:sldId id="276" r:id="rId112"/>
    <p:sldId id="275" r:id="rId113"/>
    <p:sldId id="274" r:id="rId114"/>
    <p:sldId id="273" r:id="rId115"/>
    <p:sldId id="272" r:id="rId116"/>
    <p:sldId id="271" r:id="rId117"/>
    <p:sldId id="270" r:id="rId118"/>
    <p:sldId id="269" r:id="rId119"/>
    <p:sldId id="268" r:id="rId120"/>
    <p:sldId id="267" r:id="rId121"/>
    <p:sldId id="266" r:id="rId122"/>
    <p:sldId id="265" r:id="rId123"/>
    <p:sldId id="264" r:id="rId124"/>
    <p:sldId id="263" r:id="rId125"/>
    <p:sldId id="262" r:id="rId126"/>
    <p:sldId id="261" r:id="rId127"/>
    <p:sldId id="260" r:id="rId128"/>
    <p:sldId id="259" r:id="rId129"/>
    <p:sldId id="258" r:id="rId130"/>
    <p:sldId id="257" r:id="rId131"/>
    <p:sldId id="256" r:id="rId132"/>
  </p:sldIdLst>
  <p:sldSz cx="12192000" cy="6858000"/>
  <p:notesSz cx="6858000" cy="9144000"/>
  <p:embeddedFontLst>
    <p:embeddedFont>
      <p:font typeface="Calibri Light" panose="020F0302020204030204" pitchFamily="34" charset="0"/>
      <p:regular r:id="rId134"/>
      <p:italic r:id="rId135"/>
    </p:embeddedFont>
    <p:embeddedFont>
      <p:font typeface="Calibri" panose="020F0502020204030204" pitchFamily="34" charset="0"/>
      <p:regular r:id="rId136"/>
      <p:bold r:id="rId137"/>
      <p:italic r:id="rId138"/>
      <p:boldItalic r:id="rId1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notesMaster" Target="notesMasters/notesMaster1.xml"/><Relationship Id="rId138" Type="http://schemas.openxmlformats.org/officeDocument/2006/relationships/font" Target="fonts/font5.fntdata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font" Target="fonts/font1.fntdata"/><Relationship Id="rId139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font" Target="fonts/font2.fntdata"/><Relationship Id="rId14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font" Target="fonts/font3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B2F8C7-D4A2-46F5-B1E0-FB61343CE392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14FAB4-BBB6-4B44-8623-A80200169B8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3317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zbliss2_poster.jpg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97583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wcui45_poster.jpg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2965023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dclar33_poster.jpg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101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28687165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dchen362_poster.jpg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102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3112285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dbranov_poster.jpg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103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30324570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dassadi_poster.jpg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104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14249886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dadud_poster.jpg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105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45479360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ccrocke7_poster.jpg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106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40825677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cchypyh2_poster.jpg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107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73707744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cchun83_poster.jpg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108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958220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cchow249_poster.jpg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109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49889436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ccai45_poster.jpg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110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573464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wberry2_poster.jpg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38062230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cbiel_poster.jpg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111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12357164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cbaksi2_poster.jpg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112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67471743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bcruz5_poster.jpg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113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07787130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bbondy4_poster.jpg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114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70010814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bbendall_poster.jpg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115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801942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balorgbe_poster.jpg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116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4610278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babdool_poster.jpg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117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46661851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acsucs_poster.jpg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118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70037299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aconlif2_poster.jpg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119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59390664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achiant_poster.jpg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120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74941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tdallal_poster.jpg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60303203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acallin_poster.jpg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121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81313102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abhatna8_poster.jpg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122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5468550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abergma8_poster.jpg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123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88380478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abelan9_poster.jpg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124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05678560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abano2_poster.jpg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125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7986978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abadder3_poster.jpg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126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02334915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aazhari_poster.jpg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127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74769503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aanton5_poster.jpg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128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21486984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aalzahri_poster.jpg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129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97691255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aallan33_poster.jpg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130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922577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tcontram_poster.jpg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2501852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aalexa55_poster.jpg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131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623023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tamira_poster.jpg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859045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tahn8_poster.jpg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22960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scho267_poster.jpg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070810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schenna_poster.jpg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6685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schen973_poster.jpg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376985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schen927_poster.jpg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38024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zaly_poster.jpg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028077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scamp248_poster.jpg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239128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sbubis_poster.jpg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5340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sbao28_poster.jpg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97201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sbakshi7_poster.jpg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565408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sagassi_poster.jpg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758071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rdaer2_poster.jpg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26448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rcohee_poster.jpg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43927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rbrow92_poster.jpg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385671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rboles_poster.jpg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302692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rblois2_poster.jpg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59797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zalmoshe_poster.jpg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290974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rbhulla8_poster.jpg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155979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ralbiraw_poster.jpg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30510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pbanniga_poster.jpg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1628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ochong2_poster.jpg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03086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obranch_poster.jpg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937700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oalihira_poster.jpg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3451897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oalhala_poster.jpg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754056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nclark54_poster.jpg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6184221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nchen65_poster.jpg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7446702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nchaud24_poster.jpg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81625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yche865_poster.jpg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5882668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nchang28_poster.jpg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966335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nbien2_poster.jpg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7042855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nashour_poster.jpg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3241648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napel_poster.jpg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7036380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nalramah_poster.jpg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0819793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nallin_poster.jpg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0206465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nalhassa_poster.jpg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7162041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nalaves2_poster.jpg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098942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nalalou_poster.jpg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6563749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mcote29_poster.jpg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32756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ycai295_poster.jpg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7408898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mchurc24_poster.jpg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6762010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mbuiten3_poster.jpg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6509845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mawadal3_poster.jpg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4335019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mantemia_poster.jpg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5383168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maiello8_poster.jpg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9680309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maguila9_poster.jpg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8518493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mabu3_poster.jpg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3936471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lalward4_poster.jpg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1170241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kcherewk_poster.jpg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5426013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kchen665_poster.jpg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0432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yamin3_poster.jpg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7447367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kchen548_poster.jpg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830135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kchalya_poster.jpg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62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8610461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kcamp223_poster.jpg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63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2348099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kbrodkin_poster.jpg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64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763143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kbhatna_poster.jpg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65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229436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kali55_poster.jpg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66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6865237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jchui8_poster.jpg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67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1015726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jchoy26_poster.jpg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68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0610789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jchoi463_poster.jpg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69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9899604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jche885_poster.jpg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70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151399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yalazraq_poster.jpg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0840703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jche873_poster.jpg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71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0431082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jche682_poster.jpg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72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3868632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jche524_poster.jpg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73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2583048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jchan926_poster.jpg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74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3169404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jchacko5_poster.jpg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75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9946994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jchaboth_poster.jpg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76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4066409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jcarrond_poster.jpg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77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730101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jcarro32_poster.jpg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78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8746368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jcamp292_poster.jpg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79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8935925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jcai264_poster.jpg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80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8350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xbian7_poster.jpg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6560667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jbora_poster.jpg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81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7450313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jbodouro_poster.jpg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82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8283365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jbenatt_poster.jpg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83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0663747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jba_poster.jpg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84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206804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jbascin_poster.jpg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85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1073368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jang9_poster.jpg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86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936948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ichoonko_poster.jpg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87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225283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iborwick_poster.jpg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88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839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hbhatt22_poster.jpg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89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71155396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haladdin_poster.jpg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90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67281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xbai82_poster.jpg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92247594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gchopori_poster.jpg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91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4871906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gbarara_poster.jpg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92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9522619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fchawla_poster.jpg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93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9356205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ecohen46_poster.jpg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94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30848517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eclar6_poster.jpg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95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83760043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echris22_poster.jpg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96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91537859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echapm4_poster.jpg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97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39539705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eagbamuc_poster.jpg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98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7909519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eadilabr_poster.jpg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99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2276766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dcsiba_poster.jpg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4FAB4-BBB6-4B44-8623-A80200169B8F}" type="slidenum">
              <a:rPr lang="en-CA" smtClean="0"/>
              <a:t>100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09084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09EF-B51D-4166-A20D-0764CD4F4BCC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C9AEF-F111-42D5-96EA-7EC31E5CEEE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81913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09EF-B51D-4166-A20D-0764CD4F4BCC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C9AEF-F111-42D5-96EA-7EC31E5CEEE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94871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09EF-B51D-4166-A20D-0764CD4F4BCC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C9AEF-F111-42D5-96EA-7EC31E5CEEE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19873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09EF-B51D-4166-A20D-0764CD4F4BCC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C9AEF-F111-42D5-96EA-7EC31E5CEEE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66829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09EF-B51D-4166-A20D-0764CD4F4BCC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C9AEF-F111-42D5-96EA-7EC31E5CEEE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4904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09EF-B51D-4166-A20D-0764CD4F4BCC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C9AEF-F111-42D5-96EA-7EC31E5CEEE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2939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09EF-B51D-4166-A20D-0764CD4F4BCC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C9AEF-F111-42D5-96EA-7EC31E5CEEE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9889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09EF-B51D-4166-A20D-0764CD4F4BCC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C9AEF-F111-42D5-96EA-7EC31E5CEEE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4266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09EF-B51D-4166-A20D-0764CD4F4BCC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C9AEF-F111-42D5-96EA-7EC31E5CEEE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07550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09EF-B51D-4166-A20D-0764CD4F4BCC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C9AEF-F111-42D5-96EA-7EC31E5CEEE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73174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09EF-B51D-4166-A20D-0764CD4F4BCC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C9AEF-F111-42D5-96EA-7EC31E5CEEE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01407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B09EF-B51D-4166-A20D-0764CD4F4BCC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4C9AEF-F111-42D5-96EA-7EC31E5CEEE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15616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2057400"/>
            <a:ext cx="8686800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CS1033 Assignment 1 Slide Show (Group 1)</a:t>
            </a:r>
            <a:endParaRPr lang="en-CA" sz="4800" b="1">
              <a:solidFill>
                <a:srgbClr val="EEE8AA"/>
              </a:solidFill>
              <a:effectLst>
                <a:prstShdw prst="shdw14" dist="35921" dir="2700000">
                  <a:scrgbClr r="0" g="0" b="0">
                    <a:alpha val="43000"/>
                  </a:scrgbClr>
                </a:prst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651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219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100/130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297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101/130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65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102/130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488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103/130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351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104/130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562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105/130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782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106/130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191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107/130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383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108/130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055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109/130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604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752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110/130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799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111/130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200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112/130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177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227" y="0"/>
            <a:ext cx="432954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113/130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586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114/130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118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115/130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765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116/130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718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117/130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166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118/130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265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119/130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070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828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120/130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281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121/130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215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122/130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279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123/130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863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124/130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477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125/130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100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126/130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088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127/130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472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28" y="0"/>
            <a:ext cx="408454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128/130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700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129/130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952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13/130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957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130/130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379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131/130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995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14/130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714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15/130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899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837" y="0"/>
            <a:ext cx="48323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16/130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961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17/130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2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18/130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582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19/130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172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73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20/130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69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21/130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217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22/130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203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23/130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6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24/130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165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25/130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053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26/130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349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27/130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738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28/130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340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29/130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012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28" y="0"/>
            <a:ext cx="408454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958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30/130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032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31/130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533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047" y="0"/>
            <a:ext cx="443390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32/130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697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33/130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915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34/130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588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35/130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059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36/130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558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37/130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914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38/130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322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39/130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687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802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40/130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583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41/130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166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42/130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502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43/130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561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44/130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82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45/130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456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46/130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350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47/130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554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48/130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653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49/130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072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697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50/130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89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51/130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421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52/130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657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53/130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663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54/130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169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55/130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792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56/130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623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57/130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818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58/130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247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59/130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161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633" y="0"/>
            <a:ext cx="444873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684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60/130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657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61/130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347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62/130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007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63/130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915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64/130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995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65/130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557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66/130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596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67/130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56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68/130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246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69/130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660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973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03" y="0"/>
            <a:ext cx="1059819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70/130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566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71/130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675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72/130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607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73/130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487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74/130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40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75/130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248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76/130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308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77/130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758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78/130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50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79/130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466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1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80/130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936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81/130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302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82/130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414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83/130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40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84/130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191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85/130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684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86/130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248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87/130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651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88/130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047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89/130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341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16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90/130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523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91/130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612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92/130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146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93/130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517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94/130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731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396" y="0"/>
            <a:ext cx="459520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95/130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041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96/130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538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97/130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801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98/130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928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99/130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590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399</Words>
  <Application>Microsoft Office PowerPoint</Application>
  <PresentationFormat>Widescreen</PresentationFormat>
  <Paragraphs>391</Paragraphs>
  <Slides>131</Slides>
  <Notes>130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131</vt:i4>
      </vt:variant>
    </vt:vector>
  </HeadingPairs>
  <TitlesOfParts>
    <vt:vector size="135" baseType="lpstr">
      <vt:lpstr>Arial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UWO CSD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Rim Zakaria</cp:lastModifiedBy>
  <cp:revision>1</cp:revision>
  <dcterms:created xsi:type="dcterms:W3CDTF">2020-10-21T17:28:36Z</dcterms:created>
  <dcterms:modified xsi:type="dcterms:W3CDTF">2020-10-21T17:29:38Z</dcterms:modified>
</cp:coreProperties>
</file>