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3"/>
  </p:notesMasterIdLst>
  <p:sldIdLst>
    <p:sldId id="386" r:id="rId2"/>
    <p:sldId id="385" r:id="rId3"/>
    <p:sldId id="384" r:id="rId4"/>
    <p:sldId id="383" r:id="rId5"/>
    <p:sldId id="382" r:id="rId6"/>
    <p:sldId id="381" r:id="rId7"/>
    <p:sldId id="380" r:id="rId8"/>
    <p:sldId id="379" r:id="rId9"/>
    <p:sldId id="378" r:id="rId10"/>
    <p:sldId id="377" r:id="rId11"/>
    <p:sldId id="376" r:id="rId12"/>
    <p:sldId id="375" r:id="rId13"/>
    <p:sldId id="374" r:id="rId14"/>
    <p:sldId id="373" r:id="rId15"/>
    <p:sldId id="372" r:id="rId16"/>
    <p:sldId id="371" r:id="rId17"/>
    <p:sldId id="370" r:id="rId18"/>
    <p:sldId id="369" r:id="rId19"/>
    <p:sldId id="368" r:id="rId20"/>
    <p:sldId id="367" r:id="rId21"/>
    <p:sldId id="366" r:id="rId22"/>
    <p:sldId id="365" r:id="rId23"/>
    <p:sldId id="364" r:id="rId24"/>
    <p:sldId id="363" r:id="rId25"/>
    <p:sldId id="362" r:id="rId26"/>
    <p:sldId id="361" r:id="rId27"/>
    <p:sldId id="360" r:id="rId28"/>
    <p:sldId id="359" r:id="rId29"/>
    <p:sldId id="358" r:id="rId30"/>
    <p:sldId id="357" r:id="rId31"/>
    <p:sldId id="356" r:id="rId32"/>
    <p:sldId id="355" r:id="rId33"/>
    <p:sldId id="354" r:id="rId34"/>
    <p:sldId id="353" r:id="rId35"/>
    <p:sldId id="352" r:id="rId36"/>
    <p:sldId id="351" r:id="rId37"/>
    <p:sldId id="350" r:id="rId38"/>
    <p:sldId id="349" r:id="rId39"/>
    <p:sldId id="348" r:id="rId40"/>
    <p:sldId id="347" r:id="rId41"/>
    <p:sldId id="346" r:id="rId42"/>
    <p:sldId id="345" r:id="rId43"/>
    <p:sldId id="344" r:id="rId44"/>
    <p:sldId id="343" r:id="rId45"/>
    <p:sldId id="342" r:id="rId46"/>
    <p:sldId id="341" r:id="rId47"/>
    <p:sldId id="340" r:id="rId48"/>
    <p:sldId id="339" r:id="rId49"/>
    <p:sldId id="338" r:id="rId50"/>
    <p:sldId id="337" r:id="rId51"/>
    <p:sldId id="336" r:id="rId52"/>
    <p:sldId id="335" r:id="rId53"/>
    <p:sldId id="334" r:id="rId54"/>
    <p:sldId id="333" r:id="rId55"/>
    <p:sldId id="332" r:id="rId56"/>
    <p:sldId id="331" r:id="rId57"/>
    <p:sldId id="330" r:id="rId58"/>
    <p:sldId id="329" r:id="rId59"/>
    <p:sldId id="328" r:id="rId60"/>
    <p:sldId id="327" r:id="rId61"/>
    <p:sldId id="326" r:id="rId62"/>
    <p:sldId id="325" r:id="rId63"/>
    <p:sldId id="324" r:id="rId64"/>
    <p:sldId id="323" r:id="rId65"/>
    <p:sldId id="322" r:id="rId66"/>
    <p:sldId id="321" r:id="rId67"/>
    <p:sldId id="320" r:id="rId68"/>
    <p:sldId id="319" r:id="rId69"/>
    <p:sldId id="318" r:id="rId70"/>
    <p:sldId id="317" r:id="rId71"/>
    <p:sldId id="316" r:id="rId72"/>
    <p:sldId id="315" r:id="rId73"/>
    <p:sldId id="314" r:id="rId74"/>
    <p:sldId id="313" r:id="rId75"/>
    <p:sldId id="312" r:id="rId76"/>
    <p:sldId id="311" r:id="rId77"/>
    <p:sldId id="310" r:id="rId78"/>
    <p:sldId id="309" r:id="rId79"/>
    <p:sldId id="308" r:id="rId80"/>
    <p:sldId id="307" r:id="rId81"/>
    <p:sldId id="306" r:id="rId82"/>
    <p:sldId id="305" r:id="rId83"/>
    <p:sldId id="304" r:id="rId84"/>
    <p:sldId id="303" r:id="rId85"/>
    <p:sldId id="302" r:id="rId86"/>
    <p:sldId id="301" r:id="rId87"/>
    <p:sldId id="300" r:id="rId88"/>
    <p:sldId id="299" r:id="rId89"/>
    <p:sldId id="298" r:id="rId90"/>
    <p:sldId id="297" r:id="rId91"/>
    <p:sldId id="296" r:id="rId92"/>
    <p:sldId id="295" r:id="rId93"/>
    <p:sldId id="294" r:id="rId94"/>
    <p:sldId id="293" r:id="rId95"/>
    <p:sldId id="292" r:id="rId96"/>
    <p:sldId id="291" r:id="rId97"/>
    <p:sldId id="290" r:id="rId98"/>
    <p:sldId id="289" r:id="rId99"/>
    <p:sldId id="288" r:id="rId100"/>
    <p:sldId id="287" r:id="rId101"/>
    <p:sldId id="286" r:id="rId102"/>
    <p:sldId id="285" r:id="rId103"/>
    <p:sldId id="284" r:id="rId104"/>
    <p:sldId id="283" r:id="rId105"/>
    <p:sldId id="282" r:id="rId106"/>
    <p:sldId id="281" r:id="rId107"/>
    <p:sldId id="280" r:id="rId108"/>
    <p:sldId id="279" r:id="rId109"/>
    <p:sldId id="278" r:id="rId110"/>
    <p:sldId id="277" r:id="rId111"/>
    <p:sldId id="276" r:id="rId112"/>
    <p:sldId id="275" r:id="rId113"/>
    <p:sldId id="274" r:id="rId114"/>
    <p:sldId id="273" r:id="rId115"/>
    <p:sldId id="272" r:id="rId116"/>
    <p:sldId id="271" r:id="rId117"/>
    <p:sldId id="270" r:id="rId118"/>
    <p:sldId id="269" r:id="rId119"/>
    <p:sldId id="268" r:id="rId120"/>
    <p:sldId id="267" r:id="rId121"/>
    <p:sldId id="266" r:id="rId122"/>
    <p:sldId id="265" r:id="rId123"/>
    <p:sldId id="264" r:id="rId124"/>
    <p:sldId id="263" r:id="rId125"/>
    <p:sldId id="262" r:id="rId126"/>
    <p:sldId id="261" r:id="rId127"/>
    <p:sldId id="260" r:id="rId128"/>
    <p:sldId id="259" r:id="rId129"/>
    <p:sldId id="258" r:id="rId130"/>
    <p:sldId id="257" r:id="rId131"/>
    <p:sldId id="256" r:id="rId132"/>
  </p:sldIdLst>
  <p:sldSz cx="12192000" cy="6858000"/>
  <p:notesSz cx="6858000" cy="9144000"/>
  <p:embeddedFontLst>
    <p:embeddedFont>
      <p:font typeface="Calibri Light" panose="020F0302020204030204" pitchFamily="34" charset="0"/>
      <p:regular r:id="rId134"/>
      <p:italic r:id="rId135"/>
    </p:embeddedFont>
    <p:embeddedFont>
      <p:font typeface="Calibri" panose="020F0502020204030204" pitchFamily="34" charset="0"/>
      <p:regular r:id="rId136"/>
      <p:bold r:id="rId137"/>
      <p:italic r:id="rId138"/>
      <p:boldItalic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38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.fntdata"/><Relationship Id="rId13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2.fntdata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D1E23-DD4A-4552-935B-0C5BBFF5E650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70816-E64A-4130-A3FB-391B1DCBAC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1559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zgeng5_poster.jpg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4707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yfan254_poster.jpg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12983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gdamiana_poster.jpg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227061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fgagacev_poster.jpg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023255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fdamji6_poster.jpg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67412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ehailema_poster.jpg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61791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efox28_poster.jpg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856002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dhuang82_poster.jpg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00028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dhe57_poster.jpg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36758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dhanlon3_poster.jpg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95546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dhadi_poster.jpg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218995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dgoldkin_poster.jpg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25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yding369_poster.jpg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264115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cheaps2_poster.jpg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360337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cguzzi2_poster.jpg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61087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cgomes27_poster.jpg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558816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cfiguei3_poster.jpg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208349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cdemer2_poster.jpg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00369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cdemens_poster.jpg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48298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cdavis88_poster.jpg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81784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bdoke_poster.jpg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285496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bdicaro_poster.jpg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387947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ahung45_poster.jpg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871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xgao335_poster.jpg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045520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aherrer7_poster.jpg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663218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aharve49_poster.jpg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496897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agelb2_poster.jpg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130008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afishe64_poster.jpg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940809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afeathe6_poster.jpg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81054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aeveret5_poster.jpg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62707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adonne4_poster.jpg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90402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adobbie4_poster.jpg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070462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ading26_poster.jpg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016804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adiao2_poster.jpg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797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wding53_poster.jpg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9986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adaskala_poster.jpg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4708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vgeorge7_poster.jpg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590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vfeldber_poster.jpg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5276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vfang3_poster.jpg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6591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vdomazet_poster.jpg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4112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uglinaue_poster.jpg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7927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tegbenir_poster.jpg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88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zgao266_poster.jpg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765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shuan293_poster.jpg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1920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shammad_poster.jpg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5020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sguo264_poster.jpg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1314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sfeldbe3_poster.jpg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017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selkhode_poster.jpg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318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seliotwi_poster.jpg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668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selganga_poster.jpg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905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sduduryc_poster.jpg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5791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sdu56_poster.jpg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796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sdong87_poster.jpg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438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yhu588_poster.jpg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560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sdong82_poster.jpg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8563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rhughe42_poster.jpg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772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rhough2_poster.jpg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693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rgerofsk_poster.jpg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737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rgeda_poster.jpg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871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rgabrie_poster.jpg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3608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relhada2_poster.jpg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9724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rdong26_poster.jpg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6128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rdhawan3_poster.jpg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1188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rdamani2_poster.jpg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68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yhan444_poster.jpg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5159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phe33_poster.jpg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7751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pguo32_poster.jpg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40218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pgill73_poster.jpg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16319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ohossain_poster.jpg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330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oholloha_poster.jpg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927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ofrench_poster.jpg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77509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nhejmojo_poster.jpg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24805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ngoverde_poster.jpg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05494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negan_poster.jpg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92989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ndubin_poster.jpg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868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ygupta7_poster.jpg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34936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mhunt33_poster.jpg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15999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mheber4_poster.jpg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52803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mhang_poster.jpg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858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mgatley_poster.jpg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87104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mgarach3_poster.jpg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77865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mganzhor_poster.jpg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75663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mgadsby3_poster.jpg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7223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mfaress_poster.jpg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68538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mdukhan_poster.jpg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25748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mdinatol_poster.jpg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399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yguo578_poster.jpg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54569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mdinah_poster.jpg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65709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mdillo5_poster.jpg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3576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mdiab22_poster.jpg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2633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mdejesu7_poster.jpg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7429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lhuan246_poster.jpg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6151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lhuan226_poster.jpg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10940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lgeorg9_poster.jpg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3287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lgabert_poster.jpg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52548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khuff6_poster.jpg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80370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khuemer_poster.jpg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5891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yfeng454_poster.jpg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66303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kgharago_poster.jpg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7847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kericks9_poster.jpg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55220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kelouadg_poster.jpg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5588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kdrover_poster.jpg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41946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kdhali22_poster.jpg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9564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kdavi9_poster.jpg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204794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jhuan723_poster.jpg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5250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jhuan593_poster.jpg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69131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jhu336_poster.jpg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85533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jhorsle2_poster.jpg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660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yfeng445_poster.jpg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54024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jhirshbe_poster.jpg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645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jhill253_poster.jpg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7167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jgunter4_poster.jpg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50938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jgree68_poster.jpg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47534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jgarci22_poster.jpg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23159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jgans3_poster.jpg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084216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jgaerber_poster.jpg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94352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jforema7_poster.jpg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75807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jfoo9_poster.jpg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657931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jfarme3_poster.jpg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3169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yfan288_poster.jpg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52700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jedgar22_poster.jpg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55054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jduyn_poster.jpg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13082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jdigenn_poster.jpg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074893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jdharam_poster.jpg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455075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hhalane_poster.jpg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772249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hge23_poster.jpg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42847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hdesous_poster.jpg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127713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ggelgor_poster.jpg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989539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gfrances_poster.jpg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688573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gfirman2_poster.jpg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70816-E64A-4130-A3FB-391B1DCBAC44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494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15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020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929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80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95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907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579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820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42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089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DBB76-573F-4C99-AA24-7FB0A0E36D9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CF4BD-DF68-4250-8701-405EEFECD7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25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6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7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0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5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2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0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8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7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6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9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3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2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1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6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0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5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7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0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7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93" y="0"/>
            <a:ext cx="54870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5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4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9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7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3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7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1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6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2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8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8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9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9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9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5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2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2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6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1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5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5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9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8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6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0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8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2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0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4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3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0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2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8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8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5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3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1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99" y="0"/>
            <a:ext cx="41966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1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1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4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6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6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8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7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5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7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5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9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5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3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1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6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6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1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1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2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9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5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1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0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6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5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3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3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4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8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0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5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8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6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5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7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1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5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3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6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9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1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2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2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7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1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1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6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9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1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8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1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2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0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99/130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1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Widescreen</PresentationFormat>
  <Paragraphs>391</Paragraphs>
  <Slides>131</Slides>
  <Notes>130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5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2020-10-21T17:29:40Z</dcterms:created>
  <dcterms:modified xsi:type="dcterms:W3CDTF">2020-10-21T17:30:33Z</dcterms:modified>
</cp:coreProperties>
</file>