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1"/>
  </p:notesMasterIdLst>
  <p:sldIdLst>
    <p:sldId id="384" r:id="rId2"/>
    <p:sldId id="383" r:id="rId3"/>
    <p:sldId id="382" r:id="rId4"/>
    <p:sldId id="381" r:id="rId5"/>
    <p:sldId id="380" r:id="rId6"/>
    <p:sldId id="379" r:id="rId7"/>
    <p:sldId id="378" r:id="rId8"/>
    <p:sldId id="377" r:id="rId9"/>
    <p:sldId id="376" r:id="rId10"/>
    <p:sldId id="375" r:id="rId11"/>
    <p:sldId id="374" r:id="rId12"/>
    <p:sldId id="373" r:id="rId13"/>
    <p:sldId id="372" r:id="rId14"/>
    <p:sldId id="371" r:id="rId15"/>
    <p:sldId id="370" r:id="rId16"/>
    <p:sldId id="369" r:id="rId17"/>
    <p:sldId id="368" r:id="rId18"/>
    <p:sldId id="367" r:id="rId19"/>
    <p:sldId id="366" r:id="rId20"/>
    <p:sldId id="365" r:id="rId21"/>
    <p:sldId id="364" r:id="rId22"/>
    <p:sldId id="363" r:id="rId23"/>
    <p:sldId id="362" r:id="rId24"/>
    <p:sldId id="361" r:id="rId25"/>
    <p:sldId id="360" r:id="rId26"/>
    <p:sldId id="359" r:id="rId27"/>
    <p:sldId id="358" r:id="rId28"/>
    <p:sldId id="357" r:id="rId29"/>
    <p:sldId id="356" r:id="rId30"/>
    <p:sldId id="355" r:id="rId31"/>
    <p:sldId id="354" r:id="rId32"/>
    <p:sldId id="353" r:id="rId33"/>
    <p:sldId id="352" r:id="rId34"/>
    <p:sldId id="351" r:id="rId35"/>
    <p:sldId id="350" r:id="rId36"/>
    <p:sldId id="349" r:id="rId37"/>
    <p:sldId id="348" r:id="rId38"/>
    <p:sldId id="347" r:id="rId39"/>
    <p:sldId id="346" r:id="rId40"/>
    <p:sldId id="345" r:id="rId41"/>
    <p:sldId id="344" r:id="rId42"/>
    <p:sldId id="343" r:id="rId43"/>
    <p:sldId id="342" r:id="rId44"/>
    <p:sldId id="341" r:id="rId45"/>
    <p:sldId id="340" r:id="rId46"/>
    <p:sldId id="339" r:id="rId47"/>
    <p:sldId id="338" r:id="rId48"/>
    <p:sldId id="337" r:id="rId49"/>
    <p:sldId id="336" r:id="rId50"/>
    <p:sldId id="335" r:id="rId51"/>
    <p:sldId id="334" r:id="rId52"/>
    <p:sldId id="333" r:id="rId53"/>
    <p:sldId id="332" r:id="rId54"/>
    <p:sldId id="331" r:id="rId55"/>
    <p:sldId id="330" r:id="rId56"/>
    <p:sldId id="329" r:id="rId57"/>
    <p:sldId id="328" r:id="rId58"/>
    <p:sldId id="327" r:id="rId59"/>
    <p:sldId id="326" r:id="rId60"/>
    <p:sldId id="325" r:id="rId61"/>
    <p:sldId id="324" r:id="rId62"/>
    <p:sldId id="323" r:id="rId63"/>
    <p:sldId id="322" r:id="rId64"/>
    <p:sldId id="321" r:id="rId65"/>
    <p:sldId id="320" r:id="rId66"/>
    <p:sldId id="319" r:id="rId67"/>
    <p:sldId id="318" r:id="rId68"/>
    <p:sldId id="317" r:id="rId69"/>
    <p:sldId id="316" r:id="rId70"/>
    <p:sldId id="315" r:id="rId71"/>
    <p:sldId id="314" r:id="rId72"/>
    <p:sldId id="313" r:id="rId73"/>
    <p:sldId id="312" r:id="rId74"/>
    <p:sldId id="311" r:id="rId75"/>
    <p:sldId id="310" r:id="rId76"/>
    <p:sldId id="309" r:id="rId77"/>
    <p:sldId id="308" r:id="rId78"/>
    <p:sldId id="307" r:id="rId79"/>
    <p:sldId id="306" r:id="rId80"/>
    <p:sldId id="305" r:id="rId81"/>
    <p:sldId id="304" r:id="rId82"/>
    <p:sldId id="303" r:id="rId83"/>
    <p:sldId id="302" r:id="rId84"/>
    <p:sldId id="301" r:id="rId85"/>
    <p:sldId id="300" r:id="rId86"/>
    <p:sldId id="299" r:id="rId87"/>
    <p:sldId id="298" r:id="rId88"/>
    <p:sldId id="297" r:id="rId89"/>
    <p:sldId id="296" r:id="rId90"/>
    <p:sldId id="295" r:id="rId91"/>
    <p:sldId id="294" r:id="rId92"/>
    <p:sldId id="293" r:id="rId93"/>
    <p:sldId id="292" r:id="rId94"/>
    <p:sldId id="291" r:id="rId95"/>
    <p:sldId id="290" r:id="rId96"/>
    <p:sldId id="289" r:id="rId97"/>
    <p:sldId id="288" r:id="rId98"/>
    <p:sldId id="287" r:id="rId99"/>
    <p:sldId id="286" r:id="rId100"/>
    <p:sldId id="285" r:id="rId101"/>
    <p:sldId id="284" r:id="rId102"/>
    <p:sldId id="283" r:id="rId103"/>
    <p:sldId id="282" r:id="rId104"/>
    <p:sldId id="281" r:id="rId105"/>
    <p:sldId id="280" r:id="rId106"/>
    <p:sldId id="279" r:id="rId107"/>
    <p:sldId id="278" r:id="rId108"/>
    <p:sldId id="277" r:id="rId109"/>
    <p:sldId id="276" r:id="rId110"/>
    <p:sldId id="275" r:id="rId111"/>
    <p:sldId id="274" r:id="rId112"/>
    <p:sldId id="273" r:id="rId113"/>
    <p:sldId id="272" r:id="rId114"/>
    <p:sldId id="271" r:id="rId115"/>
    <p:sldId id="270" r:id="rId116"/>
    <p:sldId id="269" r:id="rId117"/>
    <p:sldId id="268" r:id="rId118"/>
    <p:sldId id="267" r:id="rId119"/>
    <p:sldId id="266" r:id="rId120"/>
    <p:sldId id="265" r:id="rId121"/>
    <p:sldId id="264" r:id="rId122"/>
    <p:sldId id="263" r:id="rId123"/>
    <p:sldId id="262" r:id="rId124"/>
    <p:sldId id="261" r:id="rId125"/>
    <p:sldId id="260" r:id="rId126"/>
    <p:sldId id="259" r:id="rId127"/>
    <p:sldId id="258" r:id="rId128"/>
    <p:sldId id="257" r:id="rId129"/>
    <p:sldId id="256" r:id="rId130"/>
  </p:sldIdLst>
  <p:sldSz cx="12192000" cy="6858000"/>
  <p:notesSz cx="6858000" cy="9144000"/>
  <p:embeddedFontLst>
    <p:embeddedFont>
      <p:font typeface="Calibri Light" panose="020F0302020204030204" pitchFamily="34" charset="0"/>
      <p:regular r:id="rId132"/>
      <p:italic r:id="rId133"/>
    </p:embeddedFont>
    <p:embeddedFont>
      <p:font typeface="Calibri" panose="020F0502020204030204" pitchFamily="34" charset="0"/>
      <p:regular r:id="rId134"/>
      <p:bold r:id="rId135"/>
      <p:italic r:id="rId136"/>
      <p:boldItalic r:id="rId1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2.fntdata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3.fntdata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1.fntdata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07160-86A0-4290-B5C0-6D8472E4A8A1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641EA-C119-4610-A321-56E5ABFFC3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1040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zlang4_poster.jpg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81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yjeong42_poster.jpg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25955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dkwok9_poster.jpg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42911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dkrause5_poster.jpg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067830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csackrid_poster.jpg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59865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cmanji_poster.jpg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253850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cmalhinh_poster.jpg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80403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cmacka22_poster.jpg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142170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cma344_poster.jpg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49605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clyu5_poster.jpg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898932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cli2242_poster.jpg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170174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cleclai6_poster.jpg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3118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xliu2457_poster.jpg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824123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ckuflik_poster.jpg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523092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ckim353_poster.jpg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098045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cjiang88_poster.jpg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21115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bluu8_poster.jpg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097660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bli657_poster.jpg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781070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blaraia_poster.jpg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582901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bisakow_poster.jpg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131079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bhutch_poster.jpg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888949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amali86_poster.jpg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586016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ama92_poster.jpg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8062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xliao43_poster.jpg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89024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aliu374_poster.jpg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985354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aliu288_poster.jpg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42130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alee747_poster.jpg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356509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alaw67_poster.jpg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947794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akwok63_poster.jpg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918747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akeeble_poster.jpg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129354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akakale2_poster.jpg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804145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ajasani3_poster.jpg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0708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aidrees3_poster.jpg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986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xjia59_poster.jpg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6549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wliu466_poster.jpg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8891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wli768_poster.jpg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0280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wlai66_poster.jpg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0034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vmanimur_poster.jpg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5090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vli97_poster.jpg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7803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vlabruzz_poster.jpg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6074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zkline_poster.jpg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6995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vksiazek_poster.jpg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7258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vjoe_poster.jpg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6912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tlee375_poster.jpg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6423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tkeslass_poster.jpg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944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smahabi9_poster.jpg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9477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sliu2272_poster.jpg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8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sli2488_poster.jpg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3715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slee2723_poster.jpg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9543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slee2545_poster.jpg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29108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skunz_poster.jpg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4774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zke3_poster.jpg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13614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skim2372_poster.jpg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58663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skhalsa3_poster.jpg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7605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skeow_poster.jpg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9401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rmacrae8_poster.jpg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6027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rliao29_poster.jpg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6447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rleung89_poster.jpg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65011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rlalani6_poster.jpg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97330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rjohn93_poster.jpg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07383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rjavadza_poster.jpg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99659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rjasani_poster.jpg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6864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zkaawan_poster.jpg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19467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qlu64_poster.jpg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49277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qli483_poster.jpg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38627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qkeshavj_poster.jpg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1563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pkunasin_poster.jpg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15778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ojin_poster.jpg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49940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nli293_poster.jpg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64805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nlam57_poster.jpg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95824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mmiller2_poster.jpg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99475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mlisi4_poster.jpg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08824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mli2285_poster.jpg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8490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ylin724_poster.jpg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57097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mkolodit_poster.jpg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6935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mkawale_poster.jpg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2191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mjian9_poster.jpg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24096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lli826_poster.jpg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63543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lkeywort_poster.jpg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49258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lji46_poster.jpg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6300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kluo45_poster.jpg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80272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kli577_poster.jpg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62876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klee695_poster.jpg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56877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kle62_poster.jpg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3112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ylian353_poster.jpg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95845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kku24_poster.jpg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68016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kkeesick_poster.jpg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89611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jmacin28_poster.jpg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21246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jmachad5_poster.jpg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68759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jlu463_poster.jpg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5430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jlo265_poster.jpg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58408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jliu2768_poster.jpg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6604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jliu2722_poster.jpg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57536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jling53_poster.jpg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32188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jlin526_poster.jpg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396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yli3945_poster.jpg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54323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jlin523_poster.jpg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215687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jlin465_poster.jpg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478147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jli3582_poster.jpg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00925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jli2688_poster.jpg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02440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jlees9_poster.jpg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04644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jlee3367_poster.jpg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288996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jle287_poster.jpg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955594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jkuang22_poster.jpg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562833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jkhela2_poster.jpg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11624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jkaspari_poster.jpg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160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yjia93_poster.jpg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658601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jjone229_poster.jpg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704981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jjian86_poster.jpg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59907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jjang84_poster.jpg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68794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hmalik49_poster.jpg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02094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hliu569_poster.jpg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120189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hlee785_poster.jpg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21256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hjedras_poster.jpg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778351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gmacne_poster.jpg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135941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gliu252_poster.jpg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4010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glin59_poster.jpg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5678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yji252_poster.jpg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856659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glancefi_poster.jpg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137274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gkumenta_poster.jpg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451457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flei2_poster.jpg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896381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elee564_poster.jpg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398905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ekoppers_poster.jpg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84128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ekleiber_poster.jpg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118582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ehutch8_poster.jpg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31101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dmakaoui_poster.jpg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563740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dliu423_poster.jpg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671581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dli454_poster.jpg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641EA-C119-4610-A321-56E5ABFFC359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228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F09C-5CDA-421E-9037-A4BD26FFBE5A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E48C-B4D7-4DD8-9F77-4EE7FBDC53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607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F09C-5CDA-421E-9037-A4BD26FFBE5A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E48C-B4D7-4DD8-9F77-4EE7FBDC53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019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F09C-5CDA-421E-9037-A4BD26FFBE5A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E48C-B4D7-4DD8-9F77-4EE7FBDC53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4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F09C-5CDA-421E-9037-A4BD26FFBE5A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E48C-B4D7-4DD8-9F77-4EE7FBDC53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51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F09C-5CDA-421E-9037-A4BD26FFBE5A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E48C-B4D7-4DD8-9F77-4EE7FBDC53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624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F09C-5CDA-421E-9037-A4BD26FFBE5A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E48C-B4D7-4DD8-9F77-4EE7FBDC53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111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F09C-5CDA-421E-9037-A4BD26FFBE5A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E48C-B4D7-4DD8-9F77-4EE7FBDC53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7311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F09C-5CDA-421E-9037-A4BD26FFBE5A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E48C-B4D7-4DD8-9F77-4EE7FBDC53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934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F09C-5CDA-421E-9037-A4BD26FFBE5A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E48C-B4D7-4DD8-9F77-4EE7FBDC53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93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F09C-5CDA-421E-9037-A4BD26FFBE5A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E48C-B4D7-4DD8-9F77-4EE7FBDC53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662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F09C-5CDA-421E-9037-A4BD26FFBE5A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E48C-B4D7-4DD8-9F77-4EE7FBDC53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684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4F09C-5CDA-421E-9037-A4BD26FFBE5A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0E48C-B4D7-4DD8-9F77-4EE7FBDC53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539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3)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71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7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9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6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3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2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0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2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5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5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5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8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83" y="0"/>
            <a:ext cx="53042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7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1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4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6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9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1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0"/>
            <a:ext cx="115146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5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3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9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6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7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1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1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3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6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5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1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7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8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8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0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6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3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2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4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7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2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8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0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6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3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4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9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5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0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0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6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7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8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2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83" y="0"/>
            <a:ext cx="102880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0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1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8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2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3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3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7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4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8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8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4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5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7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5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3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1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5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0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1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56" y="0"/>
            <a:ext cx="48976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4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4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0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0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0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00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5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4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4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10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0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7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8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1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5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9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3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9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3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25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9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4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5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2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5" y="0"/>
            <a:ext cx="3079750" cy="4737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7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38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82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0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4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4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7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2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5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9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8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2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4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2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2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5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4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5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99/128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7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Microsoft Office PowerPoint</Application>
  <PresentationFormat>Widescreen</PresentationFormat>
  <Paragraphs>385</Paragraphs>
  <Slides>129</Slides>
  <Notes>128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3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2020-10-21T17:30:35Z</dcterms:created>
  <dcterms:modified xsi:type="dcterms:W3CDTF">2020-10-21T17:31:24Z</dcterms:modified>
</cp:coreProperties>
</file>