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0"/>
  </p:notesMasterIdLst>
  <p:sldIdLst>
    <p:sldId id="383" r:id="rId2"/>
    <p:sldId id="382" r:id="rId3"/>
    <p:sldId id="381" r:id="rId4"/>
    <p:sldId id="380" r:id="rId5"/>
    <p:sldId id="379" r:id="rId6"/>
    <p:sldId id="378" r:id="rId7"/>
    <p:sldId id="377" r:id="rId8"/>
    <p:sldId id="376" r:id="rId9"/>
    <p:sldId id="375" r:id="rId10"/>
    <p:sldId id="374" r:id="rId11"/>
    <p:sldId id="373" r:id="rId12"/>
    <p:sldId id="372" r:id="rId13"/>
    <p:sldId id="371" r:id="rId14"/>
    <p:sldId id="370" r:id="rId15"/>
    <p:sldId id="369" r:id="rId16"/>
    <p:sldId id="368" r:id="rId17"/>
    <p:sldId id="367" r:id="rId18"/>
    <p:sldId id="366" r:id="rId19"/>
    <p:sldId id="365" r:id="rId20"/>
    <p:sldId id="364" r:id="rId21"/>
    <p:sldId id="363" r:id="rId22"/>
    <p:sldId id="362" r:id="rId23"/>
    <p:sldId id="361" r:id="rId24"/>
    <p:sldId id="360" r:id="rId25"/>
    <p:sldId id="359" r:id="rId26"/>
    <p:sldId id="358" r:id="rId27"/>
    <p:sldId id="357" r:id="rId28"/>
    <p:sldId id="356" r:id="rId29"/>
    <p:sldId id="355" r:id="rId30"/>
    <p:sldId id="354" r:id="rId31"/>
    <p:sldId id="353" r:id="rId32"/>
    <p:sldId id="352" r:id="rId33"/>
    <p:sldId id="351" r:id="rId34"/>
    <p:sldId id="350" r:id="rId35"/>
    <p:sldId id="349" r:id="rId36"/>
    <p:sldId id="348" r:id="rId37"/>
    <p:sldId id="347" r:id="rId38"/>
    <p:sldId id="346" r:id="rId39"/>
    <p:sldId id="345" r:id="rId40"/>
    <p:sldId id="344" r:id="rId41"/>
    <p:sldId id="343" r:id="rId42"/>
    <p:sldId id="342" r:id="rId43"/>
    <p:sldId id="341" r:id="rId44"/>
    <p:sldId id="340" r:id="rId45"/>
    <p:sldId id="339" r:id="rId46"/>
    <p:sldId id="338" r:id="rId47"/>
    <p:sldId id="337" r:id="rId48"/>
    <p:sldId id="336" r:id="rId49"/>
    <p:sldId id="335" r:id="rId50"/>
    <p:sldId id="334" r:id="rId51"/>
    <p:sldId id="333" r:id="rId52"/>
    <p:sldId id="332" r:id="rId53"/>
    <p:sldId id="331" r:id="rId54"/>
    <p:sldId id="330" r:id="rId55"/>
    <p:sldId id="329" r:id="rId56"/>
    <p:sldId id="328" r:id="rId57"/>
    <p:sldId id="327" r:id="rId58"/>
    <p:sldId id="326" r:id="rId59"/>
    <p:sldId id="325" r:id="rId60"/>
    <p:sldId id="324" r:id="rId61"/>
    <p:sldId id="323" r:id="rId62"/>
    <p:sldId id="322" r:id="rId63"/>
    <p:sldId id="321" r:id="rId64"/>
    <p:sldId id="320" r:id="rId65"/>
    <p:sldId id="319" r:id="rId66"/>
    <p:sldId id="318" r:id="rId67"/>
    <p:sldId id="317" r:id="rId68"/>
    <p:sldId id="316" r:id="rId69"/>
    <p:sldId id="315" r:id="rId70"/>
    <p:sldId id="314" r:id="rId71"/>
    <p:sldId id="313" r:id="rId72"/>
    <p:sldId id="312" r:id="rId73"/>
    <p:sldId id="311" r:id="rId74"/>
    <p:sldId id="310" r:id="rId75"/>
    <p:sldId id="309" r:id="rId76"/>
    <p:sldId id="308" r:id="rId77"/>
    <p:sldId id="307" r:id="rId78"/>
    <p:sldId id="306" r:id="rId79"/>
    <p:sldId id="305" r:id="rId80"/>
    <p:sldId id="304" r:id="rId81"/>
    <p:sldId id="303" r:id="rId82"/>
    <p:sldId id="302" r:id="rId83"/>
    <p:sldId id="301" r:id="rId84"/>
    <p:sldId id="300" r:id="rId85"/>
    <p:sldId id="299" r:id="rId86"/>
    <p:sldId id="298" r:id="rId87"/>
    <p:sldId id="297" r:id="rId88"/>
    <p:sldId id="296" r:id="rId89"/>
    <p:sldId id="295" r:id="rId90"/>
    <p:sldId id="294" r:id="rId91"/>
    <p:sldId id="293" r:id="rId92"/>
    <p:sldId id="292" r:id="rId93"/>
    <p:sldId id="291" r:id="rId94"/>
    <p:sldId id="290" r:id="rId95"/>
    <p:sldId id="289" r:id="rId96"/>
    <p:sldId id="288" r:id="rId97"/>
    <p:sldId id="287" r:id="rId98"/>
    <p:sldId id="286" r:id="rId99"/>
    <p:sldId id="285" r:id="rId100"/>
    <p:sldId id="284" r:id="rId101"/>
    <p:sldId id="283" r:id="rId102"/>
    <p:sldId id="282" r:id="rId103"/>
    <p:sldId id="281" r:id="rId104"/>
    <p:sldId id="280" r:id="rId105"/>
    <p:sldId id="279" r:id="rId106"/>
    <p:sldId id="278" r:id="rId107"/>
    <p:sldId id="277" r:id="rId108"/>
    <p:sldId id="276" r:id="rId109"/>
    <p:sldId id="275" r:id="rId110"/>
    <p:sldId id="274" r:id="rId111"/>
    <p:sldId id="273" r:id="rId112"/>
    <p:sldId id="272" r:id="rId113"/>
    <p:sldId id="271" r:id="rId114"/>
    <p:sldId id="270" r:id="rId115"/>
    <p:sldId id="269" r:id="rId116"/>
    <p:sldId id="268" r:id="rId117"/>
    <p:sldId id="267" r:id="rId118"/>
    <p:sldId id="266" r:id="rId119"/>
    <p:sldId id="265" r:id="rId120"/>
    <p:sldId id="264" r:id="rId121"/>
    <p:sldId id="263" r:id="rId122"/>
    <p:sldId id="262" r:id="rId123"/>
    <p:sldId id="261" r:id="rId124"/>
    <p:sldId id="260" r:id="rId125"/>
    <p:sldId id="259" r:id="rId126"/>
    <p:sldId id="258" r:id="rId127"/>
    <p:sldId id="257" r:id="rId128"/>
    <p:sldId id="256" r:id="rId129"/>
  </p:sldIdLst>
  <p:sldSz cx="12192000" cy="6858000"/>
  <p:notesSz cx="6858000" cy="9144000"/>
  <p:embeddedFontLst>
    <p:embeddedFont>
      <p:font typeface="Calibri Light" panose="020F0302020204030204" pitchFamily="34" charset="0"/>
      <p:regular r:id="rId131"/>
      <p:italic r:id="rId132"/>
    </p:embeddedFont>
    <p:embeddedFont>
      <p:font typeface="Calibri" panose="020F0502020204030204" pitchFamily="34" charset="0"/>
      <p:regular r:id="rId133"/>
      <p:bold r:id="rId134"/>
      <p:italic r:id="rId135"/>
      <p:boldItalic r:id="rId1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font" Target="fonts/font3.fntdata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font" Target="fonts/font4.fntdata"/><Relationship Id="rId13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font" Target="fonts/font2.fntdata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notesMaster" Target="notesMasters/notesMaster1.xml"/><Relationship Id="rId13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1.fntdata"/><Relationship Id="rId136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3FB27-8749-4E08-9034-39FDBA5BD736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835F96-641E-4B7F-8F82-8C6F285986C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7201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zqu44_poster.jpg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1720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vren_poster.jpg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2201904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hnian_poster.jpg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272504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hnguy92_poster.jpg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568338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hnegi_poster.jpg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1886639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fpentlan_poster.jpg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176394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eochshor_poster.jpg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050932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emuirhe_poster.jpg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1456556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emuhvic_poster.jpg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680126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dpate452_poster.jpg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262369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dpalimak_poster.jpg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029673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dnanda6_poster.jpg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5354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vraveen3_poster.jpg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9385389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dmart68_poster.jpg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003072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crich9_poster.jpg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680118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cransom_poster.jpg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161540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cmunch3_poster.jpg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8666895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cmcdou9_poster.jpg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9461706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braftis3_poster.jpg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895162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bmiranji_poster.jpg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17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arobita7_poster.jpg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249125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arawji4_poster.jpg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8749414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apourbem_poster.jpg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3963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vnimalan_poster.jpg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118540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apate533_poster.jpg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8788799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aosmansk_poster.jpg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3228081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amussan2_poster.jpg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4518638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amedlan4_poster.jpg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656654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amclea63_poster.jpg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163293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amckech4_poster.jpg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3827293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amccomb6_poster.jpg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1220839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amccarne_poster.jpg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9422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trober72_poster.jpg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39463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trober69_poster.jpg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1020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trao6_poster.jpg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5877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tqadir_poster.jpg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3447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tpate2_poster.jpg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9414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tpankoni_poster.jpg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47467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tmunro9_poster.jpg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957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zoverend_poster.jpg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365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tminnie2_poster.jpg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90544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tmihalje_poster.jpg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7717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sriegel_poster.jpg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0421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sreid243_poster.jpg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8584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srameza2_poster.jpg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339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srakulan_poster.jpg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3652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squ45_poster.jpg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217077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spuls_poster.jpg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04575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sporwal_poster.jpg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379241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spate629_poster.jpg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5244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zniu29_poster.jpg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03574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sparma22_poster.jpg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6697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spark672_poster.jpg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85648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sparato2_poster.jpg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59610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spahirat_poster.jpg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75519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spadda8_poster.jpg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776089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snittala_poster.jpg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43777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sneupan3_poster.jpg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87950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snedaie_poster.jpg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453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smeng49_poster.jpg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638001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smark33_poster.jpg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6090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zmoosavi_poster.jpg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00600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rrodic_poster.jpg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23600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rrifai2_poster.jpg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94538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rpembert_poster.jpg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95867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rpate348_poster.jpg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88212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rmoshini_poster.jpg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42279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rmorin5_poster.jpg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6573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rmoham28_poster.jpg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8837674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rmeehan3_poster.jpg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2185630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rmaster5_poster.jpg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8995898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rmann49_poster.jpg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0784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yqu73_poster.jpg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35324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procha2_poster.jpg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26727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pquinn8_poster.jpg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400011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pprice5_poster.jpg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323143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ppirathe_poster.jpg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080315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ppate379_poster.jpg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314051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pmohanak_poster.jpg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54056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omccarre_poster.jpg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6462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nreshetn_poster.jpg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69757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npeesker_poster.jpg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565958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npate383_poster.jpg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5758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yqiang2_poster.jpg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823662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nomar22_poster.jpg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66361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nmlynsk_poster.jpg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522106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nmann32_poster.jpg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26692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mrehma3_poster.jpg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18288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mrauser_poster.jpg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71511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mrattana_poster.jpg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9673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morour4_poster.jpg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088423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mnguy244_poster.jpg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04942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mnayeni_poster.jpg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558139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mnasir27_poster.jpg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8625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ypan349_poster.jpg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764059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mmistr32_poster.jpg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525043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mmckain_poster.jpg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47547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mmatti2_poster.jpg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888713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mmathia4_poster.jpg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20233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lpintoap_poster.jpg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556715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lpile_poster.jpg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044359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lpellet4_poster.jpg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092688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lneilso2_poster.jpg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269959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lmurph67_poster.jpg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282461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lmarch3_poster.jpg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44738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xmeng228_poster.jpg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350138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kreaume5_poster.jpg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894299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kraviend_poster.jpg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32509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kpoulin6_poster.jpg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841797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kparik3_poster.jpg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424973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jrestiv4_poster.jpg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6749800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jpallai2_poster.jpg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973739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jou45_poster.jpg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569173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jobdeyn_poster.jpg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0260603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jnizam_poster.jpg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77873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jnadea5_poster.jpg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8479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wni23_poster.jpg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598292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jmultan6_poster.jpg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495152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jmucucea_poster.jpg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58477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jmontg29_poster.jpg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922015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jmillwar_poster.jpg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2529908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jmilla46_poster.jpg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880341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jmcphe5_poster.jpg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2920602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hriggins_poster.jpg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7519925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hpham52_poster.jpg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1575507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hoza_poster.jpg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118053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smtClean="0"/>
              <a:t>hounkham_poster.jpg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35F96-641E-4B7F-8F82-8C6F285986CB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524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618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881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892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721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8978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163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8448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2944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07865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894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893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9C98F-AE6F-46DD-A497-283E613CBBE2}" type="datetimeFigureOut">
              <a:rPr lang="en-CA" smtClean="0"/>
              <a:t>2020-10-21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2F32-37AD-4B9E-9761-C380568F5EF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896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  <a:endParaRPr lang="en-CA" sz="4800" b="1">
              <a:solidFill>
                <a:srgbClr val="EEE8AA"/>
              </a:solidFill>
              <a:effectLst>
                <a:prstShdw prst="shdw14" dist="35921" dir="2700000">
                  <a:scrgbClr r="0" g="0" b="0">
                    <a:alpha val="43000"/>
                  </a:scrgbClr>
                </a:prstShdw>
              </a:effectLst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545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5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5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37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24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8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1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8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36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687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621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0" y="0"/>
            <a:ext cx="58928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109/127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86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486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33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918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40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396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6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14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92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37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882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119/127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509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564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81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43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0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15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83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367" y="0"/>
            <a:ext cx="469526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1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5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608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128/127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55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4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88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68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211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1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39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19/127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6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881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7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126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88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0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21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41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1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60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475" y="0"/>
            <a:ext cx="457505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04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29/127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4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34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078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5" y="0"/>
            <a:ext cx="1164243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913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48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72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80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69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327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8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5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39/127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46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700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18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2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80" y="0"/>
            <a:ext cx="426944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523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94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11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7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082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10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49/127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08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77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402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570" y="0"/>
            <a:ext cx="44388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6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804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8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6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416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473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59/127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5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70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09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739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5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88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37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7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40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5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69/127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5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54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53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02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719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89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12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68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001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667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25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568" y="0"/>
            <a:ext cx="2340864" cy="1810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79/127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333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541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67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889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2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823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13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70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541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86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008" y="0"/>
            <a:ext cx="53059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20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89/127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562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11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90/127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138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91/127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37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92/127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82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93/127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66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94/127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93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0"/>
            <a:ext cx="4762500" cy="6343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95/127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627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96/127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35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728" y="0"/>
            <a:ext cx="408454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97/127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03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98/127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73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 b="1" smtClean="0">
                <a:solidFill>
                  <a:srgbClr val="F8F8FF"/>
                </a:solidFill>
              </a:rPr>
              <a:t>99/127</a:t>
            </a:r>
            <a:endParaRPr lang="en-CA" b="1">
              <a:solidFill>
                <a:srgbClr val="F8F8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057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390</Words>
  <Application>Microsoft Office PowerPoint</Application>
  <PresentationFormat>Widescreen</PresentationFormat>
  <Paragraphs>382</Paragraphs>
  <Slides>128</Slides>
  <Notes>127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128</vt:i4>
      </vt:variant>
    </vt:vector>
  </HeadingPairs>
  <TitlesOfParts>
    <vt:vector size="132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2020-10-21T17:31:26Z</dcterms:created>
  <dcterms:modified xsi:type="dcterms:W3CDTF">2020-10-21T17:32:15Z</dcterms:modified>
</cp:coreProperties>
</file>