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3"/>
  </p:notesMasterIdLst>
  <p:sldIdLst>
    <p:sldId id="386" r:id="rId2"/>
    <p:sldId id="385" r:id="rId3"/>
    <p:sldId id="384" r:id="rId4"/>
    <p:sldId id="383" r:id="rId5"/>
    <p:sldId id="382" r:id="rId6"/>
    <p:sldId id="381" r:id="rId7"/>
    <p:sldId id="380" r:id="rId8"/>
    <p:sldId id="379" r:id="rId9"/>
    <p:sldId id="378" r:id="rId10"/>
    <p:sldId id="377" r:id="rId11"/>
    <p:sldId id="376" r:id="rId12"/>
    <p:sldId id="375" r:id="rId13"/>
    <p:sldId id="374" r:id="rId14"/>
    <p:sldId id="373" r:id="rId15"/>
    <p:sldId id="372" r:id="rId16"/>
    <p:sldId id="371" r:id="rId17"/>
    <p:sldId id="370" r:id="rId18"/>
    <p:sldId id="369" r:id="rId19"/>
    <p:sldId id="368" r:id="rId20"/>
    <p:sldId id="367" r:id="rId21"/>
    <p:sldId id="366" r:id="rId22"/>
    <p:sldId id="365" r:id="rId23"/>
    <p:sldId id="364" r:id="rId24"/>
    <p:sldId id="363" r:id="rId25"/>
    <p:sldId id="362" r:id="rId26"/>
    <p:sldId id="361" r:id="rId27"/>
    <p:sldId id="360" r:id="rId28"/>
    <p:sldId id="359" r:id="rId29"/>
    <p:sldId id="358" r:id="rId30"/>
    <p:sldId id="357" r:id="rId31"/>
    <p:sldId id="356" r:id="rId32"/>
    <p:sldId id="355" r:id="rId33"/>
    <p:sldId id="354" r:id="rId34"/>
    <p:sldId id="353" r:id="rId35"/>
    <p:sldId id="352" r:id="rId36"/>
    <p:sldId id="351" r:id="rId37"/>
    <p:sldId id="350" r:id="rId38"/>
    <p:sldId id="349" r:id="rId39"/>
    <p:sldId id="348" r:id="rId40"/>
    <p:sldId id="347" r:id="rId41"/>
    <p:sldId id="346" r:id="rId42"/>
    <p:sldId id="345" r:id="rId43"/>
    <p:sldId id="344" r:id="rId44"/>
    <p:sldId id="343" r:id="rId45"/>
    <p:sldId id="342" r:id="rId46"/>
    <p:sldId id="341" r:id="rId47"/>
    <p:sldId id="340" r:id="rId48"/>
    <p:sldId id="339" r:id="rId49"/>
    <p:sldId id="338" r:id="rId50"/>
    <p:sldId id="337" r:id="rId51"/>
    <p:sldId id="336" r:id="rId52"/>
    <p:sldId id="335" r:id="rId53"/>
    <p:sldId id="334" r:id="rId54"/>
    <p:sldId id="333" r:id="rId55"/>
    <p:sldId id="332" r:id="rId56"/>
    <p:sldId id="331" r:id="rId57"/>
    <p:sldId id="330" r:id="rId58"/>
    <p:sldId id="329" r:id="rId59"/>
    <p:sldId id="328" r:id="rId60"/>
    <p:sldId id="327" r:id="rId61"/>
    <p:sldId id="326" r:id="rId62"/>
    <p:sldId id="325" r:id="rId63"/>
    <p:sldId id="324" r:id="rId64"/>
    <p:sldId id="323" r:id="rId65"/>
    <p:sldId id="322" r:id="rId66"/>
    <p:sldId id="321" r:id="rId67"/>
    <p:sldId id="320" r:id="rId68"/>
    <p:sldId id="319" r:id="rId69"/>
    <p:sldId id="318" r:id="rId70"/>
    <p:sldId id="317" r:id="rId71"/>
    <p:sldId id="316" r:id="rId72"/>
    <p:sldId id="315" r:id="rId73"/>
    <p:sldId id="314" r:id="rId74"/>
    <p:sldId id="313" r:id="rId75"/>
    <p:sldId id="312" r:id="rId76"/>
    <p:sldId id="311" r:id="rId77"/>
    <p:sldId id="310" r:id="rId78"/>
    <p:sldId id="309" r:id="rId79"/>
    <p:sldId id="308" r:id="rId80"/>
    <p:sldId id="307" r:id="rId81"/>
    <p:sldId id="306" r:id="rId82"/>
    <p:sldId id="305" r:id="rId83"/>
    <p:sldId id="304" r:id="rId84"/>
    <p:sldId id="303" r:id="rId85"/>
    <p:sldId id="302" r:id="rId86"/>
    <p:sldId id="301" r:id="rId87"/>
    <p:sldId id="300" r:id="rId88"/>
    <p:sldId id="299" r:id="rId89"/>
    <p:sldId id="298" r:id="rId90"/>
    <p:sldId id="297" r:id="rId91"/>
    <p:sldId id="296" r:id="rId92"/>
    <p:sldId id="295" r:id="rId93"/>
    <p:sldId id="294" r:id="rId94"/>
    <p:sldId id="293" r:id="rId95"/>
    <p:sldId id="292" r:id="rId96"/>
    <p:sldId id="291" r:id="rId97"/>
    <p:sldId id="290" r:id="rId98"/>
    <p:sldId id="289" r:id="rId99"/>
    <p:sldId id="288" r:id="rId100"/>
    <p:sldId id="287" r:id="rId101"/>
    <p:sldId id="286" r:id="rId102"/>
    <p:sldId id="285" r:id="rId103"/>
    <p:sldId id="284" r:id="rId104"/>
    <p:sldId id="283" r:id="rId105"/>
    <p:sldId id="282" r:id="rId106"/>
    <p:sldId id="281" r:id="rId107"/>
    <p:sldId id="280" r:id="rId108"/>
    <p:sldId id="279" r:id="rId109"/>
    <p:sldId id="278" r:id="rId110"/>
    <p:sldId id="277" r:id="rId111"/>
    <p:sldId id="276" r:id="rId112"/>
    <p:sldId id="275" r:id="rId113"/>
    <p:sldId id="274" r:id="rId114"/>
    <p:sldId id="273" r:id="rId115"/>
    <p:sldId id="272" r:id="rId116"/>
    <p:sldId id="271" r:id="rId117"/>
    <p:sldId id="270" r:id="rId118"/>
    <p:sldId id="269" r:id="rId119"/>
    <p:sldId id="268" r:id="rId120"/>
    <p:sldId id="267" r:id="rId121"/>
    <p:sldId id="266" r:id="rId122"/>
    <p:sldId id="265" r:id="rId123"/>
    <p:sldId id="264" r:id="rId124"/>
    <p:sldId id="263" r:id="rId125"/>
    <p:sldId id="262" r:id="rId126"/>
    <p:sldId id="261" r:id="rId127"/>
    <p:sldId id="260" r:id="rId128"/>
    <p:sldId id="259" r:id="rId129"/>
    <p:sldId id="258" r:id="rId130"/>
    <p:sldId id="257" r:id="rId131"/>
    <p:sldId id="256" r:id="rId132"/>
  </p:sldIdLst>
  <p:sldSz cx="12192000" cy="6858000"/>
  <p:notesSz cx="6858000" cy="9144000"/>
  <p:embeddedFontLst>
    <p:embeddedFont>
      <p:font typeface="Calibri Light" panose="020F0302020204030204" pitchFamily="34" charset="0"/>
      <p:regular r:id="rId134"/>
      <p:italic r:id="rId135"/>
    </p:embeddedFont>
    <p:embeddedFont>
      <p:font typeface="Calibri" panose="020F0502020204030204" pitchFamily="34" charset="0"/>
      <p:regular r:id="rId136"/>
      <p:bold r:id="rId137"/>
      <p:italic r:id="rId138"/>
      <p:boldItalic r:id="rId1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Relationship Id="rId138" Type="http://schemas.openxmlformats.org/officeDocument/2006/relationships/font" Target="fonts/font5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1.fntdata"/><Relationship Id="rId139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font" Target="fonts/font2.fntdata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font" Target="fonts/font3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A2D02-D94F-4FDD-AE5F-F584ADC4147D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DB691-085B-4F43-BC43-7AD7EC5AE20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9816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zwan2263_poster.jpg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5000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ysheng53_poster.jpg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853639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dwhate_poster.jpg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581866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dwang589_poster.jpg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58105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dwang582_poster.jpg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633531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cvecchi5_poster.jpg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179264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ctoste_poster.jpg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090738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cshulist_poster.jpg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280710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cshao32_poster.jpg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518464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csaltsma_poster.jpg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287491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bweisfel_poster.jpg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228371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bwang464_poster.jpg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9497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ysham2_poster.jpg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382554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bwang424_poster.jpg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969353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btseng_poster.jpg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459574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btrinh4_poster.jpg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789178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btang57_poster.jpg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81789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bswanek_poster.jpg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56147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bsissman_poster.jpg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180513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awang429_poster.jpg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521522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awakida_poster.jpg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9635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awachtl_poster.jpg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176068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avelpula_poster.jpg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5597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ysaleh6_poster.jpg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904766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avahdat2_poster.jpg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335182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atejura2_poster.jpg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872545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ataha24_poster.jpg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0121164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asormaz_poster.jpg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907231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ashokrav_poster.jpg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1299090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asherwo4_poster.jpg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8603643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ashar342_poster.jpg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054158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aselzner_poster.jpg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197956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asarena_poster.jpg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1064347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asamra6_poster.jpg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6485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xwan2325_poster.jpg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672939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asahot5_poster.jpg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8727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xwan2292_poster.jpg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1233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twang666_poster.jpg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1749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ttherrie_poster.jpg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0245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tsaram_poster.jpg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5658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tsahney2_poster.jpg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27057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tpeize_poster.jpg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573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zsu82_poster.jpg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5457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swan566_poster.jpg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0990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swan269_poster.jpg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1333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svreugd2_poster.jpg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11311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svejaya_poster.jpg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9499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svargasn_poster.jpg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49909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sswan4_poster.jpg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61387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sspenc59_poster.jpg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7366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ssmit626_poster.jpg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03177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sshalins_poster.jpg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24280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ssandh85_poster.jpg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2351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ywei328_poster.jpg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62686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rwang593_poster.jpg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40022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ruppal23_poster.jpg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90326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rtejada_poster.jpg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57683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rsun92_poster.jpg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25951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rsoud2_poster.jpg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0802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rslibi_poster.jpg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19037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rsingla4_poster.jpg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77937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rsilve4_poster.jpg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03126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rshar95_poster.jpg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77413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rshar229_poster.jpg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6569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ywan4485_poster.jpg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12183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rsamani3_poster.jpg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60278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rrodkin_poster.jpg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55591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qshu4_poster.jpg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8589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pwang347_poster.jpg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53608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pturko2_poster.jpg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5931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pthakor_poster.jpg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03952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psutton5_poster.jpg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15082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osaraza_poster.jpg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37406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ntarafda_poster.jpg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16049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mweiner2_poster.jpg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095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ywan4429_poster.jpg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70557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mwang739_poster.jpg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90555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mwan52_poster.jpg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48528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mtufail_poster.jpg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27974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mtennan7_poster.jpg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88565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mtavako4_poster.jpg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51098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msuppamo_poster.jpg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25439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msteph85_poster.jpg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849982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msheth3_poster.jpg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41400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msaad48_poster.jpg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76389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mrzepasz_poster.jpg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4448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ywan3972_poster.jpg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198183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mrynard_poster.jpg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1703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mroz_poster.jpg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614709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mrolfe6_poster.jpg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287185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ltovich_poster.jpg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96485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lswanek3_poster.jpg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940353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lsmuckle_poster.jpg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123103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lsmatel_poster.jpg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517513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lschmi8_poster.jpg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357032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kwang552_poster.jpg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66931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ktruon28_poster.jpg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2097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ywan3729_poster.jpg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53720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kthoms68_poster.jpg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747826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kthareja_poster.jpg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516821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kstabler_poster.jpg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473383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jwentwo_poster.jpg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469059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jweiner7_poster.jpg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516025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jwan945_poster.jpg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63971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jwan743_poster.jpg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07153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jwan632_poster.jpg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511188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jtrudel6_poster.jpg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980994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jtang472_poster.jpg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5287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ywan3584_poster.jpg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114876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jtang386_poster.jpg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907894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jtang377_poster.jpg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947215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jtam249_poster.jpg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972084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jsong423_poster.jpg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968317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jsaltzm4_poster.jpg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958248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jrothma_poster.jpg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232007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isandhu8_poster.jpg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176074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hwan372_poster.jpg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689608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hwan339_poster.jpg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996168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hwalji4_poster.jpg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0135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ysong492_poster.jpg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314214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htian55_poster.jpg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774566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htang248_poster.jpg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290609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hsegal_poster.jpg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056824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hrudin_poster.jpg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772253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gtse9_poster.jpg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423728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gtsang23_poster.jpg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328460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fshohib_poster.jpg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93200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esveland_poster.jpg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635881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esusheln_poster.jpg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110337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esoderli_poster.jpg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DB691-085B-4F43-BC43-7AD7EC5AE209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5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3FD7-D519-4AB6-8D02-738C34225D76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DE16-33DF-44A2-BA26-2F9943A7A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527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3FD7-D519-4AB6-8D02-738C34225D76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DE16-33DF-44A2-BA26-2F9943A7A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3481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3FD7-D519-4AB6-8D02-738C34225D76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DE16-33DF-44A2-BA26-2F9943A7A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2704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3FD7-D519-4AB6-8D02-738C34225D76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DE16-33DF-44A2-BA26-2F9943A7A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212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3FD7-D519-4AB6-8D02-738C34225D76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DE16-33DF-44A2-BA26-2F9943A7A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1493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3FD7-D519-4AB6-8D02-738C34225D76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DE16-33DF-44A2-BA26-2F9943A7A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447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3FD7-D519-4AB6-8D02-738C34225D76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DE16-33DF-44A2-BA26-2F9943A7A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7738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3FD7-D519-4AB6-8D02-738C34225D76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DE16-33DF-44A2-BA26-2F9943A7A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4522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3FD7-D519-4AB6-8D02-738C34225D76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DE16-33DF-44A2-BA26-2F9943A7A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5294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3FD7-D519-4AB6-8D02-738C34225D76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DE16-33DF-44A2-BA26-2F9943A7A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0404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3FD7-D519-4AB6-8D02-738C34225D76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DE16-33DF-44A2-BA26-2F9943A7A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9970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03FD7-D519-4AB6-8D02-738C34225D76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9DE16-33DF-44A2-BA26-2F9943A7A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896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5)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43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388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2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421" y="0"/>
            <a:ext cx="44411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17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75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22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04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15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137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361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33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20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95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398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8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3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01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616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37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10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5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47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4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076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30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4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96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675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459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714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8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701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83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716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35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36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596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508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98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47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195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98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91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54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66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994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31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330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81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38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099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97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279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4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40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48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294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7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99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52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44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2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88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15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989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50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15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69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140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2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49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3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20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0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64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106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42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092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0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747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1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93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14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086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1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822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18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7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4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90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37" y="0"/>
            <a:ext cx="106121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08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4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437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1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38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43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58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30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3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56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8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535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17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4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8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25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553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44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5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37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65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0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4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31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68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58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34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69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22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7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03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85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09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09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578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97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399</Words>
  <Application>Microsoft Office PowerPoint</Application>
  <PresentationFormat>Widescreen</PresentationFormat>
  <Paragraphs>391</Paragraphs>
  <Slides>131</Slides>
  <Notes>130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5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2020-10-21T17:32:17Z</dcterms:created>
  <dcterms:modified xsi:type="dcterms:W3CDTF">2020-10-21T17:33:06Z</dcterms:modified>
</cp:coreProperties>
</file>