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1"/>
  </p:notesMasterIdLst>
  <p:sldIdLst>
    <p:sldId id="324" r:id="rId2"/>
    <p:sldId id="323" r:id="rId3"/>
    <p:sldId id="322" r:id="rId4"/>
    <p:sldId id="321" r:id="rId5"/>
    <p:sldId id="320" r:id="rId6"/>
    <p:sldId id="319" r:id="rId7"/>
    <p:sldId id="318" r:id="rId8"/>
    <p:sldId id="317" r:id="rId9"/>
    <p:sldId id="316" r:id="rId10"/>
    <p:sldId id="315" r:id="rId11"/>
    <p:sldId id="314" r:id="rId12"/>
    <p:sldId id="313" r:id="rId13"/>
    <p:sldId id="312" r:id="rId14"/>
    <p:sldId id="311" r:id="rId15"/>
    <p:sldId id="310" r:id="rId16"/>
    <p:sldId id="309" r:id="rId17"/>
    <p:sldId id="308" r:id="rId18"/>
    <p:sldId id="307" r:id="rId19"/>
    <p:sldId id="306" r:id="rId20"/>
    <p:sldId id="305" r:id="rId21"/>
    <p:sldId id="304" r:id="rId22"/>
    <p:sldId id="303" r:id="rId23"/>
    <p:sldId id="302" r:id="rId24"/>
    <p:sldId id="301" r:id="rId25"/>
    <p:sldId id="300" r:id="rId26"/>
    <p:sldId id="299" r:id="rId27"/>
    <p:sldId id="298" r:id="rId28"/>
    <p:sldId id="297" r:id="rId29"/>
    <p:sldId id="296" r:id="rId30"/>
    <p:sldId id="295" r:id="rId31"/>
    <p:sldId id="294" r:id="rId32"/>
    <p:sldId id="293" r:id="rId33"/>
    <p:sldId id="292" r:id="rId34"/>
    <p:sldId id="291" r:id="rId35"/>
    <p:sldId id="290" r:id="rId36"/>
    <p:sldId id="289" r:id="rId37"/>
    <p:sldId id="288" r:id="rId38"/>
    <p:sldId id="287" r:id="rId39"/>
    <p:sldId id="286" r:id="rId40"/>
    <p:sldId id="285" r:id="rId41"/>
    <p:sldId id="284" r:id="rId42"/>
    <p:sldId id="283" r:id="rId43"/>
    <p:sldId id="282" r:id="rId44"/>
    <p:sldId id="281" r:id="rId45"/>
    <p:sldId id="280" r:id="rId46"/>
    <p:sldId id="279" r:id="rId47"/>
    <p:sldId id="278" r:id="rId48"/>
    <p:sldId id="277" r:id="rId49"/>
    <p:sldId id="276" r:id="rId50"/>
    <p:sldId id="275" r:id="rId51"/>
    <p:sldId id="274" r:id="rId52"/>
    <p:sldId id="273" r:id="rId53"/>
    <p:sldId id="272" r:id="rId54"/>
    <p:sldId id="271" r:id="rId55"/>
    <p:sldId id="270" r:id="rId56"/>
    <p:sldId id="269" r:id="rId57"/>
    <p:sldId id="268" r:id="rId58"/>
    <p:sldId id="267" r:id="rId59"/>
    <p:sldId id="266" r:id="rId60"/>
    <p:sldId id="265" r:id="rId61"/>
    <p:sldId id="264" r:id="rId62"/>
    <p:sldId id="263" r:id="rId63"/>
    <p:sldId id="262" r:id="rId64"/>
    <p:sldId id="261" r:id="rId65"/>
    <p:sldId id="260" r:id="rId66"/>
    <p:sldId id="259" r:id="rId67"/>
    <p:sldId id="258" r:id="rId68"/>
    <p:sldId id="257" r:id="rId69"/>
    <p:sldId id="256" r:id="rId70"/>
  </p:sldIdLst>
  <p:sldSz cx="12192000" cy="6858000"/>
  <p:notesSz cx="6858000" cy="9144000"/>
  <p:embeddedFontLst>
    <p:embeddedFont>
      <p:font typeface="Calibri Light" panose="020F0302020204030204" pitchFamily="34" charset="0"/>
      <p:regular r:id="rId72"/>
      <p: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00DE1-25C3-45CF-9D3A-D7E0EFEC7ECB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FD93B-306C-4367-808F-3AC3AB4A4A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104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zzynomir_poster.jpg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8902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yzha4424_poster.jpg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922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yzha3626_poster.jpg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036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yzha2579_poster.jpg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2132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yxu975_poster.jpg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788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yxu969_poster.jpg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2892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xzhao525_poster.jpg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9383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xxu563_poster.jpg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9096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wzhao327_poster.jpg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0014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wzhan662_poster.jpg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6600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vyoon3_poster.jpg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778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zzhen73_poster.jpg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1209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vxue_poster.jpg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5209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tzhou224_poster.jpg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870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twismer2_poster.jpg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7223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szhong47_poster.jpg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0404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qyang282_poster.jpg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28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qyang256_poster.jpg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2630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qwu294_poster.jpg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7612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nzhou29_poster.jpg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1535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mzia26_poster.jpg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48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mzhan629_poster.jpg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9972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zzhao547_poster.jpg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87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mxu297_poster.jpg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7125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mwiedeko_poster.jpg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31024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mwhitta9_poster.jpg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687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lzhao332_poster.jpg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090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lyang468_poster.jpg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1258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lwong326_poster.jpg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6671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kzhan339_poster.jpg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37734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kwong649_poster.jpg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370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kwick_poster.jpg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80726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jzynomi_poster.jpg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95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zzhao432_poster.jpg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32755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jzweig5_poster.jpg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90424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jzhuo5_poster.jpg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0784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jzhao568_poster.jpg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18570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jzha252_poster.jpg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67093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jyousse4_poster.jpg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1558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jyang926_poster.jpg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88280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jyang848_poster.jpg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66094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jyang752_poster.jpg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5088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jyang673_poster.jpg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12500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jxie249_poster.jpg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156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zzha458_poster.jpg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0363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hzhan695_poster.jpg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38838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hzha54_poster.jpg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46643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hyang494_poster.jpg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28801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gzhou48_poster.jpg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06044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exu43_poster.jpg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77413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dzicher_poster.jpg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98638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dzha2_poster.jpg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7870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czhu229_poster.jpg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19560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czhangde_poster.jpg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4478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czhan762_poster.jpg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959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zyu379_poster.jpg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46923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cxu292_poster.jpg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08784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bzhao225_poster.jpg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85141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byan65_poster.jpg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46509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azhan67_poster.jpg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3781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azhan52_poster.jpg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07051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azhan233_poster.jpg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00035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ayates24_poster.jpg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73359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ayao26_poster.jpg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96346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axie43_poster.jpg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69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yzhuo24_poster.jpg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414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yzhu845_poster.jpg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9485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yzha4425_poster.jpg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D93B-306C-4367-808F-3AC3AB4A4A1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046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916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383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729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022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9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434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286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272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480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26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75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85D8D-1A61-4FD6-9B1D-999A18B3D60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F34E-D27B-4F5B-A6CC-FCF4A2DEE2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121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6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1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8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7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6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7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8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9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5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3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7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5" y="0"/>
            <a:ext cx="4056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5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2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4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4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7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3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8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2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4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2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0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2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0"/>
            <a:ext cx="38100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8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0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6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9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9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9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1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2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6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3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3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5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4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0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6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6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0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3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2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8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8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3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3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0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7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5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6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80" y="0"/>
            <a:ext cx="42694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9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3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4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2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9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2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7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8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8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0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7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9/68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1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Widescreen</PresentationFormat>
  <Paragraphs>205</Paragraphs>
  <Slides>69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2020-10-21T17:33:08Z</dcterms:created>
  <dcterms:modified xsi:type="dcterms:W3CDTF">2020-10-21T17:33:32Z</dcterms:modified>
</cp:coreProperties>
</file>