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62" r:id="rId3"/>
    <p:sldId id="257" r:id="rId4"/>
    <p:sldId id="263" r:id="rId5"/>
    <p:sldId id="264" r:id="rId6"/>
    <p:sldId id="266" r:id="rId7"/>
    <p:sldId id="267" r:id="rId8"/>
    <p:sldId id="268" r:id="rId9"/>
    <p:sldId id="269" r:id="rId10"/>
    <p:sldId id="265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1744" autoAdjust="0"/>
  </p:normalViewPr>
  <p:slideViewPr>
    <p:cSldViewPr snapToGrid="0">
      <p:cViewPr varScale="1">
        <p:scale>
          <a:sx n="73" d="100"/>
          <a:sy n="73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BBED3-C152-456C-A98B-4EC9D646006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A1BC4-357B-4B91-A49A-FB59813DA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4FAB4-BBB6-4B44-8623-A80200169B8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1501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4FAB4-BBB6-4B44-8623-A80200169B8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12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4FAB4-BBB6-4B44-8623-A80200169B8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5386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4FAB4-BBB6-4B44-8623-A80200169B8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7487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70816-E64A-4130-A3FB-391B1DCBAC4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5129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35F96-641E-4B7F-8F82-8C6F285986C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423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35F96-641E-4B7F-8F82-8C6F285986C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0297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DB691-085B-4F43-BC43-7AD7EC5AE20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9509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DB691-085B-4F43-BC43-7AD7EC5AE20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9480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641EA-C119-4610-A321-56E5ABFFC35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37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52DC-4D84-490E-A581-799CFE28A99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5290-DD71-4C98-979D-C9019F5C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7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52DC-4D84-490E-A581-799CFE28A99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5290-DD71-4C98-979D-C9019F5C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52DC-4D84-490E-A581-799CFE28A99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5290-DD71-4C98-979D-C9019F5C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5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52DC-4D84-490E-A581-799CFE28A99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5290-DD71-4C98-979D-C9019F5C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4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52DC-4D84-490E-A581-799CFE28A99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5290-DD71-4C98-979D-C9019F5C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7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52DC-4D84-490E-A581-799CFE28A99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5290-DD71-4C98-979D-C9019F5C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52DC-4D84-490E-A581-799CFE28A99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5290-DD71-4C98-979D-C9019F5C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6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52DC-4D84-490E-A581-799CFE28A99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5290-DD71-4C98-979D-C9019F5C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6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52DC-4D84-490E-A581-799CFE28A99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5290-DD71-4C98-979D-C9019F5C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4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52DC-4D84-490E-A581-799CFE28A99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5290-DD71-4C98-979D-C9019F5C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2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52DC-4D84-490E-A581-799CFE28A99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5290-DD71-4C98-979D-C9019F5C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552DC-4D84-490E-A581-799CFE28A99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A5290-DD71-4C98-979D-C9019F5C8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1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Top Ten Posters</a:t>
            </a:r>
            <a:endParaRPr lang="en-US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CS1033 – The Online Edition – November 2020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45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2000">
        <p15:prstTrans prst="peelOff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14" y="159026"/>
            <a:ext cx="4128831" cy="6380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8010" y="613954"/>
            <a:ext cx="3030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SECOND PLACE: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Simran K.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41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66" y="261257"/>
            <a:ext cx="4040265" cy="6244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8010" y="613954"/>
            <a:ext cx="3030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WINNER!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Noor A.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01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31" y="205107"/>
            <a:ext cx="4047565" cy="625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8010" y="613954"/>
            <a:ext cx="3030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Honourable</a:t>
            </a:r>
            <a:r>
              <a:rPr lang="en-US" b="1" dirty="0" smtClean="0">
                <a:solidFill>
                  <a:schemeClr val="bg1"/>
                </a:solidFill>
              </a:rPr>
              <a:t> Mention: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Nathalie A.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00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36" y="299059"/>
            <a:ext cx="3973542" cy="614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8010" y="613954"/>
            <a:ext cx="3030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Honourable</a:t>
            </a:r>
            <a:r>
              <a:rPr lang="en-US" b="1" dirty="0" smtClean="0">
                <a:solidFill>
                  <a:schemeClr val="bg1"/>
                </a:solidFill>
              </a:rPr>
              <a:t> Mention: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Niangi</a:t>
            </a:r>
            <a:r>
              <a:rPr lang="en-US" b="1" dirty="0" smtClean="0">
                <a:solidFill>
                  <a:schemeClr val="bg1"/>
                </a:solidFill>
              </a:rPr>
              <a:t>  C.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07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847" y="231453"/>
            <a:ext cx="4078549" cy="630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8010" y="613954"/>
            <a:ext cx="3030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Honourable</a:t>
            </a:r>
            <a:r>
              <a:rPr lang="en-US" b="1" dirty="0" smtClean="0">
                <a:solidFill>
                  <a:schemeClr val="bg1"/>
                </a:solidFill>
              </a:rPr>
              <a:t> Mention: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Ji-Soo C.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08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90" y="420031"/>
            <a:ext cx="9124121" cy="59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613954"/>
            <a:ext cx="3030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Honourable</a:t>
            </a:r>
            <a:r>
              <a:rPr lang="en-US" b="1" dirty="0" smtClean="0">
                <a:solidFill>
                  <a:schemeClr val="bg1"/>
                </a:solidFill>
              </a:rPr>
              <a:t> Mention: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Josue G.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12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270" y="185530"/>
            <a:ext cx="4223156" cy="6526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8010" y="613954"/>
            <a:ext cx="3030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Honourable</a:t>
            </a:r>
            <a:r>
              <a:rPr lang="en-US" b="1" dirty="0" smtClean="0">
                <a:solidFill>
                  <a:schemeClr val="bg1"/>
                </a:solidFill>
              </a:rPr>
              <a:t> Mention: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Natalia M.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28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40" y="298654"/>
            <a:ext cx="4154556" cy="6420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8010" y="613954"/>
            <a:ext cx="3030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Honourable</a:t>
            </a:r>
            <a:r>
              <a:rPr lang="en-US" b="1" dirty="0" smtClean="0">
                <a:solidFill>
                  <a:schemeClr val="bg1"/>
                </a:solidFill>
              </a:rPr>
              <a:t> Mention: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Michelle N.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61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75" y="304339"/>
            <a:ext cx="9053154" cy="5857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9831" y="304339"/>
            <a:ext cx="3030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Honourable</a:t>
            </a:r>
            <a:r>
              <a:rPr lang="en-US" b="1" dirty="0" smtClean="0">
                <a:solidFill>
                  <a:schemeClr val="bg1"/>
                </a:solidFill>
              </a:rPr>
              <a:t> Mention: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Zehao</a:t>
            </a:r>
            <a:r>
              <a:rPr lang="en-US" b="1" dirty="0" smtClean="0">
                <a:solidFill>
                  <a:schemeClr val="bg1"/>
                </a:solidFill>
              </a:rPr>
              <a:t> S.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87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30" y="248195"/>
            <a:ext cx="4183956" cy="646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8010" y="613954"/>
            <a:ext cx="3030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Honourable</a:t>
            </a:r>
            <a:r>
              <a:rPr lang="en-US" b="1" dirty="0" smtClean="0">
                <a:solidFill>
                  <a:schemeClr val="bg1"/>
                </a:solidFill>
              </a:rPr>
              <a:t> Mention: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Layla S.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9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80</Words>
  <Application>Microsoft Office PowerPoint</Application>
  <PresentationFormat>Widescreen</PresentationFormat>
  <Paragraphs>32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Adobe Gothic Std B</vt:lpstr>
      <vt:lpstr>Arial</vt:lpstr>
      <vt:lpstr>Calibri</vt:lpstr>
      <vt:lpstr>Calibri Light</vt:lpstr>
      <vt:lpstr>Office Theme</vt:lpstr>
      <vt:lpstr>Top Ten Posters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life spin</dc:creator>
  <cp:lastModifiedBy>Laura K. Reid</cp:lastModifiedBy>
  <cp:revision>6</cp:revision>
  <dcterms:created xsi:type="dcterms:W3CDTF">2020-11-04T17:58:18Z</dcterms:created>
  <dcterms:modified xsi:type="dcterms:W3CDTF">2020-11-17T14:50:35Z</dcterms:modified>
</cp:coreProperties>
</file>