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7"/>
  </p:notesMasterIdLst>
  <p:sldIdLst>
    <p:sldId id="360" r:id="rId2"/>
    <p:sldId id="359" r:id="rId3"/>
    <p:sldId id="358" r:id="rId4"/>
    <p:sldId id="357" r:id="rId5"/>
    <p:sldId id="356" r:id="rId6"/>
    <p:sldId id="355" r:id="rId7"/>
    <p:sldId id="354" r:id="rId8"/>
    <p:sldId id="353" r:id="rId9"/>
    <p:sldId id="352" r:id="rId10"/>
    <p:sldId id="351" r:id="rId11"/>
    <p:sldId id="350" r:id="rId12"/>
    <p:sldId id="349" r:id="rId13"/>
    <p:sldId id="348" r:id="rId14"/>
    <p:sldId id="347" r:id="rId15"/>
    <p:sldId id="346" r:id="rId16"/>
    <p:sldId id="345" r:id="rId17"/>
    <p:sldId id="344" r:id="rId18"/>
    <p:sldId id="343" r:id="rId19"/>
    <p:sldId id="342" r:id="rId20"/>
    <p:sldId id="341" r:id="rId21"/>
    <p:sldId id="340" r:id="rId22"/>
    <p:sldId id="339" r:id="rId23"/>
    <p:sldId id="338" r:id="rId24"/>
    <p:sldId id="337" r:id="rId25"/>
    <p:sldId id="336" r:id="rId26"/>
    <p:sldId id="335" r:id="rId27"/>
    <p:sldId id="334" r:id="rId28"/>
    <p:sldId id="333" r:id="rId29"/>
    <p:sldId id="332" r:id="rId30"/>
    <p:sldId id="331" r:id="rId31"/>
    <p:sldId id="330" r:id="rId32"/>
    <p:sldId id="329" r:id="rId33"/>
    <p:sldId id="328" r:id="rId34"/>
    <p:sldId id="327" r:id="rId35"/>
    <p:sldId id="326" r:id="rId36"/>
    <p:sldId id="325" r:id="rId37"/>
    <p:sldId id="324" r:id="rId38"/>
    <p:sldId id="323" r:id="rId39"/>
    <p:sldId id="322" r:id="rId40"/>
    <p:sldId id="321" r:id="rId41"/>
    <p:sldId id="320" r:id="rId42"/>
    <p:sldId id="319" r:id="rId43"/>
    <p:sldId id="318" r:id="rId44"/>
    <p:sldId id="317" r:id="rId45"/>
    <p:sldId id="316" r:id="rId46"/>
    <p:sldId id="315" r:id="rId47"/>
    <p:sldId id="314" r:id="rId48"/>
    <p:sldId id="313" r:id="rId49"/>
    <p:sldId id="312" r:id="rId50"/>
    <p:sldId id="311" r:id="rId51"/>
    <p:sldId id="310" r:id="rId52"/>
    <p:sldId id="309" r:id="rId53"/>
    <p:sldId id="308" r:id="rId54"/>
    <p:sldId id="307" r:id="rId55"/>
    <p:sldId id="306" r:id="rId56"/>
    <p:sldId id="305" r:id="rId57"/>
    <p:sldId id="304" r:id="rId58"/>
    <p:sldId id="303" r:id="rId59"/>
    <p:sldId id="302" r:id="rId60"/>
    <p:sldId id="301" r:id="rId61"/>
    <p:sldId id="300" r:id="rId62"/>
    <p:sldId id="299" r:id="rId63"/>
    <p:sldId id="298" r:id="rId64"/>
    <p:sldId id="297" r:id="rId65"/>
    <p:sldId id="296" r:id="rId66"/>
    <p:sldId id="295" r:id="rId67"/>
    <p:sldId id="294" r:id="rId68"/>
    <p:sldId id="293" r:id="rId69"/>
    <p:sldId id="292" r:id="rId70"/>
    <p:sldId id="291" r:id="rId71"/>
    <p:sldId id="290" r:id="rId72"/>
    <p:sldId id="289" r:id="rId73"/>
    <p:sldId id="288" r:id="rId74"/>
    <p:sldId id="287" r:id="rId75"/>
    <p:sldId id="286" r:id="rId76"/>
    <p:sldId id="285" r:id="rId77"/>
    <p:sldId id="284" r:id="rId78"/>
    <p:sldId id="283" r:id="rId79"/>
    <p:sldId id="282" r:id="rId80"/>
    <p:sldId id="281" r:id="rId81"/>
    <p:sldId id="280" r:id="rId82"/>
    <p:sldId id="279" r:id="rId83"/>
    <p:sldId id="278" r:id="rId84"/>
    <p:sldId id="277" r:id="rId85"/>
    <p:sldId id="276" r:id="rId86"/>
    <p:sldId id="275" r:id="rId87"/>
    <p:sldId id="274" r:id="rId88"/>
    <p:sldId id="273" r:id="rId89"/>
    <p:sldId id="272" r:id="rId90"/>
    <p:sldId id="271" r:id="rId91"/>
    <p:sldId id="270" r:id="rId92"/>
    <p:sldId id="269" r:id="rId93"/>
    <p:sldId id="268" r:id="rId94"/>
    <p:sldId id="267" r:id="rId95"/>
    <p:sldId id="266" r:id="rId96"/>
    <p:sldId id="265" r:id="rId97"/>
    <p:sldId id="264" r:id="rId98"/>
    <p:sldId id="263" r:id="rId99"/>
    <p:sldId id="262" r:id="rId100"/>
    <p:sldId id="261" r:id="rId101"/>
    <p:sldId id="260" r:id="rId102"/>
    <p:sldId id="259" r:id="rId103"/>
    <p:sldId id="258" r:id="rId104"/>
    <p:sldId id="257" r:id="rId105"/>
    <p:sldId id="256" r:id="rId106"/>
  </p:sldIdLst>
  <p:sldSz cx="12192000" cy="6858000"/>
  <p:notesSz cx="6858000" cy="9144000"/>
  <p:embeddedFontLst>
    <p:embeddedFont>
      <p:font typeface="Calibri Light" panose="020F0302020204030204" pitchFamily="34" charset="0"/>
      <p:regular r:id="rId108"/>
      <p:italic r:id="rId109"/>
    </p:embeddedFont>
    <p:embeddedFont>
      <p:font typeface="Calibri" panose="020F0502020204030204" pitchFamily="34" charset="0"/>
      <p:regular r:id="rId110"/>
      <p:bold r:id="rId111"/>
      <p:italic r:id="rId112"/>
      <p:boldItalic r:id="rId1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5.fntdata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font" Target="fonts/font3.fntdata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font" Target="fonts/font1.fntdata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2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D80D1-3AD0-44E2-9779-45D471A014E0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E2DDE-3A77-4085-ADC5-07FD316EA15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489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zbalaj_poster.jpg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9398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tcoltson_poster.jpg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67328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abandoo2_poster.jpg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138799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aaul_poster.jpg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981879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aanil3_poster.jpg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082065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aalgarmo_poster.jpg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3480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aaladl_poster.jpg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3130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tbabber_poster.jpg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7745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scoomb_poster.jpg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3925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sche459_poster.jpg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930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sbutle42_poster.jpg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96054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sbalaku7_poster.jpg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4959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salkhiam_poster.jpg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082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05477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sahme489_poster.jpg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702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sadams88_poster.jpg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75078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ycui292_poster.jpg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212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rcorcor6_poster.jpg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2708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rchunar2_poster.jpg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8932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rcao59_poster.jpg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8519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rcalotti_poster.jpg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6529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rbiernac_poster.jpg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1437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rbeemer3_poster.jpg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4722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radatia_poster.jpg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5959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rabuzar_poster.jpg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92372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parora47_poster.jpg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35380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ndsouz27_poster.jpg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40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ycao525_poster.jpg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35124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nchopr_poster.jpg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3557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nbussey_poster.jpg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346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nbeaupr_poster.jpg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048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mdhali32_poster.jpg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1443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mcourt4_poster.jpg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0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mchiass6_poster.jpg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69928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mchaturv_poster.jpg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85551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malhour3_poster.jpg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00077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mabouze6_poster.jpg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44871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ldenni3_poster.jpg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8688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yalkatte_poster.jpg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273067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ldang24_poster.jpg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1847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lcolmer_poster.jpg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527086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laljall_poster.jpg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499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kday33_poster.jpg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1479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kboersm4_poster.jpg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05426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karora48_poster.jpg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9640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kallan42_poster.jpg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433143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kahmad6_poster.jpg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77935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kadekal_poster.jpg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63421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jdeep_poster.jpg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6691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wchoi88_poster.jpg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97908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jche888_poster.jpg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13610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jbouk2_poster.jpg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884143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jbitton3_poster.jpg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01770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jbende9_poster.jpg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4530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jbarke43_poster.jpg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760526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jbao33_poster.jpg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0633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jbajwa24_poster.jpg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91279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jbaileyh_poster.jpg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750737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jahmar_poster.jpg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78037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jagozzi_poster.jpg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778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wblaha_poster.jpg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26778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jabyputh_poster.jpg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1072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icostach_poster.jpg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746223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ichoudh_poster.jpg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42447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hdhali48_poster.jpg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61135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hbaksh_poster.jpg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307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hawogu_poster.jpg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26809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gdammiya_poster.jpg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11444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gbuchan7_poster.jpg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25747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fdevine2_poster.jpg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221664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fdakkak2_poster.jpg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044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vdanthur_poster.jpg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5618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fbala_poster.jpg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1255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fahmad55_poster.jpg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637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edawso_poster.jpg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137495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ebeach_poster.jpg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77051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eakopian_poster.jpg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032502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eagbojo_poster.jpg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089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ddeveril_poster.jpg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36722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dblack47_poster.jpg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2396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ccustanc_poster.jpg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623019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ccoffeng_poster.jpg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83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vborgesf_poster.jpg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608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ccericol_poster.jpg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942107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ccao66_poster.jpg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96966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ccannon4_poster.jpg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309137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ccai49_poster.jpg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091982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cburnes_poster.jpg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226908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cbontis_poster.jpg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5117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bdalpath_poster.jpg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70306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bchilds3_poster.jpg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179340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bchan294_poster.jpg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6209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bbabine3_poster.jpg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8154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tdao22_poster.jpg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126168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adavi25_poster.jpg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3053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acolo_poster.jpg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0321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achuwong_poster.jpg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709434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achri7_poster.jpg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454427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abrownl4_poster.jpg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308247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abrooke2_poster.jpg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798182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abosco5_poster.jpg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078384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abezaire_poster.jpg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462035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abegeta_poster.jpg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932850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abaptis7_poster.jpg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E2DDE-3A77-4085-ADC5-07FD316EA15F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099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1850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382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297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527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848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211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8586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3664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992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28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929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956E1-A4D4-4DF0-A79E-B791576BE994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7BEE1-AF14-4B3C-82B6-9290D87CF26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278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1)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98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1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572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72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65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6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15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67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7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83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39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3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767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46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51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121" y="0"/>
            <a:ext cx="45737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6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1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7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266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808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52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98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28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48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3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408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0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50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5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39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4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59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95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38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2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33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2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83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8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0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3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21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22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60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4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88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11" y="0"/>
            <a:ext cx="43591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70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562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66" y="0"/>
            <a:ext cx="44362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29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28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21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0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6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545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79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37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24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3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4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6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44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9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062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89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69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762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1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3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4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07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6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9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38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502" y="0"/>
            <a:ext cx="48509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92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69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55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72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090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5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3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8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0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9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4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43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2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82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76" y="0"/>
            <a:ext cx="46616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9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53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683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1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8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3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44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3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74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1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99/104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0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Widescreen</PresentationFormat>
  <Paragraphs>313</Paragraphs>
  <Slides>105</Slides>
  <Notes>104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09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2021-10-18T14:10:22Z</dcterms:created>
  <dcterms:modified xsi:type="dcterms:W3CDTF">2021-10-18T14:11:16Z</dcterms:modified>
</cp:coreProperties>
</file>