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4"/>
  </p:notesMasterIdLst>
  <p:sldIdLst>
    <p:sldId id="357" r:id="rId2"/>
    <p:sldId id="356" r:id="rId3"/>
    <p:sldId id="355" r:id="rId4"/>
    <p:sldId id="354" r:id="rId5"/>
    <p:sldId id="353" r:id="rId6"/>
    <p:sldId id="352" r:id="rId7"/>
    <p:sldId id="351" r:id="rId8"/>
    <p:sldId id="350" r:id="rId9"/>
    <p:sldId id="349" r:id="rId10"/>
    <p:sldId id="348" r:id="rId11"/>
    <p:sldId id="347" r:id="rId12"/>
    <p:sldId id="346" r:id="rId13"/>
    <p:sldId id="345" r:id="rId14"/>
    <p:sldId id="344" r:id="rId15"/>
    <p:sldId id="343" r:id="rId16"/>
    <p:sldId id="342" r:id="rId17"/>
    <p:sldId id="341" r:id="rId18"/>
    <p:sldId id="340" r:id="rId19"/>
    <p:sldId id="339" r:id="rId20"/>
    <p:sldId id="338" r:id="rId21"/>
    <p:sldId id="337" r:id="rId22"/>
    <p:sldId id="336" r:id="rId23"/>
    <p:sldId id="335" r:id="rId24"/>
    <p:sldId id="334" r:id="rId25"/>
    <p:sldId id="333" r:id="rId26"/>
    <p:sldId id="332" r:id="rId27"/>
    <p:sldId id="331" r:id="rId28"/>
    <p:sldId id="330" r:id="rId29"/>
    <p:sldId id="329" r:id="rId30"/>
    <p:sldId id="328" r:id="rId31"/>
    <p:sldId id="327" r:id="rId32"/>
    <p:sldId id="326" r:id="rId33"/>
    <p:sldId id="325" r:id="rId34"/>
    <p:sldId id="324" r:id="rId35"/>
    <p:sldId id="323" r:id="rId36"/>
    <p:sldId id="322" r:id="rId37"/>
    <p:sldId id="321" r:id="rId38"/>
    <p:sldId id="320" r:id="rId39"/>
    <p:sldId id="319" r:id="rId40"/>
    <p:sldId id="318" r:id="rId41"/>
    <p:sldId id="317" r:id="rId42"/>
    <p:sldId id="316" r:id="rId43"/>
    <p:sldId id="315" r:id="rId44"/>
    <p:sldId id="314" r:id="rId45"/>
    <p:sldId id="313" r:id="rId46"/>
    <p:sldId id="312" r:id="rId47"/>
    <p:sldId id="311" r:id="rId48"/>
    <p:sldId id="310" r:id="rId49"/>
    <p:sldId id="309" r:id="rId50"/>
    <p:sldId id="308" r:id="rId51"/>
    <p:sldId id="307" r:id="rId52"/>
    <p:sldId id="306" r:id="rId53"/>
    <p:sldId id="305" r:id="rId54"/>
    <p:sldId id="304" r:id="rId55"/>
    <p:sldId id="303" r:id="rId56"/>
    <p:sldId id="302" r:id="rId57"/>
    <p:sldId id="301" r:id="rId58"/>
    <p:sldId id="300" r:id="rId59"/>
    <p:sldId id="299" r:id="rId60"/>
    <p:sldId id="298" r:id="rId61"/>
    <p:sldId id="297" r:id="rId62"/>
    <p:sldId id="296" r:id="rId63"/>
    <p:sldId id="295" r:id="rId64"/>
    <p:sldId id="294" r:id="rId65"/>
    <p:sldId id="293" r:id="rId66"/>
    <p:sldId id="292" r:id="rId67"/>
    <p:sldId id="291" r:id="rId68"/>
    <p:sldId id="290" r:id="rId69"/>
    <p:sldId id="289" r:id="rId70"/>
    <p:sldId id="288" r:id="rId71"/>
    <p:sldId id="287" r:id="rId72"/>
    <p:sldId id="286" r:id="rId73"/>
    <p:sldId id="285" r:id="rId74"/>
    <p:sldId id="284" r:id="rId75"/>
    <p:sldId id="283" r:id="rId76"/>
    <p:sldId id="282" r:id="rId77"/>
    <p:sldId id="281" r:id="rId78"/>
    <p:sldId id="280" r:id="rId79"/>
    <p:sldId id="279" r:id="rId80"/>
    <p:sldId id="278" r:id="rId81"/>
    <p:sldId id="277" r:id="rId82"/>
    <p:sldId id="276" r:id="rId83"/>
    <p:sldId id="275" r:id="rId84"/>
    <p:sldId id="274" r:id="rId85"/>
    <p:sldId id="273" r:id="rId86"/>
    <p:sldId id="272" r:id="rId87"/>
    <p:sldId id="271" r:id="rId88"/>
    <p:sldId id="270" r:id="rId89"/>
    <p:sldId id="269" r:id="rId90"/>
    <p:sldId id="268" r:id="rId91"/>
    <p:sldId id="267" r:id="rId92"/>
    <p:sldId id="266" r:id="rId93"/>
    <p:sldId id="265" r:id="rId94"/>
    <p:sldId id="264" r:id="rId95"/>
    <p:sldId id="263" r:id="rId96"/>
    <p:sldId id="262" r:id="rId97"/>
    <p:sldId id="261" r:id="rId98"/>
    <p:sldId id="260" r:id="rId99"/>
    <p:sldId id="259" r:id="rId100"/>
    <p:sldId id="258" r:id="rId101"/>
    <p:sldId id="257" r:id="rId102"/>
    <p:sldId id="256" r:id="rId103"/>
  </p:sldIdLst>
  <p:sldSz cx="12192000" cy="6858000"/>
  <p:notesSz cx="6858000" cy="9144000"/>
  <p:embeddedFontLst>
    <p:embeddedFont>
      <p:font typeface="Calibri Light" panose="020F0302020204030204" pitchFamily="34" charset="0"/>
      <p:regular r:id="rId105"/>
      <p:italic r:id="rId106"/>
    </p:embeddedFont>
    <p:embeddedFont>
      <p:font typeface="Calibri" panose="020F0502020204030204" pitchFamily="34" charset="0"/>
      <p:regular r:id="rId107"/>
      <p:bold r:id="rId108"/>
      <p:italic r:id="rId109"/>
      <p:boldItalic r:id="rId1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1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30C1B-4514-4965-97FB-F350D35AB82D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C699F-D9A0-4C55-B317-E54EF84985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178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zhutchi2_poster.jpg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8181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tdiao_poster.jpg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34730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aferris7_poster.jpg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75530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adhall3_poster.jpg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61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sjeevar_poster.jpg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34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sjeevak_poster.jpg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238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sjanmoh4_poster.jpg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001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shardi22_poster.jpg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6872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sgrego6_poster.jpg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052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sghotr_poster.jpg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5856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sgandh33_poster.jpg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7801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sfurtad7_poster.jpg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356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seldekci_poster.jpg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2612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zfazari_poster.jpg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1496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rjain53_poster.jpg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458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rhigh_poster.jpg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5248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pibrahi4_poster.jpg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86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pgupta54_poster.jpg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305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odruxerm_poster.jpg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8689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oding3_poster.jpg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8574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nhernan7_poster.jpg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12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nhassen_poster.jpg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928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nhamel5_poster.jpg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3277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ngaudet2_poster.jpg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363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zfan88_poster.jpg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4406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nfrias_poster.jpg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306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mjavier_poster.jpg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017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mjalaeia_poster.jpg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184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misla2_poster.jpg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4643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mheinri5_poster.jpg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808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mhebblet_poster.jpg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3968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mgoverde_poster.jpg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140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mfong56_poster.jpg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45444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mflemi33_poster.jpg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967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mfeely_poster.jpg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570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zdu42_poster.jpg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2792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mfarber2_poster.jpg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96090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messa4_poster.jpg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7801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memmons2_poster.jpg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99497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mellio82_poster.jpg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0282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melkhaia_poster.jpg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85269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lhuan97_poster.jpg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40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lhickey8_poster.jpg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8579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lfabri_poster.jpg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0266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lestrada_poster.jpg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4305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khu67_poster.jpg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92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zdonsky2_poster.jpg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5681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kglavin2_poster.jpg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5608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kfeng58_poster.jpg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0709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kdupui5_poster.jpg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80847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jhuan752_poster.jpg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22639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jhirsh3_poster.jpg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3760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jheo23_poster.jpg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49288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jhe447_poster.jpg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7307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jharms3_poster.jpg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9882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jhardwi4_poster.jpg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0585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jgrah67_poster.jpg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3438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ygan29_poster.jpg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59802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jgao388_poster.jpg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05344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jfrise_poster.jpg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38342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jfawce6_poster.jpg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4257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ifarnham_poster.jpg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288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idoad_poster.jpg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9843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hhusse23_poster.jpg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8662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hhuan294_poster.jpg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95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hgu83_poster.jpg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62939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hfahd_poster.jpg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4651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hdoyle5_poster.jpg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6187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yfang242_poster.jpg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4708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hdo8_poster.jpg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3115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hdiamon2_poster.jpg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99847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ghaennel_poster.jpg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3539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ehuang69_poster.jpg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86893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ehuang59_poster.jpg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96389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ehu24_poster.jpg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1984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ehoney_poster.jpg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5417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ehillie2_poster.jpg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944623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egrange5_poster.jpg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271646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egoudrea_poster.jpg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077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vdirienz_poster.jpg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2824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edionne2_poster.jpg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56781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eding6_poster.jpg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1232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djarovi_poster.jpg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31571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dgomes9_poster.jpg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988291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dfourn2_poster.jpg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5743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dferna82_poster.jpg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024806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cjang8_poster.jpg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6176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cjamal2_poster.jpg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45295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cfilntis_poster.jpg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1592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ceom_poster.jpg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3483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vdimiche_poster.jpg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44017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bforste3_poster.jpg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7868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aimbeau_poster.jpg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53968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ahucal5_poster.jpg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53796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ahighton_poster.jpg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2587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ahassen7_poster.jpg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60767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aharoon9_poster.jpg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27932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agupt329_poster.jpg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95703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agreens8_poster.jpg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970456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agoldb23_poster.jpg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80923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agaraibe_poster.jpg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699F-D9A0-4C55-B317-E54EF8498535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02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88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892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540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998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59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06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7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75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91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44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46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F9208-DA17-40DC-BF5C-A2B17382639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1AB27-F054-496C-8968-EC14750A52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491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2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2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1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4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3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2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5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4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5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7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5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2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6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6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4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0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7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5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7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8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2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3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9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5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1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8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0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3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5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3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4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1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0"/>
            <a:ext cx="4381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7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9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9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5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2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7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0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4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6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1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3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8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5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3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1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9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0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9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6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2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5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7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5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4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2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1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7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4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5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5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9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8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8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3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3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8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8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7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2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7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1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2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6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8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8" y="0"/>
            <a:ext cx="113705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1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4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0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4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9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2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1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3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5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8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0"/>
            <a:ext cx="9351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6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7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99/101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4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Widescreen</PresentationFormat>
  <Paragraphs>304</Paragraphs>
  <Slides>102</Slides>
  <Notes>101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2021-10-18T14:11:17Z</dcterms:created>
  <dcterms:modified xsi:type="dcterms:W3CDTF">2021-10-18T14:12:00Z</dcterms:modified>
</cp:coreProperties>
</file>