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media/image87.jpg" ContentType="image/png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10"/>
  </p:notesMasterIdLst>
  <p:sldIdLst>
    <p:sldId id="363" r:id="rId2"/>
    <p:sldId id="362" r:id="rId3"/>
    <p:sldId id="361" r:id="rId4"/>
    <p:sldId id="360" r:id="rId5"/>
    <p:sldId id="359" r:id="rId6"/>
    <p:sldId id="358" r:id="rId7"/>
    <p:sldId id="357" r:id="rId8"/>
    <p:sldId id="356" r:id="rId9"/>
    <p:sldId id="355" r:id="rId10"/>
    <p:sldId id="354" r:id="rId11"/>
    <p:sldId id="353" r:id="rId12"/>
    <p:sldId id="352" r:id="rId13"/>
    <p:sldId id="351" r:id="rId14"/>
    <p:sldId id="350" r:id="rId15"/>
    <p:sldId id="349" r:id="rId16"/>
    <p:sldId id="348" r:id="rId17"/>
    <p:sldId id="347" r:id="rId18"/>
    <p:sldId id="346" r:id="rId19"/>
    <p:sldId id="345" r:id="rId20"/>
    <p:sldId id="344" r:id="rId21"/>
    <p:sldId id="343" r:id="rId22"/>
    <p:sldId id="342" r:id="rId23"/>
    <p:sldId id="341" r:id="rId24"/>
    <p:sldId id="340" r:id="rId25"/>
    <p:sldId id="339" r:id="rId26"/>
    <p:sldId id="338" r:id="rId27"/>
    <p:sldId id="337" r:id="rId28"/>
    <p:sldId id="336" r:id="rId29"/>
    <p:sldId id="335" r:id="rId30"/>
    <p:sldId id="334" r:id="rId31"/>
    <p:sldId id="333" r:id="rId32"/>
    <p:sldId id="332" r:id="rId33"/>
    <p:sldId id="331" r:id="rId34"/>
    <p:sldId id="330" r:id="rId35"/>
    <p:sldId id="329" r:id="rId36"/>
    <p:sldId id="328" r:id="rId37"/>
    <p:sldId id="327" r:id="rId38"/>
    <p:sldId id="326" r:id="rId39"/>
    <p:sldId id="325" r:id="rId40"/>
    <p:sldId id="324" r:id="rId41"/>
    <p:sldId id="323" r:id="rId42"/>
    <p:sldId id="322" r:id="rId43"/>
    <p:sldId id="321" r:id="rId44"/>
    <p:sldId id="320" r:id="rId45"/>
    <p:sldId id="319" r:id="rId46"/>
    <p:sldId id="318" r:id="rId47"/>
    <p:sldId id="317" r:id="rId48"/>
    <p:sldId id="316" r:id="rId49"/>
    <p:sldId id="315" r:id="rId50"/>
    <p:sldId id="314" r:id="rId51"/>
    <p:sldId id="313" r:id="rId52"/>
    <p:sldId id="312" r:id="rId53"/>
    <p:sldId id="311" r:id="rId54"/>
    <p:sldId id="310" r:id="rId55"/>
    <p:sldId id="309" r:id="rId56"/>
    <p:sldId id="308" r:id="rId57"/>
    <p:sldId id="307" r:id="rId58"/>
    <p:sldId id="306" r:id="rId59"/>
    <p:sldId id="305" r:id="rId60"/>
    <p:sldId id="304" r:id="rId61"/>
    <p:sldId id="303" r:id="rId62"/>
    <p:sldId id="302" r:id="rId63"/>
    <p:sldId id="301" r:id="rId64"/>
    <p:sldId id="300" r:id="rId65"/>
    <p:sldId id="299" r:id="rId66"/>
    <p:sldId id="298" r:id="rId67"/>
    <p:sldId id="297" r:id="rId68"/>
    <p:sldId id="296" r:id="rId69"/>
    <p:sldId id="295" r:id="rId70"/>
    <p:sldId id="294" r:id="rId71"/>
    <p:sldId id="293" r:id="rId72"/>
    <p:sldId id="292" r:id="rId73"/>
    <p:sldId id="291" r:id="rId74"/>
    <p:sldId id="290" r:id="rId75"/>
    <p:sldId id="289" r:id="rId76"/>
    <p:sldId id="288" r:id="rId77"/>
    <p:sldId id="287" r:id="rId78"/>
    <p:sldId id="286" r:id="rId79"/>
    <p:sldId id="285" r:id="rId80"/>
    <p:sldId id="284" r:id="rId81"/>
    <p:sldId id="283" r:id="rId82"/>
    <p:sldId id="282" r:id="rId83"/>
    <p:sldId id="281" r:id="rId84"/>
    <p:sldId id="280" r:id="rId85"/>
    <p:sldId id="279" r:id="rId86"/>
    <p:sldId id="278" r:id="rId87"/>
    <p:sldId id="277" r:id="rId88"/>
    <p:sldId id="276" r:id="rId89"/>
    <p:sldId id="275" r:id="rId90"/>
    <p:sldId id="274" r:id="rId91"/>
    <p:sldId id="273" r:id="rId92"/>
    <p:sldId id="272" r:id="rId93"/>
    <p:sldId id="271" r:id="rId94"/>
    <p:sldId id="270" r:id="rId95"/>
    <p:sldId id="269" r:id="rId96"/>
    <p:sldId id="268" r:id="rId97"/>
    <p:sldId id="267" r:id="rId98"/>
    <p:sldId id="266" r:id="rId99"/>
    <p:sldId id="265" r:id="rId100"/>
    <p:sldId id="264" r:id="rId101"/>
    <p:sldId id="263" r:id="rId102"/>
    <p:sldId id="262" r:id="rId103"/>
    <p:sldId id="261" r:id="rId104"/>
    <p:sldId id="260" r:id="rId105"/>
    <p:sldId id="259" r:id="rId106"/>
    <p:sldId id="258" r:id="rId107"/>
    <p:sldId id="257" r:id="rId108"/>
    <p:sldId id="256" r:id="rId109"/>
  </p:sldIdLst>
  <p:sldSz cx="12192000" cy="6858000"/>
  <p:notesSz cx="6858000" cy="9144000"/>
  <p:embeddedFontLst>
    <p:embeddedFont>
      <p:font typeface="Calibri Light" panose="020F0302020204030204" pitchFamily="34" charset="0"/>
      <p:regular r:id="rId111"/>
      <p:italic r:id="rId112"/>
    </p:embeddedFont>
    <p:embeddedFont>
      <p:font typeface="Calibri" panose="020F0502020204030204" pitchFamily="34" charset="0"/>
      <p:regular r:id="rId113"/>
      <p:bold r:id="rId114"/>
      <p:italic r:id="rId115"/>
      <p:boldItalic r:id="rId1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8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presProps" Target="pres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font" Target="fonts/font2.fntdata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notesMaster" Target="notesMasters/notesMaster1.xml"/><Relationship Id="rId115" Type="http://schemas.openxmlformats.org/officeDocument/2006/relationships/font" Target="fonts/font5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font" Target="fonts/font3.fntdata"/><Relationship Id="rId11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font" Target="fonts/font4.fntdata"/><Relationship Id="rId119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AD57C3-BF14-4223-96D0-C6747D1465B3}" type="datetimeFigureOut">
              <a:rPr lang="en-CA" smtClean="0"/>
              <a:t>2021-10-18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95261A-1F7B-42D1-ACC4-6257B48C3F8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290847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zli2774_poster.jpg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5261A-1F7B-42D1-ACC4-6257B48C3F84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121227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wliu497_poster.jpg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5261A-1F7B-42D1-ACC4-6257B48C3F84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84645646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bkinikli_poster.jpg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5261A-1F7B-42D1-ACC4-6257B48C3F84}" type="slidenum">
              <a:rPr lang="en-CA" smtClean="0"/>
              <a:t>101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31357222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amart376_poster.jpg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5261A-1F7B-42D1-ACC4-6257B48C3F84}" type="slidenum">
              <a:rPr lang="en-CA" smtClean="0"/>
              <a:t>102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06139600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amarkson_poster.jpg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5261A-1F7B-42D1-ACC4-6257B48C3F84}" type="slidenum">
              <a:rPr lang="en-CA" smtClean="0"/>
              <a:t>103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66592338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alogan42_poster.jpg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5261A-1F7B-42D1-ACC4-6257B48C3F84}" type="slidenum">
              <a:rPr lang="en-CA" smtClean="0"/>
              <a:t>104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56958399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alima9_poster.jpg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5261A-1F7B-42D1-ACC4-6257B48C3F84}" type="slidenum">
              <a:rPr lang="en-CA" smtClean="0"/>
              <a:t>105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74771464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alewi45_poster.jpg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5261A-1F7B-42D1-ACC4-6257B48C3F84}" type="slidenum">
              <a:rPr lang="en-CA" smtClean="0"/>
              <a:t>106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81575036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alangho2_poster.jpg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5261A-1F7B-42D1-ACC4-6257B48C3F84}" type="slidenum">
              <a:rPr lang="en-CA" smtClean="0"/>
              <a:t>107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05385355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akoshyk2_poster.jpg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5261A-1F7B-42D1-ACC4-6257B48C3F84}" type="slidenum">
              <a:rPr lang="en-CA" smtClean="0"/>
              <a:t>108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838775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wliu487_poster.jpg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5261A-1F7B-42D1-ACC4-6257B48C3F84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260449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wliao32_poster.jpg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5261A-1F7B-42D1-ACC4-6257B48C3F84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146302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wli732_poster.jpg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5261A-1F7B-42D1-ACC4-6257B48C3F84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773267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vmccaula_poster.jpg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5261A-1F7B-42D1-ACC4-6257B48C3F84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936365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vkuang_poster.jpg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5261A-1F7B-42D1-ACC4-6257B48C3F84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714245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vkoval_poster.jpg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5261A-1F7B-42D1-ACC4-6257B48C3F84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52015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tlee386_poster.jpg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5261A-1F7B-42D1-ACC4-6257B48C3F84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323526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tlarson3_poster.jpg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5261A-1F7B-42D1-ACC4-6257B48C3F84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323147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tkhan223_poster.jpg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5261A-1F7B-42D1-ACC4-6257B48C3F84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93306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ymei45_poster.jpg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5261A-1F7B-42D1-ACC4-6257B48C3F84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382133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tkhan222_poster.jpg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5261A-1F7B-42D1-ACC4-6257B48C3F84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8787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tkelly65_poster.jpg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5261A-1F7B-42D1-ACC4-6257B48C3F84}" type="slidenum">
              <a:rPr lang="en-CA" smtClean="0"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20914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smcphill_poster.jpg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5261A-1F7B-42D1-ACC4-6257B48C3F84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463129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smart326_poster.jpg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5261A-1F7B-42D1-ACC4-6257B48C3F84}" type="slidenum">
              <a:rPr lang="en-CA" smtClean="0"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4370134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slu385_poster.jpg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5261A-1F7B-42D1-ACC4-6257B48C3F84}" type="slidenum">
              <a:rPr lang="en-CA" smtClean="0"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493283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skuma69_poster.jpg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5261A-1F7B-42D1-ACC4-6257B48C3F84}" type="slidenum">
              <a:rPr lang="en-CA" smtClean="0"/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010551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skoker_poster.jpg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5261A-1F7B-42D1-ACC4-6257B48C3F84}" type="slidenum">
              <a:rPr lang="en-CA" smtClean="0"/>
              <a:t>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917335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sjunaid4_poster.jpg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5261A-1F7B-42D1-ACC4-6257B48C3F84}" type="slidenum">
              <a:rPr lang="en-CA" smtClean="0"/>
              <a:t>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8073083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rmehdipo_poster.jpg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5261A-1F7B-42D1-ACC4-6257B48C3F84}" type="slidenum">
              <a:rPr lang="en-CA" smtClean="0"/>
              <a:t>29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7268811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rmathe6_poster.jpg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5261A-1F7B-42D1-ACC4-6257B48C3F84}" type="slidenum">
              <a:rPr lang="en-CA" smtClean="0"/>
              <a:t>30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531835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ymadlol_poster.jpg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5261A-1F7B-42D1-ACC4-6257B48C3F84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0428808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rmarcot2_poster.jpg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5261A-1F7B-42D1-ACC4-6257B48C3F84}" type="slidenum">
              <a:rPr lang="en-CA" smtClean="0"/>
              <a:t>31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5419190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rmanolak_poster.jpg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5261A-1F7B-42D1-ACC4-6257B48C3F84}" type="slidenum">
              <a:rPr lang="en-CA" smtClean="0"/>
              <a:t>32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8941912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rmacdiar_poster.jpg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5261A-1F7B-42D1-ACC4-6257B48C3F84}" type="slidenum">
              <a:rPr lang="en-CA" smtClean="0"/>
              <a:t>33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0535974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rlam97_poster.jpg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5261A-1F7B-42D1-ACC4-6257B48C3F84}" type="slidenum">
              <a:rPr lang="en-CA" smtClean="0"/>
              <a:t>34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4600763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rkim92_poster.jpg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5261A-1F7B-42D1-ACC4-6257B48C3F84}" type="slidenum">
              <a:rPr lang="en-CA" smtClean="0"/>
              <a:t>35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228394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pkrivchu_poster.jpg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5261A-1F7B-42D1-ACC4-6257B48C3F84}" type="slidenum">
              <a:rPr lang="en-CA" smtClean="0"/>
              <a:t>36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6191575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nly23_poster.jpg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5261A-1F7B-42D1-ACC4-6257B48C3F84}" type="slidenum">
              <a:rPr lang="en-CA" smtClean="0"/>
              <a:t>37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7330345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nliu243_poster.jpg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5261A-1F7B-42D1-ACC4-6257B48C3F84}" type="slidenum">
              <a:rPr lang="en-CA" smtClean="0"/>
              <a:t>38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130513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nkamath_poster.jpg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5261A-1F7B-42D1-ACC4-6257B48C3F84}" type="slidenum">
              <a:rPr lang="en-CA" smtClean="0"/>
              <a:t>39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5631186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mmehkar_poster.jpg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5261A-1F7B-42D1-ACC4-6257B48C3F84}" type="slidenum">
              <a:rPr lang="en-CA" smtClean="0"/>
              <a:t>40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937984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yma727_poster.jpg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5261A-1F7B-42D1-ACC4-6257B48C3F84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9373265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mmcarth9_poster.jpg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5261A-1F7B-42D1-ACC4-6257B48C3F84}" type="slidenum">
              <a:rPr lang="en-CA" smtClean="0"/>
              <a:t>41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4864440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mmarque9_poster.jpg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5261A-1F7B-42D1-ACC4-6257B48C3F84}" type="slidenum">
              <a:rPr lang="en-CA" smtClean="0"/>
              <a:t>42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5409842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mmadlol2_poster.jpg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5261A-1F7B-42D1-ACC4-6257B48C3F84}" type="slidenum">
              <a:rPr lang="en-CA" smtClean="0"/>
              <a:t>43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2900195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mli788_poster.jpg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5261A-1F7B-42D1-ACC4-6257B48C3F84}" type="slidenum">
              <a:rPr lang="en-CA" smtClean="0"/>
              <a:t>44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2391950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mlaskin3_poster.jpg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5261A-1F7B-42D1-ACC4-6257B48C3F84}" type="slidenum">
              <a:rPr lang="en-CA" smtClean="0"/>
              <a:t>45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941969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mkinnea3_poster.jpg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5261A-1F7B-42D1-ACC4-6257B48C3F84}" type="slidenum">
              <a:rPr lang="en-CA" smtClean="0"/>
              <a:t>46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7584075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lmehta3_poster.jpg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5261A-1F7B-42D1-ACC4-6257B48C3F84}" type="slidenum">
              <a:rPr lang="en-CA" smtClean="0"/>
              <a:t>47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0979813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lliu646_poster.jpg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5261A-1F7B-42D1-ACC4-6257B48C3F84}" type="slidenum">
              <a:rPr lang="en-CA" smtClean="0"/>
              <a:t>48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539032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lliu644_poster.jpg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5261A-1F7B-42D1-ACC4-6257B48C3F84}" type="slidenum">
              <a:rPr lang="en-CA" smtClean="0"/>
              <a:t>49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2284606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llee297_poster.jpg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5261A-1F7B-42D1-ACC4-6257B48C3F84}" type="slidenum">
              <a:rPr lang="en-CA" smtClean="0"/>
              <a:t>50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996257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yma623_poster.jpg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5261A-1F7B-42D1-ACC4-6257B48C3F84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6492378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lkan5_poster.jpg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5261A-1F7B-42D1-ACC4-6257B48C3F84}" type="slidenum">
              <a:rPr lang="en-CA" smtClean="0"/>
              <a:t>51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6536177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kmaziere_poster.jpg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5261A-1F7B-42D1-ACC4-6257B48C3F84}" type="slidenum">
              <a:rPr lang="en-CA" smtClean="0"/>
              <a:t>52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630515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kli456_poster.jpg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5261A-1F7B-42D1-ACC4-6257B48C3F84}" type="slidenum">
              <a:rPr lang="en-CA" smtClean="0"/>
              <a:t>53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3930678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klau296_poster.jpg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5261A-1F7B-42D1-ACC4-6257B48C3F84}" type="slidenum">
              <a:rPr lang="en-CA" smtClean="0"/>
              <a:t>54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3382344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kkhuu_poster.jpg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5261A-1F7B-42D1-ACC4-6257B48C3F84}" type="slidenum">
              <a:rPr lang="en-CA" smtClean="0"/>
              <a:t>55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728351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kkhuran4_poster.jpg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5261A-1F7B-42D1-ACC4-6257B48C3F84}" type="slidenum">
              <a:rPr lang="en-CA" smtClean="0"/>
              <a:t>56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0328369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kkhoo3_poster.jpg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5261A-1F7B-42D1-ACC4-6257B48C3F84}" type="slidenum">
              <a:rPr lang="en-CA" smtClean="0"/>
              <a:t>57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1310974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kkapoo3_poster.jpg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5261A-1F7B-42D1-ACC4-6257B48C3F84}" type="slidenum">
              <a:rPr lang="en-CA" smtClean="0"/>
              <a:t>58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7940639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kkadleci_poster.jpg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5261A-1F7B-42D1-ACC4-6257B48C3F84}" type="slidenum">
              <a:rPr lang="en-CA" smtClean="0"/>
              <a:t>59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8531683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kjurus_poster.jpg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5261A-1F7B-42D1-ACC4-6257B48C3F84}" type="slidenum">
              <a:rPr lang="en-CA" smtClean="0"/>
              <a:t>60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903202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yliu3393_poster.jpg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5261A-1F7B-42D1-ACC4-6257B48C3F84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8125526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jmcken59_poster.jpg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5261A-1F7B-42D1-ACC4-6257B48C3F84}" type="slidenum">
              <a:rPr lang="en-CA" smtClean="0"/>
              <a:t>61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076081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jmalec_poster.jpg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5261A-1F7B-42D1-ACC4-6257B48C3F84}" type="slidenum">
              <a:rPr lang="en-CA" smtClean="0"/>
              <a:t>62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863276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jlynch45_poster.jpg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5261A-1F7B-42D1-ACC4-6257B48C3F84}" type="slidenum">
              <a:rPr lang="en-CA" smtClean="0"/>
              <a:t>63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1333009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jluan8_poster.jpg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5261A-1F7B-42D1-ACC4-6257B48C3F84}" type="slidenum">
              <a:rPr lang="en-CA" smtClean="0"/>
              <a:t>64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0540912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jliu2922_poster.jpg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5261A-1F7B-42D1-ACC4-6257B48C3F84}" type="slidenum">
              <a:rPr lang="en-CA" smtClean="0"/>
              <a:t>65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8690594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jliao68_poster.jpg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5261A-1F7B-42D1-ACC4-6257B48C3F84}" type="slidenum">
              <a:rPr lang="en-CA" smtClean="0"/>
              <a:t>66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19215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jli3852_poster.jpg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5261A-1F7B-42D1-ACC4-6257B48C3F84}" type="slidenum">
              <a:rPr lang="en-CA" smtClean="0"/>
              <a:t>67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6454803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jlee3366_poster.jpg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5261A-1F7B-42D1-ACC4-6257B48C3F84}" type="slidenum">
              <a:rPr lang="en-CA" smtClean="0"/>
              <a:t>68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2554035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jlaurina_poster.jpg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5261A-1F7B-42D1-ACC4-6257B48C3F84}" type="slidenum">
              <a:rPr lang="en-CA" smtClean="0"/>
              <a:t>69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1286734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jlau384_poster.jpg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5261A-1F7B-42D1-ACC4-6257B48C3F84}" type="slidenum">
              <a:rPr lang="en-CA" smtClean="0"/>
              <a:t>70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234291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ykirpala_poster.jpg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5261A-1F7B-42D1-ACC4-6257B48C3F84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9751208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jlam464_poster.jpg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5261A-1F7B-42D1-ACC4-6257B48C3F84}" type="slidenum">
              <a:rPr lang="en-CA" smtClean="0"/>
              <a:t>71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1596825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jlai246_poster.jpg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5261A-1F7B-42D1-ACC4-6257B48C3F84}" type="slidenum">
              <a:rPr lang="en-CA" smtClean="0"/>
              <a:t>72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09836695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jkleinm_poster.jpg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5261A-1F7B-42D1-ACC4-6257B48C3F84}" type="slidenum">
              <a:rPr lang="en-CA" smtClean="0"/>
              <a:t>73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7449616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ilee92_poster.jpg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5261A-1F7B-42D1-ACC4-6257B48C3F84}" type="slidenum">
              <a:rPr lang="en-CA" smtClean="0"/>
              <a:t>74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86392402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ilasker2_poster.jpg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5261A-1F7B-42D1-ACC4-6257B48C3F84}" type="slidenum">
              <a:rPr lang="en-CA" smtClean="0"/>
              <a:t>75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21170600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ikomolaf_poster.jpg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5261A-1F7B-42D1-ACC4-6257B48C3F84}" type="slidenum">
              <a:rPr lang="en-CA" smtClean="0"/>
              <a:t>76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87924492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hlui23_poster.jpg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5261A-1F7B-42D1-ACC4-6257B48C3F84}" type="slidenum">
              <a:rPr lang="en-CA" smtClean="0"/>
              <a:t>77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77655635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hlu295_poster.jpg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5261A-1F7B-42D1-ACC4-6257B48C3F84}" type="slidenum">
              <a:rPr lang="en-CA" smtClean="0"/>
              <a:t>78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13028725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hliu869_poster.jpg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5261A-1F7B-42D1-ACC4-6257B48C3F84}" type="slidenum">
              <a:rPr lang="en-CA" smtClean="0"/>
              <a:t>79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63387550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hkaur242_poster.jpg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5261A-1F7B-42D1-ACC4-6257B48C3F84}" type="slidenum">
              <a:rPr lang="en-CA" smtClean="0"/>
              <a:t>80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822838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yjin342_poster.jpg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5261A-1F7B-42D1-ACC4-6257B48C3F84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49149659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glal2_poster.jpg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5261A-1F7B-42D1-ACC4-6257B48C3F84}" type="slidenum">
              <a:rPr lang="en-CA" smtClean="0"/>
              <a:t>81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7747961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gjhass_poster.jpg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5261A-1F7B-42D1-ACC4-6257B48C3F84}" type="slidenum">
              <a:rPr lang="en-CA" smtClean="0"/>
              <a:t>82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64036365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flin72_poster.jpg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5261A-1F7B-42D1-ACC4-6257B48C3F84}" type="slidenum">
              <a:rPr lang="en-CA" smtClean="0"/>
              <a:t>83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89528085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fkenana_poster.jpg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5261A-1F7B-42D1-ACC4-6257B48C3F84}" type="slidenum">
              <a:rPr lang="en-CA" smtClean="0"/>
              <a:t>84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47344702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emcgrat4_poster.jpg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5261A-1F7B-42D1-ACC4-6257B48C3F84}" type="slidenum">
              <a:rPr lang="en-CA" smtClean="0"/>
              <a:t>85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19116512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emandel6_poster.jpg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5261A-1F7B-42D1-ACC4-6257B48C3F84}" type="slidenum">
              <a:rPr lang="en-CA" smtClean="0"/>
              <a:t>86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85012533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elaudadi_poster.jpg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5261A-1F7B-42D1-ACC4-6257B48C3F84}" type="slidenum">
              <a:rPr lang="en-CA" smtClean="0"/>
              <a:t>87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56606319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elau53_poster.jpg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5261A-1F7B-42D1-ACC4-6257B48C3F84}" type="slidenum">
              <a:rPr lang="en-CA" smtClean="0"/>
              <a:t>88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77010471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ekuboki_poster.jpg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5261A-1F7B-42D1-ACC4-6257B48C3F84}" type="slidenum">
              <a:rPr lang="en-CA" smtClean="0"/>
              <a:t>89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41088208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ekim428_poster.jpg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5261A-1F7B-42D1-ACC4-6257B48C3F84}" type="slidenum">
              <a:rPr lang="en-CA" smtClean="0"/>
              <a:t>90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519030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yjia263_poster.jpg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5261A-1F7B-42D1-ACC4-6257B48C3F84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6706696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ekim366_poster.jpg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5261A-1F7B-42D1-ACC4-6257B48C3F84}" type="slidenum">
              <a:rPr lang="en-CA" smtClean="0"/>
              <a:t>91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65921077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ekalles_poster.jpg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5261A-1F7B-42D1-ACC4-6257B48C3F84}" type="slidenum">
              <a:rPr lang="en-CA" smtClean="0"/>
              <a:t>92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04558395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dlee739_poster.jpg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5261A-1F7B-42D1-ACC4-6257B48C3F84}" type="slidenum">
              <a:rPr lang="en-CA" smtClean="0"/>
              <a:t>93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42878172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dkim744_poster.jpg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5261A-1F7B-42D1-ACC4-6257B48C3F84}" type="slidenum">
              <a:rPr lang="en-CA" smtClean="0"/>
              <a:t>94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3585715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dkassem4_poster.jpg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5261A-1F7B-42D1-ACC4-6257B48C3F84}" type="slidenum">
              <a:rPr lang="en-CA" smtClean="0"/>
              <a:t>95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8457950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cliu885_poster.jpg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5261A-1F7B-42D1-ACC4-6257B48C3F84}" type="slidenum">
              <a:rPr lang="en-CA" smtClean="0"/>
              <a:t>96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85639429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clepage4_poster.jpg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5261A-1F7B-42D1-ACC4-6257B48C3F84}" type="slidenum">
              <a:rPr lang="en-CA" smtClean="0"/>
              <a:t>97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83168742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cleonwi_poster.jpg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5261A-1F7B-42D1-ACC4-6257B48C3F84}" type="slidenum">
              <a:rPr lang="en-CA" smtClean="0"/>
              <a:t>98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12490813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ckwok57_poster.jpg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5261A-1F7B-42D1-ACC4-6257B48C3F84}" type="slidenum">
              <a:rPr lang="en-CA" smtClean="0"/>
              <a:t>99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8583549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bkraft2_poster.jpg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5261A-1F7B-42D1-ACC4-6257B48C3F84}" type="slidenum">
              <a:rPr lang="en-CA" smtClean="0"/>
              <a:t>100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49978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05243-837A-4212-AFC4-488A1AB84EF5}" type="datetimeFigureOut">
              <a:rPr lang="en-CA" smtClean="0"/>
              <a:t>2021-10-18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13D4E-C808-4FE6-A68F-7AA43C36A6B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53408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05243-837A-4212-AFC4-488A1AB84EF5}" type="datetimeFigureOut">
              <a:rPr lang="en-CA" smtClean="0"/>
              <a:t>2021-10-18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13D4E-C808-4FE6-A68F-7AA43C36A6B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01470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05243-837A-4212-AFC4-488A1AB84EF5}" type="datetimeFigureOut">
              <a:rPr lang="en-CA" smtClean="0"/>
              <a:t>2021-10-18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13D4E-C808-4FE6-A68F-7AA43C36A6B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10716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05243-837A-4212-AFC4-488A1AB84EF5}" type="datetimeFigureOut">
              <a:rPr lang="en-CA" smtClean="0"/>
              <a:t>2021-10-18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13D4E-C808-4FE6-A68F-7AA43C36A6B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00754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05243-837A-4212-AFC4-488A1AB84EF5}" type="datetimeFigureOut">
              <a:rPr lang="en-CA" smtClean="0"/>
              <a:t>2021-10-18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13D4E-C808-4FE6-A68F-7AA43C36A6B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61997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05243-837A-4212-AFC4-488A1AB84EF5}" type="datetimeFigureOut">
              <a:rPr lang="en-CA" smtClean="0"/>
              <a:t>2021-10-18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13D4E-C808-4FE6-A68F-7AA43C36A6B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78899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05243-837A-4212-AFC4-488A1AB84EF5}" type="datetimeFigureOut">
              <a:rPr lang="en-CA" smtClean="0"/>
              <a:t>2021-10-18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13D4E-C808-4FE6-A68F-7AA43C36A6B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5571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05243-837A-4212-AFC4-488A1AB84EF5}" type="datetimeFigureOut">
              <a:rPr lang="en-CA" smtClean="0"/>
              <a:t>2021-10-18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13D4E-C808-4FE6-A68F-7AA43C36A6B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13312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05243-837A-4212-AFC4-488A1AB84EF5}" type="datetimeFigureOut">
              <a:rPr lang="en-CA" smtClean="0"/>
              <a:t>2021-10-18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13D4E-C808-4FE6-A68F-7AA43C36A6B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87380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05243-837A-4212-AFC4-488A1AB84EF5}" type="datetimeFigureOut">
              <a:rPr lang="en-CA" smtClean="0"/>
              <a:t>2021-10-18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13D4E-C808-4FE6-A68F-7AA43C36A6B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6847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05243-837A-4212-AFC4-488A1AB84EF5}" type="datetimeFigureOut">
              <a:rPr lang="en-CA" smtClean="0"/>
              <a:t>2021-10-18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13D4E-C808-4FE6-A68F-7AA43C36A6B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29812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605243-837A-4212-AFC4-488A1AB84EF5}" type="datetimeFigureOut">
              <a:rPr lang="en-CA" smtClean="0"/>
              <a:t>2021-10-18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713D4E-C808-4FE6-A68F-7AA43C36A6B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09170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800" y="2057400"/>
            <a:ext cx="8686800" cy="156966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EEE8AA"/>
                </a:solidFill>
                <a:effectLst>
                  <a:prstShdw prst="shdw14" dist="35921" dir="2700000">
                    <a:scrgbClr r="0" g="0" b="0">
                      <a:alpha val="43000"/>
                    </a:scrgbClr>
                  </a:prstShdw>
                </a:effectLst>
                <a:latin typeface="Arial" panose="020B0604020202020204" pitchFamily="34" charset="0"/>
              </a:rPr>
              <a:t>CS1033 Assignment 1 Slide Show (Group 3)</a:t>
            </a:r>
            <a:endParaRPr lang="en-CA" sz="4800" b="1">
              <a:solidFill>
                <a:srgbClr val="EEE8AA"/>
              </a:solidFill>
              <a:effectLst>
                <a:prstShdw prst="shdw14" dist="35921" dir="2700000">
                  <a:scrgbClr r="0" g="0" b="0">
                    <a:alpha val="43000"/>
                  </a:scrgbClr>
                </a:prstShdw>
              </a:effectLst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8530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979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100/107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034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101/107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034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102/107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4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103/107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915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104/107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090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105/107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794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106/107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792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107/107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649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108/107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662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481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12/107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887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13/107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507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14/107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909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15/107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517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16/107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337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17/107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46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18/107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398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19/107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187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114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20/107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090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21/107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401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22/107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072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23/107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124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24/107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633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25/107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093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87" y="0"/>
            <a:ext cx="1147982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26/107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293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27/107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890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28/107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054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29/107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673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765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30/107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955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31/107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490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32/107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71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33/107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028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34/107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319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35/107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04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36/107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453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37/107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264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38/107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76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39/107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967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790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40/107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675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41/107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436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42/107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248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43/107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33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44/107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300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45/107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017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46/107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539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47/107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297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48/107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956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49/107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936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017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50/107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42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51/107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279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52/107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741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53/107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491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54/107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885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55/107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390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56/107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222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57/107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211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58/107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981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59/107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151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26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60/107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61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61/107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062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62/107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285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63/107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995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64/107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767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65/107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351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66/107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197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67/107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79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68/107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394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69/107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999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184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70/107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647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71/107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602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72/107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923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73/107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805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74/107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453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75/107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92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76/107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157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77/107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232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78/107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130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79/107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29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270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80/107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62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728" y="0"/>
            <a:ext cx="408454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81/107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0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82/107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020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83/107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531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84/107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786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85/107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674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86/107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076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87/107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114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88/107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589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89/107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03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983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90/107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18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91/107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927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92/107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626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93/107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52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94/107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925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907" y="0"/>
            <a:ext cx="436618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95/107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108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96/107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964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97/107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693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06" y="0"/>
            <a:ext cx="1159418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98/107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045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99/107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867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330</Words>
  <Application>Microsoft Office PowerPoint</Application>
  <PresentationFormat>Widescreen</PresentationFormat>
  <Paragraphs>322</Paragraphs>
  <Slides>108</Slides>
  <Notes>107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108</vt:i4>
      </vt:variant>
    </vt:vector>
  </HeadingPairs>
  <TitlesOfParts>
    <vt:vector size="112" baseType="lpstr">
      <vt:lpstr>Arial</vt:lpstr>
      <vt:lpstr>Calibri Light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UWO CSD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Rim Zakaria</dc:creator>
  <cp:lastModifiedBy>Rim Zakaria</cp:lastModifiedBy>
  <cp:revision>1</cp:revision>
  <dcterms:created xsi:type="dcterms:W3CDTF">2021-10-18T14:12:01Z</dcterms:created>
  <dcterms:modified xsi:type="dcterms:W3CDTF">2021-10-18T14:12:45Z</dcterms:modified>
</cp:coreProperties>
</file>