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4.jpg" ContentType="image/unknown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0"/>
  </p:notesMasterIdLst>
  <p:sldIdLst>
    <p:sldId id="363" r:id="rId2"/>
    <p:sldId id="362" r:id="rId3"/>
    <p:sldId id="361" r:id="rId4"/>
    <p:sldId id="360" r:id="rId5"/>
    <p:sldId id="359" r:id="rId6"/>
    <p:sldId id="358" r:id="rId7"/>
    <p:sldId id="357" r:id="rId8"/>
    <p:sldId id="356" r:id="rId9"/>
    <p:sldId id="355" r:id="rId10"/>
    <p:sldId id="354" r:id="rId11"/>
    <p:sldId id="353" r:id="rId12"/>
    <p:sldId id="352" r:id="rId13"/>
    <p:sldId id="351" r:id="rId14"/>
    <p:sldId id="350" r:id="rId15"/>
    <p:sldId id="349" r:id="rId16"/>
    <p:sldId id="348" r:id="rId17"/>
    <p:sldId id="347" r:id="rId18"/>
    <p:sldId id="346" r:id="rId19"/>
    <p:sldId id="345" r:id="rId20"/>
    <p:sldId id="344" r:id="rId21"/>
    <p:sldId id="343" r:id="rId22"/>
    <p:sldId id="342" r:id="rId23"/>
    <p:sldId id="341" r:id="rId24"/>
    <p:sldId id="340" r:id="rId25"/>
    <p:sldId id="339" r:id="rId26"/>
    <p:sldId id="338" r:id="rId27"/>
    <p:sldId id="337" r:id="rId28"/>
    <p:sldId id="336" r:id="rId29"/>
    <p:sldId id="335" r:id="rId30"/>
    <p:sldId id="334" r:id="rId31"/>
    <p:sldId id="333" r:id="rId32"/>
    <p:sldId id="332" r:id="rId33"/>
    <p:sldId id="331" r:id="rId34"/>
    <p:sldId id="330" r:id="rId35"/>
    <p:sldId id="329" r:id="rId36"/>
    <p:sldId id="328" r:id="rId37"/>
    <p:sldId id="327" r:id="rId38"/>
    <p:sldId id="326" r:id="rId39"/>
    <p:sldId id="325" r:id="rId40"/>
    <p:sldId id="324" r:id="rId41"/>
    <p:sldId id="323" r:id="rId42"/>
    <p:sldId id="322" r:id="rId43"/>
    <p:sldId id="321" r:id="rId44"/>
    <p:sldId id="320" r:id="rId45"/>
    <p:sldId id="319" r:id="rId46"/>
    <p:sldId id="318" r:id="rId47"/>
    <p:sldId id="317" r:id="rId48"/>
    <p:sldId id="316" r:id="rId49"/>
    <p:sldId id="315" r:id="rId50"/>
    <p:sldId id="314" r:id="rId51"/>
    <p:sldId id="313" r:id="rId52"/>
    <p:sldId id="312" r:id="rId53"/>
    <p:sldId id="311" r:id="rId54"/>
    <p:sldId id="310" r:id="rId55"/>
    <p:sldId id="309" r:id="rId56"/>
    <p:sldId id="308" r:id="rId57"/>
    <p:sldId id="307" r:id="rId58"/>
    <p:sldId id="306" r:id="rId59"/>
    <p:sldId id="305" r:id="rId60"/>
    <p:sldId id="304" r:id="rId61"/>
    <p:sldId id="303" r:id="rId62"/>
    <p:sldId id="302" r:id="rId63"/>
    <p:sldId id="301" r:id="rId64"/>
    <p:sldId id="300" r:id="rId65"/>
    <p:sldId id="299" r:id="rId66"/>
    <p:sldId id="298" r:id="rId67"/>
    <p:sldId id="297" r:id="rId68"/>
    <p:sldId id="296" r:id="rId69"/>
    <p:sldId id="295" r:id="rId70"/>
    <p:sldId id="294" r:id="rId71"/>
    <p:sldId id="293" r:id="rId72"/>
    <p:sldId id="292" r:id="rId73"/>
    <p:sldId id="291" r:id="rId74"/>
    <p:sldId id="290" r:id="rId75"/>
    <p:sldId id="289" r:id="rId76"/>
    <p:sldId id="288" r:id="rId77"/>
    <p:sldId id="287" r:id="rId78"/>
    <p:sldId id="286" r:id="rId79"/>
    <p:sldId id="285" r:id="rId80"/>
    <p:sldId id="284" r:id="rId81"/>
    <p:sldId id="283" r:id="rId82"/>
    <p:sldId id="282" r:id="rId83"/>
    <p:sldId id="281" r:id="rId84"/>
    <p:sldId id="280" r:id="rId85"/>
    <p:sldId id="279" r:id="rId86"/>
    <p:sldId id="278" r:id="rId87"/>
    <p:sldId id="277" r:id="rId88"/>
    <p:sldId id="276" r:id="rId89"/>
    <p:sldId id="275" r:id="rId90"/>
    <p:sldId id="274" r:id="rId91"/>
    <p:sldId id="273" r:id="rId92"/>
    <p:sldId id="272" r:id="rId93"/>
    <p:sldId id="271" r:id="rId94"/>
    <p:sldId id="270" r:id="rId95"/>
    <p:sldId id="269" r:id="rId96"/>
    <p:sldId id="268" r:id="rId97"/>
    <p:sldId id="267" r:id="rId98"/>
    <p:sldId id="266" r:id="rId99"/>
    <p:sldId id="265" r:id="rId100"/>
    <p:sldId id="264" r:id="rId101"/>
    <p:sldId id="263" r:id="rId102"/>
    <p:sldId id="262" r:id="rId103"/>
    <p:sldId id="261" r:id="rId104"/>
    <p:sldId id="260" r:id="rId105"/>
    <p:sldId id="259" r:id="rId106"/>
    <p:sldId id="258" r:id="rId107"/>
    <p:sldId id="257" r:id="rId108"/>
    <p:sldId id="256" r:id="rId109"/>
  </p:sldIdLst>
  <p:sldSz cx="12192000" cy="6858000"/>
  <p:notesSz cx="6858000" cy="9144000"/>
  <p:embeddedFontLst>
    <p:embeddedFont>
      <p:font typeface="Calibri Light" panose="020F0302020204030204" pitchFamily="34" charset="0"/>
      <p:regular r:id="rId111"/>
      <p:italic r:id="rId112"/>
    </p:embeddedFont>
    <p:embeddedFont>
      <p:font typeface="Calibri" panose="020F0502020204030204" pitchFamily="34" charset="0"/>
      <p:regular r:id="rId113"/>
      <p:bold r:id="rId114"/>
      <p:italic r:id="rId115"/>
      <p:boldItalic r:id="rId1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font" Target="fonts/font2.fntdata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notesMaster" Target="notesMasters/notesMaster1.xml"/><Relationship Id="rId115" Type="http://schemas.openxmlformats.org/officeDocument/2006/relationships/font" Target="fonts/font5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font" Target="fonts/font3.fntdata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font" Target="fonts/font4.fntdata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F7DCE-2DAC-4C1C-91E3-596C94B100B2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6D6FB-38A8-4BB1-BF0A-0AA8FEE11FE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7471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zraza9_poster.jpg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8169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vren2_poster.jpg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0816426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aniski_poster.jpg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6567013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anguy95_poster.jpg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468237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anguy268_poster.jpg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142611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anayyar2_poster.jpg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903322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anaumovs_poster.jpg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802512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amuftuog_poster.jpg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626816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amitta7_poster.jpg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652136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amiri_poster.jpg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8722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vneilas_poster.jpg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64414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tnguy496_poster.jpg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4156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tngo43_poster.jpg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7136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tmoham25_poster.jpg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975089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ssagar26_poster.jpg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57623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srashi49_poster.jpg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8853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sramji5_poster.jpg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167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squres45_poster.jpg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2461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sphill89_poster.jpg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818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zpanacci_poster.jpg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71288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spate732_poster.jpg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07034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spark745_poster.jpg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6920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souell23_poster.jpg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2784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snguy42_poster.jpg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17832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snabavi2_poster.jpg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28185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smorr96_poster.jpg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77816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rrobbin8_poster.jpg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77347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rreyes24_poster.jpg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33750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rrahma33_poster.jpg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2919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rpratt8_poster.jpg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1974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zmunshi_poster.jpg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27038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rpate433_poster.jpg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9907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rpate432_poster.jpg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41782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rohagan4_poster.jpg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51318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rnguye23_poster.jpg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84899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rmittal8_poster.jpg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02038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psahni4_poster.jpg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94324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orohn_poster.jpg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06388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nrothery_poster.jpg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368603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nnorman4_poster.jpg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75556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mrahm287_poster.jpg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2558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yqiu242_poster.jpg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8603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mpolemid_poster.jpg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33161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mnoormo_poster.jpg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36583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mnagara2_poster.jpg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36819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lqiu46_poster.jpg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698125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loflaher_poster.jpg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65226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kquidwai_poster.jpg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56477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kpoliwod_poster.jpg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8947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kpate472_poster.jpg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65879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kmundlap_poster.jpg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44147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kmisene5_poster.jpg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4646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yqiao56_poster.jpg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95846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kmilkov_poster.jpg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6405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kkhalif_poster.jpg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24144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jrobso8_poster.jpg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72051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jratchfo_poster.jpg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81586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jquan29_poster.jpg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52661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jpollac5_poster.jpg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317881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jpiccol3_poster.jpg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26179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jpate382_poster.jpg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49910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jpark863_poster.jpg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86428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jmoriart_poster.jpg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83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ynamli_poster.jpg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95063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jmitc72_poster.jpg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07230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iperkov_poster.jpg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967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ifrota_poster.jpg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675499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hroot_poster.jpg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75947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hrandh9_poster.jpg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002218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hpong5_poster.jpg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075113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hpitruzz_poster.jpg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079090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hpate257_poster.jpg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250271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hpark363_poster.jpg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92659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grober49_poster.jpg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432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ymu55_poster.jpg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268504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gpark56_poster.jpg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0592154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gmenon3_poster.jpg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3500362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erigato_poster.jpg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00886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enicho27_poster.jpg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844702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dpop3_poster.jpg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046999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dpertson_poster.jpg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553812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dpate294_poster.jpg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550713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dpang26_poster.jpg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283499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dnguy259_poster.jpg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723779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dnguy232_poster.jpg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92009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ymotiwa_poster.jpg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548987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dnatalia_poster.jpg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585784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dmicu2_poster.jpg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284071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cphill58_poster.jpg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187188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cowen23_poster.jpg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79221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coreil4_poster.jpg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8472757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cnunno2_poster.jpg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455963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cmulford_poster.jpg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8594891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bquon_poster.jpg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567145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bqiu28_poster.jpg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894991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bpatel86_poster.jpg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4552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vsainani_poster.jpg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164892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bnadeswa_poster.jpg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97343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asahot22_poster.jpg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053438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arusso25_poster.jpg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595516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araja32_poster.jpg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556515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araemisc_poster.jpg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483579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apostons_poster.jpg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926246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apitblad_poster.jpg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1670892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aperangi_poster.jpg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960482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apennin3_poster.jpg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877174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apate626_poster.jpg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6D6FB-38A8-4BB1-BF0A-0AA8FEE11FE8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8646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082E-06BC-4982-AB00-C203BC66060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E2C1-3FBC-4622-A92C-AAB0FD4399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1293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082E-06BC-4982-AB00-C203BC66060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E2C1-3FBC-4622-A92C-AAB0FD4399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2840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082E-06BC-4982-AB00-C203BC66060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E2C1-3FBC-4622-A92C-AAB0FD4399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21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082E-06BC-4982-AB00-C203BC66060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E2C1-3FBC-4622-A92C-AAB0FD4399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9384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082E-06BC-4982-AB00-C203BC66060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E2C1-3FBC-4622-A92C-AAB0FD4399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2476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082E-06BC-4982-AB00-C203BC66060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E2C1-3FBC-4622-A92C-AAB0FD4399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1450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082E-06BC-4982-AB00-C203BC66060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E2C1-3FBC-4622-A92C-AAB0FD4399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7960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082E-06BC-4982-AB00-C203BC66060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E2C1-3FBC-4622-A92C-AAB0FD4399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1797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082E-06BC-4982-AB00-C203BC66060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E2C1-3FBC-4622-A92C-AAB0FD4399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7114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082E-06BC-4982-AB00-C203BC66060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E2C1-3FBC-4622-A92C-AAB0FD4399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082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9082E-06BC-4982-AB00-C203BC66060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E2C1-3FBC-4622-A92C-AAB0FD4399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7924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9082E-06BC-4982-AB00-C203BC66060B}" type="datetimeFigureOut">
              <a:rPr lang="en-CA" smtClean="0"/>
              <a:t>2021-10-18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6E2C1-3FBC-4622-A92C-AAB0FD4399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144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4)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362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45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76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31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487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3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47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2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35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17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77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70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3251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86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71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0"/>
            <a:ext cx="952500" cy="952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9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4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52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6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33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54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451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94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88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4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0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79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2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39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1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179" y="0"/>
            <a:ext cx="519764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5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8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41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3" y="0"/>
            <a:ext cx="44487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13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04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137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0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5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72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35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06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58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823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269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23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36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5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2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913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960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02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72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99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395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997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7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62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845" y="0"/>
            <a:ext cx="442830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5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495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24" y="0"/>
            <a:ext cx="3730752" cy="2414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4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4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99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9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56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421" y="0"/>
            <a:ext cx="44411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5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60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1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32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57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274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675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112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270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86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95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74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693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012" y="0"/>
            <a:ext cx="420397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193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080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172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64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98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4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32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38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42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1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7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98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565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86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69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05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94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90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55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91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99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41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75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842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1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4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8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49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34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65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99/107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54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</Words>
  <Application>Microsoft Office PowerPoint</Application>
  <PresentationFormat>Widescreen</PresentationFormat>
  <Paragraphs>322</Paragraphs>
  <Slides>108</Slides>
  <Notes>107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2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2021-10-18T14:12:46Z</dcterms:created>
  <dcterms:modified xsi:type="dcterms:W3CDTF">2021-10-18T14:13:32Z</dcterms:modified>
</cp:coreProperties>
</file>