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6"/>
  </p:notesMasterIdLst>
  <p:sldIdLst>
    <p:sldId id="359" r:id="rId2"/>
    <p:sldId id="358" r:id="rId3"/>
    <p:sldId id="357" r:id="rId4"/>
    <p:sldId id="356" r:id="rId5"/>
    <p:sldId id="355" r:id="rId6"/>
    <p:sldId id="354" r:id="rId7"/>
    <p:sldId id="353" r:id="rId8"/>
    <p:sldId id="352" r:id="rId9"/>
    <p:sldId id="351" r:id="rId10"/>
    <p:sldId id="350" r:id="rId11"/>
    <p:sldId id="349" r:id="rId12"/>
    <p:sldId id="348" r:id="rId13"/>
    <p:sldId id="347" r:id="rId14"/>
    <p:sldId id="346" r:id="rId15"/>
    <p:sldId id="345" r:id="rId16"/>
    <p:sldId id="344" r:id="rId17"/>
    <p:sldId id="343" r:id="rId18"/>
    <p:sldId id="342" r:id="rId19"/>
    <p:sldId id="341" r:id="rId20"/>
    <p:sldId id="340" r:id="rId21"/>
    <p:sldId id="339" r:id="rId22"/>
    <p:sldId id="338" r:id="rId23"/>
    <p:sldId id="337" r:id="rId24"/>
    <p:sldId id="336" r:id="rId25"/>
    <p:sldId id="335" r:id="rId26"/>
    <p:sldId id="334" r:id="rId27"/>
    <p:sldId id="333" r:id="rId28"/>
    <p:sldId id="332" r:id="rId29"/>
    <p:sldId id="331" r:id="rId30"/>
    <p:sldId id="330" r:id="rId31"/>
    <p:sldId id="329" r:id="rId32"/>
    <p:sldId id="328" r:id="rId33"/>
    <p:sldId id="327" r:id="rId34"/>
    <p:sldId id="326" r:id="rId35"/>
    <p:sldId id="325" r:id="rId36"/>
    <p:sldId id="324" r:id="rId37"/>
    <p:sldId id="323" r:id="rId38"/>
    <p:sldId id="322" r:id="rId39"/>
    <p:sldId id="321" r:id="rId40"/>
    <p:sldId id="320" r:id="rId41"/>
    <p:sldId id="319" r:id="rId42"/>
    <p:sldId id="318" r:id="rId43"/>
    <p:sldId id="317" r:id="rId44"/>
    <p:sldId id="316" r:id="rId45"/>
    <p:sldId id="315" r:id="rId46"/>
    <p:sldId id="314" r:id="rId47"/>
    <p:sldId id="313" r:id="rId48"/>
    <p:sldId id="312" r:id="rId49"/>
    <p:sldId id="311" r:id="rId50"/>
    <p:sldId id="310" r:id="rId51"/>
    <p:sldId id="309" r:id="rId52"/>
    <p:sldId id="308" r:id="rId53"/>
    <p:sldId id="307" r:id="rId54"/>
    <p:sldId id="306" r:id="rId55"/>
    <p:sldId id="305" r:id="rId56"/>
    <p:sldId id="304" r:id="rId57"/>
    <p:sldId id="303" r:id="rId58"/>
    <p:sldId id="302" r:id="rId59"/>
    <p:sldId id="301" r:id="rId60"/>
    <p:sldId id="300" r:id="rId61"/>
    <p:sldId id="299" r:id="rId62"/>
    <p:sldId id="298" r:id="rId63"/>
    <p:sldId id="297" r:id="rId64"/>
    <p:sldId id="296" r:id="rId65"/>
    <p:sldId id="295" r:id="rId66"/>
    <p:sldId id="294" r:id="rId67"/>
    <p:sldId id="293" r:id="rId68"/>
    <p:sldId id="292" r:id="rId69"/>
    <p:sldId id="291" r:id="rId70"/>
    <p:sldId id="290" r:id="rId71"/>
    <p:sldId id="289" r:id="rId72"/>
    <p:sldId id="288" r:id="rId73"/>
    <p:sldId id="287" r:id="rId74"/>
    <p:sldId id="286" r:id="rId75"/>
    <p:sldId id="285" r:id="rId76"/>
    <p:sldId id="284" r:id="rId77"/>
    <p:sldId id="283" r:id="rId78"/>
    <p:sldId id="282" r:id="rId79"/>
    <p:sldId id="281" r:id="rId80"/>
    <p:sldId id="280" r:id="rId81"/>
    <p:sldId id="279" r:id="rId82"/>
    <p:sldId id="278" r:id="rId83"/>
    <p:sldId id="277" r:id="rId84"/>
    <p:sldId id="276" r:id="rId85"/>
    <p:sldId id="275" r:id="rId86"/>
    <p:sldId id="274" r:id="rId87"/>
    <p:sldId id="273" r:id="rId88"/>
    <p:sldId id="272" r:id="rId89"/>
    <p:sldId id="271" r:id="rId90"/>
    <p:sldId id="270" r:id="rId91"/>
    <p:sldId id="269" r:id="rId92"/>
    <p:sldId id="268" r:id="rId93"/>
    <p:sldId id="267" r:id="rId94"/>
    <p:sldId id="266" r:id="rId95"/>
    <p:sldId id="265" r:id="rId96"/>
    <p:sldId id="264" r:id="rId97"/>
    <p:sldId id="263" r:id="rId98"/>
    <p:sldId id="262" r:id="rId99"/>
    <p:sldId id="261" r:id="rId100"/>
    <p:sldId id="260" r:id="rId101"/>
    <p:sldId id="259" r:id="rId102"/>
    <p:sldId id="258" r:id="rId103"/>
    <p:sldId id="257" r:id="rId104"/>
    <p:sldId id="256" r:id="rId105"/>
  </p:sldIdLst>
  <p:sldSz cx="12192000" cy="6858000"/>
  <p:notesSz cx="6858000" cy="9144000"/>
  <p:embeddedFontLst>
    <p:embeddedFont>
      <p:font typeface="Calibri Light" panose="020F0302020204030204" pitchFamily="34" charset="0"/>
      <p:regular r:id="rId107"/>
      <p:italic r:id="rId108"/>
    </p:embeddedFont>
    <p:embeddedFont>
      <p:font typeface="Calibri" panose="020F0502020204030204" pitchFamily="34" charset="0"/>
      <p:regular r:id="rId109"/>
      <p:bold r:id="rId110"/>
      <p:italic r:id="rId111"/>
      <p:boldItalic r:id="rId1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6.fntdata"/><Relationship Id="rId16" Type="http://schemas.openxmlformats.org/officeDocument/2006/relationships/slide" Target="slides/slide15.xml"/><Relationship Id="rId107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4.fntdata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2.fntdata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42ADE-55D7-4CB2-A71D-39448E2A2D1F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B4D72-946B-4974-A99E-86B55681F64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36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zwan2642_poster.jpg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8185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twang563_poster.jpg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7878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ashar552_poster.jpg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625941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ascatto_poster.jpg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19038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asantam2_poster.jpg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057147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asameer2_poster.jpg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5336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tubhi3_poster.jpg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327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ttsemayb_poster.jpg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214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tthomp84_poster.jpg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1078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tsarra_poster.jpg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9558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svellone_poster.jpg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8646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svaidya4_poster.jpg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558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stward_poster.jpg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9448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sturne67_poster.jpg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81211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stomli2_poster.jpg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9259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yvirdi_poster.jpg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964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ssujith_poster.jpg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6454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sstaudoh_poster.jpg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6101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ssriva25_poster.jpg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2288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ssigari_poster.jpg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2271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ssiam5_poster.jpg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891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ssehga7_poster.jpg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3946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rwang749_poster.jpg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3825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rvanloo_poster.jpg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9290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rsivaraj_poster.jpg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4174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nvos2_poster.jpg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41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yteng29_poster.jpg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1953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nvarghe_poster.jpg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5258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nsulevan_poster.jpg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3135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nsekhon6_poster.jpg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781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mwang927_poster.jpg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2774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mvujanic_poster.jpg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7688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mvician_poster.jpg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442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mtsalta_poster.jpg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1760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mtremble_poster.jpg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2551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mteka_poster.jpg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3990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mtawadr4_poster.jpg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974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ytao225_poster.jpg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4874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mtam94_poster.jpg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4906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msweene9_poster.jpg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110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msuthe42_poster.jpg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5196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msuri23_poster.jpg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32538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msprin3_poster.jpg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09631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msheik59_poster.jpg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1686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mshapir4_poster.jpg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01310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mshallw_poster.jpg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9280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mshabb_poster.jpg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1971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lwaite3_poster.jpg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224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yshi548_poster.jpg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84186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lvidal3_poster.jpg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3633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ksamara2_poster.jpg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06557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jwan929_poster.jpg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99613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jvandelo_poster.jpg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31585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jthorbu3_poster.jpg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99894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jstanl28_poster.jpg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38383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jsimone7_poster.jpg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41796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jsequei3_poster.jpg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118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isaita_poster.jpg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93944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hwan47_poster.jpg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820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ysasihar_poster.jpg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78788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humahsha_poster.jpg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5800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htian49_poster.jpg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95344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htanner3_poster.jpg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77580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hsun393_poster.jpg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4718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hsu49_poster.jpg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9283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hscheela_poster.jpg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58382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gvasilak_poster.jpg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14268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gturne23_poster.jpg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36374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gshen22_poster.jpg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49818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evass2_poster.jpg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0597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xwan937_poster.jpg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18602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etyers2_poster.jpg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31738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etsiando_poster.jpg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684175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etemple4_poster.jpg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2653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esugand_poster.jpg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64924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eshiu2_poster.jpg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351276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eschult9_poster.jpg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8995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esanche9_poster.jpg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9002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dthai5_poster.jpg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075191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dteng4_poster.jpg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41600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dstein26_poster.jpg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676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xsui22_poster.jpg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689839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dstaana_poster.jpg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561631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dshah228_poster.jpg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56633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cwagter_poster.jpg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16651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csturro_poster.jpg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115794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csteinm2_poster.jpg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34592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bvanbom_poster.jpg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35992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btoma_poster.jpg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480990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bsimps32_poster.jpg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825325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bsaund3_poster.jpg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09192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awan52_poster.jpg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908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vubrani_poster.jpg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23683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awalji28_poster.jpg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100912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avu26_poster.jpg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742788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avora4_poster.jpg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5405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auniyal_poster.jpg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315932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atrent4_poster.jpg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8708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atitle_poster.jpg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676670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athorbu_poster.jpg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142985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atchaker_poster.jpg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1052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ashirke_poster.jpg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238133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ashar562_poster.jpg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B4D72-946B-4974-A99E-86B55681F64D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081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35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0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503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222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65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37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507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77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45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602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0EC9B-ABE9-4BBF-B2E9-6526174EF5A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285CD-5A9D-46DE-A887-45988778B3D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004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5)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7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9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6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7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1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7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95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2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9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1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2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6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1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1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8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8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3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73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2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5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9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6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5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7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9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5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7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9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2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4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2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5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5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3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6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7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1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9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7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3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9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6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6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2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5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9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6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87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5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1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4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2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63" y="0"/>
            <a:ext cx="44230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7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1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1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7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7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0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1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4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0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9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1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7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4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7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1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3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1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0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5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9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7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6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6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0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9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40" y="0"/>
            <a:ext cx="2636520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5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0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8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94" y="0"/>
            <a:ext cx="53564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9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4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6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7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6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9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5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0"/>
            <a:ext cx="11514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9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3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5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4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655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9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99/103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5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</Words>
  <Application>Microsoft Office PowerPoint</Application>
  <PresentationFormat>Widescreen</PresentationFormat>
  <Paragraphs>310</Paragraphs>
  <Slides>104</Slides>
  <Notes>103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8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2021-10-18T14:13:34Z</dcterms:created>
  <dcterms:modified xsi:type="dcterms:W3CDTF">2021-10-18T14:14:16Z</dcterms:modified>
</cp:coreProperties>
</file>