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5"/>
  </p:notesMasterIdLst>
  <p:sldIdLst>
    <p:sldId id="318" r:id="rId2"/>
    <p:sldId id="317" r:id="rId3"/>
    <p:sldId id="316" r:id="rId4"/>
    <p:sldId id="315" r:id="rId5"/>
    <p:sldId id="314" r:id="rId6"/>
    <p:sldId id="313" r:id="rId7"/>
    <p:sldId id="312" r:id="rId8"/>
    <p:sldId id="311" r:id="rId9"/>
    <p:sldId id="310" r:id="rId10"/>
    <p:sldId id="309" r:id="rId11"/>
    <p:sldId id="308" r:id="rId12"/>
    <p:sldId id="307" r:id="rId13"/>
    <p:sldId id="306" r:id="rId14"/>
    <p:sldId id="305" r:id="rId15"/>
    <p:sldId id="304" r:id="rId16"/>
    <p:sldId id="303" r:id="rId17"/>
    <p:sldId id="302" r:id="rId18"/>
    <p:sldId id="301" r:id="rId19"/>
    <p:sldId id="300" r:id="rId20"/>
    <p:sldId id="299" r:id="rId21"/>
    <p:sldId id="298" r:id="rId22"/>
    <p:sldId id="297" r:id="rId23"/>
    <p:sldId id="296" r:id="rId24"/>
    <p:sldId id="295" r:id="rId25"/>
    <p:sldId id="294" r:id="rId26"/>
    <p:sldId id="293" r:id="rId27"/>
    <p:sldId id="292" r:id="rId28"/>
    <p:sldId id="291" r:id="rId29"/>
    <p:sldId id="290" r:id="rId30"/>
    <p:sldId id="289" r:id="rId31"/>
    <p:sldId id="288" r:id="rId32"/>
    <p:sldId id="287" r:id="rId33"/>
    <p:sldId id="286" r:id="rId34"/>
    <p:sldId id="285" r:id="rId35"/>
    <p:sldId id="284" r:id="rId36"/>
    <p:sldId id="283" r:id="rId37"/>
    <p:sldId id="282" r:id="rId38"/>
    <p:sldId id="281" r:id="rId39"/>
    <p:sldId id="280" r:id="rId40"/>
    <p:sldId id="279" r:id="rId41"/>
    <p:sldId id="278" r:id="rId42"/>
    <p:sldId id="277" r:id="rId43"/>
    <p:sldId id="276" r:id="rId44"/>
    <p:sldId id="275" r:id="rId45"/>
    <p:sldId id="274" r:id="rId46"/>
    <p:sldId id="273" r:id="rId47"/>
    <p:sldId id="272" r:id="rId48"/>
    <p:sldId id="271" r:id="rId49"/>
    <p:sldId id="270" r:id="rId50"/>
    <p:sldId id="269" r:id="rId51"/>
    <p:sldId id="268" r:id="rId52"/>
    <p:sldId id="267" r:id="rId53"/>
    <p:sldId id="266" r:id="rId54"/>
    <p:sldId id="265" r:id="rId55"/>
    <p:sldId id="264" r:id="rId56"/>
    <p:sldId id="263" r:id="rId57"/>
    <p:sldId id="262" r:id="rId58"/>
    <p:sldId id="261" r:id="rId59"/>
    <p:sldId id="260" r:id="rId60"/>
    <p:sldId id="259" r:id="rId61"/>
    <p:sldId id="258" r:id="rId62"/>
    <p:sldId id="257" r:id="rId63"/>
    <p:sldId id="256" r:id="rId64"/>
  </p:sldIdLst>
  <p:sldSz cx="12192000" cy="6858000"/>
  <p:notesSz cx="6858000" cy="9144000"/>
  <p:embeddedFontLst>
    <p:embeddedFont>
      <p:font typeface="Calibri Light" panose="020F0302020204030204" pitchFamily="34" charset="0"/>
      <p:regular r:id="rId66"/>
      <p:italic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1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77568-0B37-4A63-B957-F939C922E7B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11DF6-C512-44FB-AC7D-A7818396F0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932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zzhen94_poster.jpg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1038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xzha883_poster.jpg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6054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xzeng83_poster.jpg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1358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xyu468_poster.jpg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4785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vzagidul_poster.jpg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9323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tzhan425_poster.jpg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5939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tyuen25_poster.jpg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95332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tyang244_poster.jpg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9348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twu364_poster.jpg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6784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twilsonn_poster.jpg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23465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szhao338_poster.jpg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4990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zzha752_poster.jpg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1273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syu428_poster.jpg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87918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syoun224_poster.jpg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77499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syin54_poster.jpg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38499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syang693_poster.jpg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80873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sxu469_poster.jpg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21986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rzhan539_poster.jpg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65427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ryussuf_poster.jpg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1200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rwentzel_poster.jpg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80591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rwentwor_poster.jpg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00214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pzakikha_poster.jpg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6556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zzha744_poster.jpg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02833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ozabian_poster.jpg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81801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nwolski_poster.jpg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07570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nwaserma_poster.jpg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11076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myoun54_poster.jpg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19726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myong5_poster.jpg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24533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kyue7_poster.jpg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50907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kxu283_poster.jpg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16759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kwu268_poster.jpg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52438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kwong742_poster.jpg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18268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jzhu577_poster.jpg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3215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zyang687_poster.jpg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8873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jyi48_poster.jpg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86447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jyasir_poster.jpg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01248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jyang853_poster.jpg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16590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jward94_poster.jpg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58381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hzohdi_poster.jpg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29543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hyang626_poster.jpg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2927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hyang623_poster.jpg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07387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hxia47_poster.jpg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38961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hwu577_poster.jpg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23232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hwu547_poster.jpg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1453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zwan547_poster.jpg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58371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eyoun7_poster.jpg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13354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ewill59_poster.jpg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7116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dzhan339_poster.jpg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20820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dyoon25_poster.jpg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21123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cyu444_poster.jpg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267031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cwong849_poster.jpg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19046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cwill268_poster.jpg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31674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azheng26_poster.jpg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01778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ayang289_poster.jpg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15872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ayacoub3_poster.jpg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6397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yzha4673_poster.jpg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400841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axiao22_poster.jpg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691194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awynne4_poster.jpg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77914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awils323_poster.jpg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837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yzha3944_poster.jpg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8902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yzha3296_poster.jpg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7448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ywan4722_poster.jpg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11DF6-C512-44FB-AC7D-A7818396F069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6518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F8022-BFD1-4799-BEA5-12452135AEF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7AF7-21E8-4A72-B1AE-E1CC97CAD3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9554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F8022-BFD1-4799-BEA5-12452135AEF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7AF7-21E8-4A72-B1AE-E1CC97CAD3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5856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F8022-BFD1-4799-BEA5-12452135AEF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7AF7-21E8-4A72-B1AE-E1CC97CAD3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4075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F8022-BFD1-4799-BEA5-12452135AEF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7AF7-21E8-4A72-B1AE-E1CC97CAD3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997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F8022-BFD1-4799-BEA5-12452135AEF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7AF7-21E8-4A72-B1AE-E1CC97CAD3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5148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F8022-BFD1-4799-BEA5-12452135AEF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7AF7-21E8-4A72-B1AE-E1CC97CAD3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1867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F8022-BFD1-4799-BEA5-12452135AEF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7AF7-21E8-4A72-B1AE-E1CC97CAD3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417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F8022-BFD1-4799-BEA5-12452135AEF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7AF7-21E8-4A72-B1AE-E1CC97CAD3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7261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F8022-BFD1-4799-BEA5-12452135AEF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7AF7-21E8-4A72-B1AE-E1CC97CAD3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722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F8022-BFD1-4799-BEA5-12452135AEF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7AF7-21E8-4A72-B1AE-E1CC97CAD3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4076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F8022-BFD1-4799-BEA5-12452135AEF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07AF7-21E8-4A72-B1AE-E1CC97CAD3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2694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F8022-BFD1-4799-BEA5-12452135AEF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07AF7-21E8-4A72-B1AE-E1CC97CAD3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338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6)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9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09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1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2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292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9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78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300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878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23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682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6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13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47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155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067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9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07" y="0"/>
            <a:ext cx="43661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456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4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11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2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57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76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465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17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63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6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0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9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72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870" y="0"/>
            <a:ext cx="533026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7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142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324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91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521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457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27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9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585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48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77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11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94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7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5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099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981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2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20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34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436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62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790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338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9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43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8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90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0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1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9/62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56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</Words>
  <Application>Microsoft Office PowerPoint</Application>
  <PresentationFormat>Widescreen</PresentationFormat>
  <Paragraphs>187</Paragraphs>
  <Slides>63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2021-10-18T14:14:17Z</dcterms:created>
  <dcterms:modified xsi:type="dcterms:W3CDTF">2021-10-18T14:14:40Z</dcterms:modified>
</cp:coreProperties>
</file>