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72" r:id="rId5"/>
  </p:sldMasterIdLst>
  <p:notesMasterIdLst>
    <p:notesMasterId r:id="rId17"/>
  </p:notesMasterIdLst>
  <p:sldIdLst>
    <p:sldId id="360" r:id="rId6"/>
    <p:sldId id="266" r:id="rId7"/>
    <p:sldId id="265" r:id="rId8"/>
    <p:sldId id="345" r:id="rId9"/>
    <p:sldId id="377" r:id="rId10"/>
    <p:sldId id="326" r:id="rId11"/>
    <p:sldId id="312" r:id="rId12"/>
    <p:sldId id="428" r:id="rId13"/>
    <p:sldId id="311" r:id="rId14"/>
    <p:sldId id="394" r:id="rId15"/>
    <p:sldId id="34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9BCBF-82FD-419B-BD05-2058DF791149}" v="16" dt="2021-10-24T01:47:36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7" autoAdjust="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80D1-3AD0-44E2-9779-45D471A014E0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E2DDE-3A77-4085-ADC5-07FD316EA1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48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abrownl4_poster.jpg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E2DDE-3A77-4085-ADC5-07FD316EA15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308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sgandh33_poster.jpg 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Siddharth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C699F-D9A0-4C55-B317-E54EF849853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80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abrooke2_poster.jpg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E2DDE-3A77-4085-ADC5-07FD316EA15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9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tlarson3_poster.jpg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5261A-1F7B-42D1-ACC4-6257B48C3F8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31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mli788_poster.jpg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5261A-1F7B-42D1-ACC4-6257B48C3F8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391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mwang927_poster.jpg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4D72-946B-4974-A99E-86B55681F64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27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yzha4673_poster.jpg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1DF6-C512-44FB-AC7D-A7818396F0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400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kyue7_poster.jpg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1DF6-C512-44FB-AC7D-A7818396F0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09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kli456_poster.jpg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5261A-1F7B-42D1-ACC4-6257B48C3F8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30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jmoriart_poster.jpg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6D6FB-38A8-4BB1-BF0A-0AA8FEE11FE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770C-3619-4F6E-88C1-688B0A1D79DF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25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8832-77E7-4EC3-ACB7-496A9BC347D3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50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8324-5C3E-4CB9-8CDD-4C5B6D192739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81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2B52-AC4A-40EA-9468-273306A872AC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8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B5C-EA90-4739-B745-3455F373B0A9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50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567-53DE-46C3-B310-708700C239D8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16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2316-2284-470E-910B-B28B84743C3D}" type="datetime1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0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3246-8531-47C8-AFD1-96FADC512071}" type="datetime1">
              <a:rPr lang="en-CA" smtClean="0"/>
              <a:t>2021-11-16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39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C11-512C-4590-93B8-40BD56768C53}" type="datetime1">
              <a:rPr lang="en-CA" smtClean="0"/>
              <a:t>2021-11-16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6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750292" cy="365125"/>
          </a:xfrm>
        </p:spPr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50292" y="6492875"/>
            <a:ext cx="697344" cy="365125"/>
          </a:xfrm>
        </p:spPr>
        <p:txBody>
          <a:bodyPr/>
          <a:lstStyle>
            <a:lvl1pPr>
              <a:defRPr b="1"/>
            </a:lvl1pPr>
          </a:lstStyle>
          <a:p>
            <a:fld id="{1747BEE1-AF14-4B3C-82B6-9290D87CF26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986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C3E4-7A4D-4459-8B6B-ED5B92A41E07}" type="datetime1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27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BB20-5F7E-4201-9DCD-D59FB0E75FC7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911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0E0C-22BF-4D6B-AD02-13D7E5C18D49}" type="datetime1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932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283-F3DB-40AF-BAB4-41A393CA6103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24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48E5-D5EA-480A-A44D-69ED77DB440F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69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19C8-0025-49B6-A9AB-CFD6F5E5905E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91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A2BD-2175-452C-95FC-DED902C7B490}" type="datetime1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7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5B41-8FDB-4BA8-86A6-781C8813F4E3}" type="datetime1">
              <a:rPr lang="en-CA" smtClean="0"/>
              <a:t>2021-11-16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08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DE5A-65E1-4AF8-A6F5-CEBD11472E15}" type="datetime1">
              <a:rPr lang="en-CA" smtClean="0"/>
              <a:t>2021-11-16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60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66028"/>
            <a:ext cx="1154545" cy="387208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/>
              <a:t>Poster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4545" y="6448129"/>
            <a:ext cx="441036" cy="38720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7BEE1-AF14-4B3C-82B6-9290D87CF26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324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D2B6-6973-477E-81CB-97473BCAF026}" type="datetime1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70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B4F5-B161-4F7A-BB2A-594AA8D3B7B7}" type="datetime1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5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B204-E4E9-473E-9882-7D9D4C1D9BB5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271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915AE-5B83-409E-9F67-7FF445B1D475}" type="datetime1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Poster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BEE1-AF14-4B3C-82B6-9290D87CF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782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068" y="452580"/>
            <a:ext cx="8394746" cy="1880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+mj-lt"/>
                <a:ea typeface="+mj-ea"/>
                <a:cs typeface="+mj-cs"/>
              </a:rPr>
              <a:t>CS1033 Winning Posters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+mj-lt"/>
                <a:ea typeface="+mj-ea"/>
                <a:cs typeface="+mj-cs"/>
              </a:rPr>
              <a:t>Fall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06A8A-7538-4602-92B2-854551CB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BF927-7D15-4B22-8D70-6835EB1E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9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BF132-42D1-4B8D-B366-278F08B3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63D94-5B36-4769-8C3B-AC57F9FA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10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0D47D-BA95-4939-8F59-0BE7019A8E12}"/>
              </a:ext>
            </a:extLst>
          </p:cNvPr>
          <p:cNvSpPr txBox="1"/>
          <p:nvPr/>
        </p:nvSpPr>
        <p:spPr>
          <a:xfrm>
            <a:off x="382555" y="419878"/>
            <a:ext cx="24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Place goes to: David M.</a:t>
            </a:r>
          </a:p>
        </p:txBody>
      </p:sp>
    </p:spTree>
    <p:extLst>
      <p:ext uri="{BB962C8B-B14F-4D97-AF65-F5344CB8AC3E}">
        <p14:creationId xmlns:p14="http://schemas.microsoft.com/office/powerpoint/2010/main" val="38609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0"/>
            <a:ext cx="1059872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6C80D-3C5C-4098-8C69-6F6E09A2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14930-1C64-4F23-9F5B-610167CF8A7E}"/>
              </a:ext>
            </a:extLst>
          </p:cNvPr>
          <p:cNvSpPr txBox="1"/>
          <p:nvPr/>
        </p:nvSpPr>
        <p:spPr>
          <a:xfrm>
            <a:off x="0" y="310548"/>
            <a:ext cx="24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Winner is:</a:t>
            </a:r>
          </a:p>
          <a:p>
            <a:r>
              <a:rPr lang="en-US" dirty="0"/>
              <a:t>Siddharth!</a:t>
            </a:r>
          </a:p>
        </p:txBody>
      </p:sp>
    </p:spTree>
    <p:extLst>
      <p:ext uri="{BB962C8B-B14F-4D97-AF65-F5344CB8AC3E}">
        <p14:creationId xmlns:p14="http://schemas.microsoft.com/office/powerpoint/2010/main" val="3973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B332D-5A2A-4C4A-8DF9-8858803D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36282-6658-4557-B415-5D5894C7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6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4F225-3513-4C83-8008-93CBAC7C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F3B9E-82A0-426C-931C-391E4675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5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A58C2-2CA4-4BE6-9390-94492E66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4DB1F-854F-4CB0-BAE9-EA0B7932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1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858D1-41EC-4D9F-B9C4-F3DE0582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1659F-4C40-40E7-BF34-398FE46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03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9CE45-AD62-40DD-9384-0ABEA37D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3C9F8-07CA-4F88-A9E8-AC990E63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D5050-332F-4A91-BE8F-BE550C0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7FABC-ECA8-49B6-AD8D-0C480DA4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52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C687E-E7E5-40EE-8966-1EF66BE9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E1EAC-DF86-4CA5-A4ED-7AF57F2B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7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AF38B-8AB8-408A-A4A0-10B97582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Poster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2CF03-34E3-406B-9CB9-6B231EC2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BEE1-AF14-4B3C-82B6-9290D87CF26F}" type="slidenum">
              <a:rPr lang="en-CA" smtClean="0"/>
              <a:t>9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EC520-F2CD-40B0-BBCF-C7B671A4179A}"/>
              </a:ext>
            </a:extLst>
          </p:cNvPr>
          <p:cNvSpPr txBox="1"/>
          <p:nvPr/>
        </p:nvSpPr>
        <p:spPr>
          <a:xfrm>
            <a:off x="382555" y="419878"/>
            <a:ext cx="24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Place goes to: Brandy L.</a:t>
            </a:r>
          </a:p>
        </p:txBody>
      </p:sp>
    </p:spTree>
    <p:extLst>
      <p:ext uri="{BB962C8B-B14F-4D97-AF65-F5344CB8AC3E}">
        <p14:creationId xmlns:p14="http://schemas.microsoft.com/office/powerpoint/2010/main" val="37344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1472022F21D448680BAD47DE902C9" ma:contentTypeVersion="13" ma:contentTypeDescription="Create a new document." ma:contentTypeScope="" ma:versionID="84fb064aecf48894fc2442073272ce46">
  <xsd:schema xmlns:xsd="http://www.w3.org/2001/XMLSchema" xmlns:xs="http://www.w3.org/2001/XMLSchema" xmlns:p="http://schemas.microsoft.com/office/2006/metadata/properties" xmlns:ns3="7bafa769-6c60-4875-a971-14521b1bbed8" xmlns:ns4="41992985-d941-4e8d-afc0-a3272dc5c5c0" targetNamespace="http://schemas.microsoft.com/office/2006/metadata/properties" ma:root="true" ma:fieldsID="791c67ceb9ac037d9bcc199bacc10669" ns3:_="" ns4:_="">
    <xsd:import namespace="7bafa769-6c60-4875-a971-14521b1bbed8"/>
    <xsd:import namespace="41992985-d941-4e8d-afc0-a3272dc5c5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a769-6c60-4875-a971-14521b1bbe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92985-d941-4e8d-afc0-a3272dc5c5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29379A-796A-4A6A-898D-63D9243B44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fa769-6c60-4875-a971-14521b1bbed8"/>
    <ds:schemaRef ds:uri="41992985-d941-4e8d-afc0-a3272dc5c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454F4-58E1-4600-B513-ECCFC5E4F9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521DDD-C27D-45FC-9293-28D69502888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992985-d941-4e8d-afc0-a3272dc5c5c0"/>
    <ds:schemaRef ds:uri="http://purl.org/dc/terms/"/>
    <ds:schemaRef ds:uri="7bafa769-6c60-4875-a971-14521b1bbe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119</Words>
  <Application>Microsoft Office PowerPoint</Application>
  <PresentationFormat>Widescreen</PresentationFormat>
  <Paragraphs>47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Light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 Zakaria</dc:creator>
  <cp:lastModifiedBy>Laura K. Reid</cp:lastModifiedBy>
  <cp:revision>7</cp:revision>
  <dcterms:created xsi:type="dcterms:W3CDTF">2021-10-18T14:10:22Z</dcterms:created>
  <dcterms:modified xsi:type="dcterms:W3CDTF">2021-11-16T19:11:47Z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0x0101002C81472022F21D448680BAD47DE902C9</vt:lpwstr>
  </property>
</Properties>
</file>